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Ñuble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Chile • State Map | Fully Editable Vector Shape</a:t>
            </a:r>
          </a:p>
        </p:txBody>
      </p:sp>
      <p:sp>
        <p:nvSpPr>
          <p:cNvPr id="101" name="Ñub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850" y="42590"/>
                </a:moveTo>
                <a:lnTo>
                  <a:pt x="47030" y="42500"/>
                </a:lnTo>
                <a:lnTo>
                  <a:pt x="47110" y="42540"/>
                </a:lnTo>
                <a:lnTo>
                  <a:pt x="47240" y="42570"/>
                </a:lnTo>
                <a:lnTo>
                  <a:pt x="47400" y="42610"/>
                </a:lnTo>
                <a:lnTo>
                  <a:pt x="47440" y="42640"/>
                </a:lnTo>
                <a:lnTo>
                  <a:pt x="47500" y="42800"/>
                </a:lnTo>
                <a:lnTo>
                  <a:pt x="47600" y="42900"/>
                </a:lnTo>
                <a:lnTo>
                  <a:pt x="47760" y="42910"/>
                </a:lnTo>
                <a:lnTo>
                  <a:pt x="47950" y="42920"/>
                </a:lnTo>
                <a:lnTo>
                  <a:pt x="48070" y="42870"/>
                </a:lnTo>
                <a:lnTo>
                  <a:pt x="48140" y="42760"/>
                </a:lnTo>
                <a:lnTo>
                  <a:pt x="48150" y="42750"/>
                </a:lnTo>
                <a:lnTo>
                  <a:pt x="48160" y="42750"/>
                </a:lnTo>
                <a:lnTo>
                  <a:pt x="48180" y="42750"/>
                </a:lnTo>
                <a:lnTo>
                  <a:pt x="48210" y="42750"/>
                </a:lnTo>
                <a:lnTo>
                  <a:pt x="48550" y="42980"/>
                </a:lnTo>
                <a:lnTo>
                  <a:pt x="48640" y="43010"/>
                </a:lnTo>
                <a:lnTo>
                  <a:pt x="48700" y="43060"/>
                </a:lnTo>
                <a:lnTo>
                  <a:pt x="48790" y="43120"/>
                </a:lnTo>
                <a:lnTo>
                  <a:pt x="49370" y="43440"/>
                </a:lnTo>
                <a:lnTo>
                  <a:pt x="49660" y="43420"/>
                </a:lnTo>
                <a:lnTo>
                  <a:pt x="49690" y="43410"/>
                </a:lnTo>
                <a:lnTo>
                  <a:pt x="49730" y="43400"/>
                </a:lnTo>
                <a:lnTo>
                  <a:pt x="49830" y="43400"/>
                </a:lnTo>
                <a:lnTo>
                  <a:pt x="49860" y="43390"/>
                </a:lnTo>
                <a:lnTo>
                  <a:pt x="49890" y="43380"/>
                </a:lnTo>
                <a:lnTo>
                  <a:pt x="49920" y="43380"/>
                </a:lnTo>
                <a:lnTo>
                  <a:pt x="49950" y="43390"/>
                </a:lnTo>
                <a:lnTo>
                  <a:pt x="49980" y="43400"/>
                </a:lnTo>
                <a:lnTo>
                  <a:pt x="49990" y="43420"/>
                </a:lnTo>
                <a:lnTo>
                  <a:pt x="50010" y="43440"/>
                </a:lnTo>
                <a:lnTo>
                  <a:pt x="50020" y="43480"/>
                </a:lnTo>
                <a:lnTo>
                  <a:pt x="50040" y="43520"/>
                </a:lnTo>
                <a:lnTo>
                  <a:pt x="50070" y="43560"/>
                </a:lnTo>
                <a:lnTo>
                  <a:pt x="50040" y="43570"/>
                </a:lnTo>
                <a:lnTo>
                  <a:pt x="50010" y="43650"/>
                </a:lnTo>
                <a:lnTo>
                  <a:pt x="49990" y="43750"/>
                </a:lnTo>
                <a:lnTo>
                  <a:pt x="49990" y="43840"/>
                </a:lnTo>
                <a:lnTo>
                  <a:pt x="50020" y="43990"/>
                </a:lnTo>
                <a:lnTo>
                  <a:pt x="50020" y="44030"/>
                </a:lnTo>
                <a:lnTo>
                  <a:pt x="49990" y="44050"/>
                </a:lnTo>
                <a:lnTo>
                  <a:pt x="49960" y="44030"/>
                </a:lnTo>
                <a:lnTo>
                  <a:pt x="49920" y="44010"/>
                </a:lnTo>
                <a:lnTo>
                  <a:pt x="49880" y="44000"/>
                </a:lnTo>
                <a:lnTo>
                  <a:pt x="49860" y="44030"/>
                </a:lnTo>
                <a:lnTo>
                  <a:pt x="49850" y="44070"/>
                </a:lnTo>
                <a:lnTo>
                  <a:pt x="49850" y="44150"/>
                </a:lnTo>
                <a:lnTo>
                  <a:pt x="49840" y="44190"/>
                </a:lnTo>
                <a:lnTo>
                  <a:pt x="49800" y="44320"/>
                </a:lnTo>
                <a:lnTo>
                  <a:pt x="49790" y="44330"/>
                </a:lnTo>
                <a:lnTo>
                  <a:pt x="49780" y="44350"/>
                </a:lnTo>
                <a:lnTo>
                  <a:pt x="49770" y="44370"/>
                </a:lnTo>
                <a:lnTo>
                  <a:pt x="49760" y="44390"/>
                </a:lnTo>
                <a:lnTo>
                  <a:pt x="49770" y="44420"/>
                </a:lnTo>
                <a:lnTo>
                  <a:pt x="49790" y="44430"/>
                </a:lnTo>
                <a:lnTo>
                  <a:pt x="49810" y="44430"/>
                </a:lnTo>
                <a:lnTo>
                  <a:pt x="49820" y="44450"/>
                </a:lnTo>
                <a:lnTo>
                  <a:pt x="49830" y="44470"/>
                </a:lnTo>
                <a:lnTo>
                  <a:pt x="49830" y="44480"/>
                </a:lnTo>
                <a:lnTo>
                  <a:pt x="49830" y="44490"/>
                </a:lnTo>
                <a:lnTo>
                  <a:pt x="49830" y="44510"/>
                </a:lnTo>
                <a:lnTo>
                  <a:pt x="49820" y="44530"/>
                </a:lnTo>
                <a:lnTo>
                  <a:pt x="49810" y="44540"/>
                </a:lnTo>
                <a:lnTo>
                  <a:pt x="49810" y="44560"/>
                </a:lnTo>
                <a:lnTo>
                  <a:pt x="49870" y="44600"/>
                </a:lnTo>
                <a:lnTo>
                  <a:pt x="49870" y="44630"/>
                </a:lnTo>
                <a:lnTo>
                  <a:pt x="49860" y="44660"/>
                </a:lnTo>
                <a:lnTo>
                  <a:pt x="49830" y="44680"/>
                </a:lnTo>
                <a:lnTo>
                  <a:pt x="49790" y="44680"/>
                </a:lnTo>
                <a:lnTo>
                  <a:pt x="49760" y="44670"/>
                </a:lnTo>
                <a:lnTo>
                  <a:pt x="49740" y="44680"/>
                </a:lnTo>
                <a:lnTo>
                  <a:pt x="49780" y="44710"/>
                </a:lnTo>
                <a:lnTo>
                  <a:pt x="49840" y="44740"/>
                </a:lnTo>
                <a:lnTo>
                  <a:pt x="49850" y="44770"/>
                </a:lnTo>
                <a:lnTo>
                  <a:pt x="49870" y="44880"/>
                </a:lnTo>
                <a:lnTo>
                  <a:pt x="49890" y="44920"/>
                </a:lnTo>
                <a:lnTo>
                  <a:pt x="49960" y="44970"/>
                </a:lnTo>
                <a:lnTo>
                  <a:pt x="49810" y="44990"/>
                </a:lnTo>
                <a:lnTo>
                  <a:pt x="49730" y="44980"/>
                </a:lnTo>
                <a:lnTo>
                  <a:pt x="49650" y="44980"/>
                </a:lnTo>
                <a:lnTo>
                  <a:pt x="49570" y="44950"/>
                </a:lnTo>
                <a:lnTo>
                  <a:pt x="49510" y="44890"/>
                </a:lnTo>
                <a:lnTo>
                  <a:pt x="49400" y="44830"/>
                </a:lnTo>
                <a:lnTo>
                  <a:pt x="49300" y="44820"/>
                </a:lnTo>
                <a:lnTo>
                  <a:pt x="49230" y="44850"/>
                </a:lnTo>
                <a:lnTo>
                  <a:pt x="49180" y="44900"/>
                </a:lnTo>
                <a:lnTo>
                  <a:pt x="49120" y="45000"/>
                </a:lnTo>
                <a:lnTo>
                  <a:pt x="49080" y="45040"/>
                </a:lnTo>
                <a:lnTo>
                  <a:pt x="48990" y="45040"/>
                </a:lnTo>
                <a:lnTo>
                  <a:pt x="48890" y="45020"/>
                </a:lnTo>
                <a:lnTo>
                  <a:pt x="48790" y="45010"/>
                </a:lnTo>
                <a:lnTo>
                  <a:pt x="48710" y="45020"/>
                </a:lnTo>
                <a:lnTo>
                  <a:pt x="48630" y="45060"/>
                </a:lnTo>
                <a:lnTo>
                  <a:pt x="48560" y="45110"/>
                </a:lnTo>
                <a:lnTo>
                  <a:pt x="48440" y="45130"/>
                </a:lnTo>
                <a:lnTo>
                  <a:pt x="48300" y="45140"/>
                </a:lnTo>
                <a:lnTo>
                  <a:pt x="48120" y="45160"/>
                </a:lnTo>
                <a:lnTo>
                  <a:pt x="48020" y="45190"/>
                </a:lnTo>
                <a:lnTo>
                  <a:pt x="47930" y="45190"/>
                </a:lnTo>
                <a:lnTo>
                  <a:pt x="47860" y="45170"/>
                </a:lnTo>
                <a:lnTo>
                  <a:pt x="47820" y="45140"/>
                </a:lnTo>
                <a:lnTo>
                  <a:pt x="47810" y="45090"/>
                </a:lnTo>
                <a:lnTo>
                  <a:pt x="47830" y="44960"/>
                </a:lnTo>
                <a:lnTo>
                  <a:pt x="47920" y="44900"/>
                </a:lnTo>
                <a:lnTo>
                  <a:pt x="47960" y="44860"/>
                </a:lnTo>
                <a:lnTo>
                  <a:pt x="47960" y="44840"/>
                </a:lnTo>
                <a:lnTo>
                  <a:pt x="47950" y="44810"/>
                </a:lnTo>
                <a:lnTo>
                  <a:pt x="47910" y="44780"/>
                </a:lnTo>
                <a:lnTo>
                  <a:pt x="47860" y="44760"/>
                </a:lnTo>
                <a:lnTo>
                  <a:pt x="47780" y="44730"/>
                </a:lnTo>
                <a:lnTo>
                  <a:pt x="47730" y="44700"/>
                </a:lnTo>
                <a:lnTo>
                  <a:pt x="47670" y="44630"/>
                </a:lnTo>
                <a:lnTo>
                  <a:pt x="47600" y="44570"/>
                </a:lnTo>
                <a:lnTo>
                  <a:pt x="47500" y="44540"/>
                </a:lnTo>
                <a:lnTo>
                  <a:pt x="47410" y="44550"/>
                </a:lnTo>
                <a:lnTo>
                  <a:pt x="47370" y="44560"/>
                </a:lnTo>
                <a:lnTo>
                  <a:pt x="47320" y="44570"/>
                </a:lnTo>
                <a:lnTo>
                  <a:pt x="47220" y="44570"/>
                </a:lnTo>
                <a:lnTo>
                  <a:pt x="47150" y="44550"/>
                </a:lnTo>
                <a:lnTo>
                  <a:pt x="47110" y="44550"/>
                </a:lnTo>
                <a:lnTo>
                  <a:pt x="47120" y="44510"/>
                </a:lnTo>
                <a:lnTo>
                  <a:pt x="47120" y="44480"/>
                </a:lnTo>
                <a:lnTo>
                  <a:pt x="47150" y="44480"/>
                </a:lnTo>
                <a:lnTo>
                  <a:pt x="47180" y="44480"/>
                </a:lnTo>
                <a:lnTo>
                  <a:pt x="47240" y="44500"/>
                </a:lnTo>
                <a:lnTo>
                  <a:pt x="47280" y="44480"/>
                </a:lnTo>
                <a:lnTo>
                  <a:pt x="47290" y="44450"/>
                </a:lnTo>
                <a:lnTo>
                  <a:pt x="47290" y="44390"/>
                </a:lnTo>
                <a:lnTo>
                  <a:pt x="47270" y="44360"/>
                </a:lnTo>
                <a:lnTo>
                  <a:pt x="47230" y="44330"/>
                </a:lnTo>
                <a:lnTo>
                  <a:pt x="47220" y="44260"/>
                </a:lnTo>
                <a:lnTo>
                  <a:pt x="47220" y="44180"/>
                </a:lnTo>
                <a:lnTo>
                  <a:pt x="47210" y="44110"/>
                </a:lnTo>
                <a:lnTo>
                  <a:pt x="47170" y="44050"/>
                </a:lnTo>
                <a:lnTo>
                  <a:pt x="47100" y="44000"/>
                </a:lnTo>
                <a:lnTo>
                  <a:pt x="47040" y="43970"/>
                </a:lnTo>
                <a:lnTo>
                  <a:pt x="46990" y="43930"/>
                </a:lnTo>
                <a:lnTo>
                  <a:pt x="46950" y="43900"/>
                </a:lnTo>
                <a:lnTo>
                  <a:pt x="46900" y="43840"/>
                </a:lnTo>
                <a:lnTo>
                  <a:pt x="46850" y="43840"/>
                </a:lnTo>
                <a:lnTo>
                  <a:pt x="46840" y="43750"/>
                </a:lnTo>
                <a:lnTo>
                  <a:pt x="46830" y="43720"/>
                </a:lnTo>
                <a:lnTo>
                  <a:pt x="46810" y="43690"/>
                </a:lnTo>
                <a:lnTo>
                  <a:pt x="46800" y="43660"/>
                </a:lnTo>
                <a:lnTo>
                  <a:pt x="46800" y="43640"/>
                </a:lnTo>
                <a:lnTo>
                  <a:pt x="46830" y="43630"/>
                </a:lnTo>
                <a:lnTo>
                  <a:pt x="46840" y="43610"/>
                </a:lnTo>
                <a:lnTo>
                  <a:pt x="46840" y="43590"/>
                </a:lnTo>
                <a:lnTo>
                  <a:pt x="46830" y="43560"/>
                </a:lnTo>
                <a:lnTo>
                  <a:pt x="46830" y="43540"/>
                </a:lnTo>
                <a:lnTo>
                  <a:pt x="46820" y="43520"/>
                </a:lnTo>
                <a:lnTo>
                  <a:pt x="46810" y="43510"/>
                </a:lnTo>
                <a:lnTo>
                  <a:pt x="46800" y="43510"/>
                </a:lnTo>
                <a:lnTo>
                  <a:pt x="46760" y="43520"/>
                </a:lnTo>
                <a:lnTo>
                  <a:pt x="46720" y="43510"/>
                </a:lnTo>
                <a:lnTo>
                  <a:pt x="46670" y="43460"/>
                </a:lnTo>
                <a:lnTo>
                  <a:pt x="46700" y="43430"/>
                </a:lnTo>
                <a:lnTo>
                  <a:pt x="46700" y="43410"/>
                </a:lnTo>
                <a:lnTo>
                  <a:pt x="46710" y="43330"/>
                </a:lnTo>
                <a:lnTo>
                  <a:pt x="46720" y="43300"/>
                </a:lnTo>
                <a:lnTo>
                  <a:pt x="46750" y="43250"/>
                </a:lnTo>
                <a:lnTo>
                  <a:pt x="46770" y="43210"/>
                </a:lnTo>
                <a:lnTo>
                  <a:pt x="46790" y="43170"/>
                </a:lnTo>
                <a:lnTo>
                  <a:pt x="46800" y="43120"/>
                </a:lnTo>
                <a:lnTo>
                  <a:pt x="46800" y="43070"/>
                </a:lnTo>
                <a:lnTo>
                  <a:pt x="46780" y="42920"/>
                </a:lnTo>
                <a:lnTo>
                  <a:pt x="46780" y="42880"/>
                </a:lnTo>
                <a:lnTo>
                  <a:pt x="46790" y="42860"/>
                </a:lnTo>
                <a:lnTo>
                  <a:pt x="46820" y="42820"/>
                </a:lnTo>
                <a:lnTo>
                  <a:pt x="46830" y="42790"/>
                </a:lnTo>
                <a:lnTo>
                  <a:pt x="46820" y="42770"/>
                </a:lnTo>
                <a:lnTo>
                  <a:pt x="46810" y="42720"/>
                </a:lnTo>
                <a:lnTo>
                  <a:pt x="46800" y="42700"/>
                </a:lnTo>
                <a:lnTo>
                  <a:pt x="46810" y="42660"/>
                </a:lnTo>
                <a:lnTo>
                  <a:pt x="46850" y="42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