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Valparaíso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Valparaí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40" y="34140"/>
                </a:moveTo>
                <a:lnTo>
                  <a:pt x="51340" y="34170"/>
                </a:lnTo>
                <a:lnTo>
                  <a:pt x="51340" y="34180"/>
                </a:lnTo>
                <a:lnTo>
                  <a:pt x="51340" y="34220"/>
                </a:lnTo>
                <a:lnTo>
                  <a:pt x="51340" y="34240"/>
                </a:lnTo>
                <a:lnTo>
                  <a:pt x="51350" y="34300"/>
                </a:lnTo>
                <a:lnTo>
                  <a:pt x="51380" y="34310"/>
                </a:lnTo>
                <a:lnTo>
                  <a:pt x="51410" y="34320"/>
                </a:lnTo>
                <a:lnTo>
                  <a:pt x="51450" y="34340"/>
                </a:lnTo>
                <a:lnTo>
                  <a:pt x="51470" y="34370"/>
                </a:lnTo>
                <a:lnTo>
                  <a:pt x="51500" y="34400"/>
                </a:lnTo>
                <a:lnTo>
                  <a:pt x="51490" y="34560"/>
                </a:lnTo>
                <a:lnTo>
                  <a:pt x="51530" y="34630"/>
                </a:lnTo>
                <a:lnTo>
                  <a:pt x="51600" y="34670"/>
                </a:lnTo>
                <a:lnTo>
                  <a:pt x="51630" y="34690"/>
                </a:lnTo>
                <a:lnTo>
                  <a:pt x="51650" y="34740"/>
                </a:lnTo>
                <a:lnTo>
                  <a:pt x="51650" y="34780"/>
                </a:lnTo>
                <a:lnTo>
                  <a:pt x="51650" y="34820"/>
                </a:lnTo>
                <a:lnTo>
                  <a:pt x="51650" y="34860"/>
                </a:lnTo>
                <a:lnTo>
                  <a:pt x="51690" y="34920"/>
                </a:lnTo>
                <a:lnTo>
                  <a:pt x="51670" y="34920"/>
                </a:lnTo>
                <a:lnTo>
                  <a:pt x="51630" y="34930"/>
                </a:lnTo>
                <a:lnTo>
                  <a:pt x="51620" y="34940"/>
                </a:lnTo>
                <a:lnTo>
                  <a:pt x="51610" y="34960"/>
                </a:lnTo>
                <a:lnTo>
                  <a:pt x="51610" y="35000"/>
                </a:lnTo>
                <a:lnTo>
                  <a:pt x="51610" y="35050"/>
                </a:lnTo>
                <a:lnTo>
                  <a:pt x="51660" y="35280"/>
                </a:lnTo>
                <a:lnTo>
                  <a:pt x="51680" y="35350"/>
                </a:lnTo>
                <a:lnTo>
                  <a:pt x="51780" y="35470"/>
                </a:lnTo>
                <a:lnTo>
                  <a:pt x="51840" y="35530"/>
                </a:lnTo>
                <a:lnTo>
                  <a:pt x="51870" y="35550"/>
                </a:lnTo>
                <a:lnTo>
                  <a:pt x="51910" y="35560"/>
                </a:lnTo>
                <a:lnTo>
                  <a:pt x="51940" y="35580"/>
                </a:lnTo>
                <a:lnTo>
                  <a:pt x="51940" y="35610"/>
                </a:lnTo>
                <a:lnTo>
                  <a:pt x="51910" y="35670"/>
                </a:lnTo>
                <a:lnTo>
                  <a:pt x="51900" y="35710"/>
                </a:lnTo>
                <a:lnTo>
                  <a:pt x="51880" y="35800"/>
                </a:lnTo>
                <a:lnTo>
                  <a:pt x="51860" y="35830"/>
                </a:lnTo>
                <a:lnTo>
                  <a:pt x="51840" y="35850"/>
                </a:lnTo>
                <a:lnTo>
                  <a:pt x="51780" y="35870"/>
                </a:lnTo>
                <a:lnTo>
                  <a:pt x="51750" y="35890"/>
                </a:lnTo>
                <a:lnTo>
                  <a:pt x="51740" y="35930"/>
                </a:lnTo>
                <a:lnTo>
                  <a:pt x="51750" y="35960"/>
                </a:lnTo>
                <a:lnTo>
                  <a:pt x="51660" y="35980"/>
                </a:lnTo>
                <a:lnTo>
                  <a:pt x="51500" y="36120"/>
                </a:lnTo>
                <a:lnTo>
                  <a:pt x="51390" y="36220"/>
                </a:lnTo>
                <a:lnTo>
                  <a:pt x="51340" y="36220"/>
                </a:lnTo>
                <a:lnTo>
                  <a:pt x="51310" y="36150"/>
                </a:lnTo>
                <a:lnTo>
                  <a:pt x="51230" y="36080"/>
                </a:lnTo>
                <a:lnTo>
                  <a:pt x="51200" y="36040"/>
                </a:lnTo>
                <a:lnTo>
                  <a:pt x="51090" y="36010"/>
                </a:lnTo>
                <a:lnTo>
                  <a:pt x="51070" y="36000"/>
                </a:lnTo>
                <a:lnTo>
                  <a:pt x="51050" y="36000"/>
                </a:lnTo>
                <a:lnTo>
                  <a:pt x="50820" y="35790"/>
                </a:lnTo>
                <a:lnTo>
                  <a:pt x="50750" y="35840"/>
                </a:lnTo>
                <a:lnTo>
                  <a:pt x="50710" y="35880"/>
                </a:lnTo>
                <a:lnTo>
                  <a:pt x="50660" y="35860"/>
                </a:lnTo>
                <a:lnTo>
                  <a:pt x="50590" y="35760"/>
                </a:lnTo>
                <a:lnTo>
                  <a:pt x="50490" y="35760"/>
                </a:lnTo>
                <a:lnTo>
                  <a:pt x="50350" y="35810"/>
                </a:lnTo>
                <a:lnTo>
                  <a:pt x="50310" y="35810"/>
                </a:lnTo>
                <a:lnTo>
                  <a:pt x="50270" y="35820"/>
                </a:lnTo>
                <a:lnTo>
                  <a:pt x="50220" y="35840"/>
                </a:lnTo>
                <a:lnTo>
                  <a:pt x="50210" y="35850"/>
                </a:lnTo>
                <a:lnTo>
                  <a:pt x="50180" y="35870"/>
                </a:lnTo>
                <a:lnTo>
                  <a:pt x="50020" y="35950"/>
                </a:lnTo>
                <a:lnTo>
                  <a:pt x="50000" y="35980"/>
                </a:lnTo>
                <a:lnTo>
                  <a:pt x="49310" y="36580"/>
                </a:lnTo>
                <a:lnTo>
                  <a:pt x="49280" y="36690"/>
                </a:lnTo>
                <a:lnTo>
                  <a:pt x="49300" y="36790"/>
                </a:lnTo>
                <a:lnTo>
                  <a:pt x="49450" y="36970"/>
                </a:lnTo>
                <a:lnTo>
                  <a:pt x="49450" y="37100"/>
                </a:lnTo>
                <a:lnTo>
                  <a:pt x="49470" y="37220"/>
                </a:lnTo>
                <a:lnTo>
                  <a:pt x="49460" y="37280"/>
                </a:lnTo>
                <a:lnTo>
                  <a:pt x="49450" y="37320"/>
                </a:lnTo>
                <a:lnTo>
                  <a:pt x="49410" y="37350"/>
                </a:lnTo>
                <a:lnTo>
                  <a:pt x="49380" y="37390"/>
                </a:lnTo>
                <a:lnTo>
                  <a:pt x="49350" y="37440"/>
                </a:lnTo>
                <a:lnTo>
                  <a:pt x="49360" y="37490"/>
                </a:lnTo>
                <a:lnTo>
                  <a:pt x="49390" y="37550"/>
                </a:lnTo>
                <a:lnTo>
                  <a:pt x="49390" y="37590"/>
                </a:lnTo>
                <a:lnTo>
                  <a:pt x="49370" y="37610"/>
                </a:lnTo>
                <a:lnTo>
                  <a:pt x="49340" y="37630"/>
                </a:lnTo>
                <a:lnTo>
                  <a:pt x="49260" y="37640"/>
                </a:lnTo>
                <a:lnTo>
                  <a:pt x="49220" y="37650"/>
                </a:lnTo>
                <a:lnTo>
                  <a:pt x="49170" y="37670"/>
                </a:lnTo>
                <a:lnTo>
                  <a:pt x="49080" y="37800"/>
                </a:lnTo>
                <a:lnTo>
                  <a:pt x="49060" y="37820"/>
                </a:lnTo>
                <a:lnTo>
                  <a:pt x="49030" y="37840"/>
                </a:lnTo>
                <a:lnTo>
                  <a:pt x="48810" y="37970"/>
                </a:lnTo>
                <a:lnTo>
                  <a:pt x="48790" y="37950"/>
                </a:lnTo>
                <a:lnTo>
                  <a:pt x="48750" y="37940"/>
                </a:lnTo>
                <a:lnTo>
                  <a:pt x="48740" y="37930"/>
                </a:lnTo>
                <a:lnTo>
                  <a:pt x="48720" y="37920"/>
                </a:lnTo>
                <a:lnTo>
                  <a:pt x="48700" y="37900"/>
                </a:lnTo>
                <a:lnTo>
                  <a:pt x="48690" y="37900"/>
                </a:lnTo>
                <a:lnTo>
                  <a:pt x="48680" y="37910"/>
                </a:lnTo>
                <a:lnTo>
                  <a:pt x="48660" y="37910"/>
                </a:lnTo>
                <a:lnTo>
                  <a:pt x="48650" y="37910"/>
                </a:lnTo>
                <a:lnTo>
                  <a:pt x="48630" y="37890"/>
                </a:lnTo>
                <a:lnTo>
                  <a:pt x="48610" y="37890"/>
                </a:lnTo>
                <a:lnTo>
                  <a:pt x="48590" y="37890"/>
                </a:lnTo>
                <a:lnTo>
                  <a:pt x="48540" y="37890"/>
                </a:lnTo>
                <a:lnTo>
                  <a:pt x="48560" y="37840"/>
                </a:lnTo>
                <a:lnTo>
                  <a:pt x="48600" y="37650"/>
                </a:lnTo>
                <a:lnTo>
                  <a:pt x="48630" y="37570"/>
                </a:lnTo>
                <a:lnTo>
                  <a:pt x="48650" y="37540"/>
                </a:lnTo>
                <a:lnTo>
                  <a:pt x="48660" y="37540"/>
                </a:lnTo>
                <a:lnTo>
                  <a:pt x="48670" y="37530"/>
                </a:lnTo>
                <a:lnTo>
                  <a:pt x="48690" y="37510"/>
                </a:lnTo>
                <a:lnTo>
                  <a:pt x="48710" y="37510"/>
                </a:lnTo>
                <a:lnTo>
                  <a:pt x="48750" y="37510"/>
                </a:lnTo>
                <a:lnTo>
                  <a:pt x="48770" y="37500"/>
                </a:lnTo>
                <a:lnTo>
                  <a:pt x="48800" y="37470"/>
                </a:lnTo>
                <a:lnTo>
                  <a:pt x="48840" y="37450"/>
                </a:lnTo>
                <a:lnTo>
                  <a:pt x="48870" y="37420"/>
                </a:lnTo>
                <a:lnTo>
                  <a:pt x="48900" y="37370"/>
                </a:lnTo>
                <a:lnTo>
                  <a:pt x="48930" y="37280"/>
                </a:lnTo>
                <a:lnTo>
                  <a:pt x="48940" y="37230"/>
                </a:lnTo>
                <a:lnTo>
                  <a:pt x="48950" y="37180"/>
                </a:lnTo>
                <a:lnTo>
                  <a:pt x="48940" y="37110"/>
                </a:lnTo>
                <a:lnTo>
                  <a:pt x="48950" y="37090"/>
                </a:lnTo>
                <a:lnTo>
                  <a:pt x="48950" y="37070"/>
                </a:lnTo>
                <a:lnTo>
                  <a:pt x="48980" y="37040"/>
                </a:lnTo>
                <a:lnTo>
                  <a:pt x="48980" y="37030"/>
                </a:lnTo>
                <a:lnTo>
                  <a:pt x="48950" y="36940"/>
                </a:lnTo>
                <a:lnTo>
                  <a:pt x="48840" y="36800"/>
                </a:lnTo>
                <a:lnTo>
                  <a:pt x="48830" y="36700"/>
                </a:lnTo>
                <a:lnTo>
                  <a:pt x="48840" y="36670"/>
                </a:lnTo>
                <a:lnTo>
                  <a:pt x="48850" y="36660"/>
                </a:lnTo>
                <a:lnTo>
                  <a:pt x="48870" y="36640"/>
                </a:lnTo>
                <a:lnTo>
                  <a:pt x="48890" y="36640"/>
                </a:lnTo>
                <a:lnTo>
                  <a:pt x="48900" y="36630"/>
                </a:lnTo>
                <a:lnTo>
                  <a:pt x="48900" y="36610"/>
                </a:lnTo>
                <a:lnTo>
                  <a:pt x="48900" y="36560"/>
                </a:lnTo>
                <a:lnTo>
                  <a:pt x="48890" y="36500"/>
                </a:lnTo>
                <a:lnTo>
                  <a:pt x="48870" y="36470"/>
                </a:lnTo>
                <a:lnTo>
                  <a:pt x="48850" y="36430"/>
                </a:lnTo>
                <a:lnTo>
                  <a:pt x="48830" y="36390"/>
                </a:lnTo>
                <a:lnTo>
                  <a:pt x="48810" y="36210"/>
                </a:lnTo>
                <a:lnTo>
                  <a:pt x="48800" y="36180"/>
                </a:lnTo>
                <a:lnTo>
                  <a:pt x="48750" y="36100"/>
                </a:lnTo>
                <a:lnTo>
                  <a:pt x="48730" y="36070"/>
                </a:lnTo>
                <a:lnTo>
                  <a:pt x="48770" y="36040"/>
                </a:lnTo>
                <a:lnTo>
                  <a:pt x="48860" y="36040"/>
                </a:lnTo>
                <a:lnTo>
                  <a:pt x="48880" y="36010"/>
                </a:lnTo>
                <a:lnTo>
                  <a:pt x="48890" y="35980"/>
                </a:lnTo>
                <a:lnTo>
                  <a:pt x="48900" y="35950"/>
                </a:lnTo>
                <a:lnTo>
                  <a:pt x="48910" y="35930"/>
                </a:lnTo>
                <a:lnTo>
                  <a:pt x="48920" y="35910"/>
                </a:lnTo>
                <a:lnTo>
                  <a:pt x="48950" y="35890"/>
                </a:lnTo>
                <a:lnTo>
                  <a:pt x="48960" y="35890"/>
                </a:lnTo>
                <a:lnTo>
                  <a:pt x="48970" y="35890"/>
                </a:lnTo>
                <a:lnTo>
                  <a:pt x="49040" y="35890"/>
                </a:lnTo>
                <a:lnTo>
                  <a:pt x="49060" y="35890"/>
                </a:lnTo>
                <a:lnTo>
                  <a:pt x="49080" y="35870"/>
                </a:lnTo>
                <a:lnTo>
                  <a:pt x="49090" y="35850"/>
                </a:lnTo>
                <a:lnTo>
                  <a:pt x="49090" y="35820"/>
                </a:lnTo>
                <a:lnTo>
                  <a:pt x="49110" y="35770"/>
                </a:lnTo>
                <a:lnTo>
                  <a:pt x="49110" y="35750"/>
                </a:lnTo>
                <a:lnTo>
                  <a:pt x="49110" y="35730"/>
                </a:lnTo>
                <a:lnTo>
                  <a:pt x="49110" y="35700"/>
                </a:lnTo>
                <a:lnTo>
                  <a:pt x="49120" y="35680"/>
                </a:lnTo>
                <a:lnTo>
                  <a:pt x="49160" y="35650"/>
                </a:lnTo>
                <a:lnTo>
                  <a:pt x="49170" y="35630"/>
                </a:lnTo>
                <a:lnTo>
                  <a:pt x="49180" y="35580"/>
                </a:lnTo>
                <a:lnTo>
                  <a:pt x="49160" y="35530"/>
                </a:lnTo>
                <a:lnTo>
                  <a:pt x="49140" y="35480"/>
                </a:lnTo>
                <a:lnTo>
                  <a:pt x="49130" y="35430"/>
                </a:lnTo>
                <a:lnTo>
                  <a:pt x="49120" y="35410"/>
                </a:lnTo>
                <a:lnTo>
                  <a:pt x="49120" y="35380"/>
                </a:lnTo>
                <a:lnTo>
                  <a:pt x="49130" y="35360"/>
                </a:lnTo>
                <a:lnTo>
                  <a:pt x="49150" y="35350"/>
                </a:lnTo>
                <a:lnTo>
                  <a:pt x="49190" y="35350"/>
                </a:lnTo>
                <a:lnTo>
                  <a:pt x="49210" y="35350"/>
                </a:lnTo>
                <a:lnTo>
                  <a:pt x="49220" y="35300"/>
                </a:lnTo>
                <a:lnTo>
                  <a:pt x="49200" y="35260"/>
                </a:lnTo>
                <a:lnTo>
                  <a:pt x="49200" y="35220"/>
                </a:lnTo>
                <a:lnTo>
                  <a:pt x="49270" y="35200"/>
                </a:lnTo>
                <a:lnTo>
                  <a:pt x="49290" y="35170"/>
                </a:lnTo>
                <a:lnTo>
                  <a:pt x="49300" y="35130"/>
                </a:lnTo>
                <a:lnTo>
                  <a:pt x="49310" y="35080"/>
                </a:lnTo>
                <a:lnTo>
                  <a:pt x="49300" y="34980"/>
                </a:lnTo>
                <a:lnTo>
                  <a:pt x="49290" y="34930"/>
                </a:lnTo>
                <a:lnTo>
                  <a:pt x="49250" y="34850"/>
                </a:lnTo>
                <a:lnTo>
                  <a:pt x="49260" y="34800"/>
                </a:lnTo>
                <a:lnTo>
                  <a:pt x="49290" y="34770"/>
                </a:lnTo>
                <a:lnTo>
                  <a:pt x="49320" y="34740"/>
                </a:lnTo>
                <a:lnTo>
                  <a:pt x="49320" y="34710"/>
                </a:lnTo>
                <a:lnTo>
                  <a:pt x="49330" y="34610"/>
                </a:lnTo>
                <a:lnTo>
                  <a:pt x="49350" y="34580"/>
                </a:lnTo>
                <a:lnTo>
                  <a:pt x="49360" y="34550"/>
                </a:lnTo>
                <a:lnTo>
                  <a:pt x="49370" y="34540"/>
                </a:lnTo>
                <a:lnTo>
                  <a:pt x="49380" y="34520"/>
                </a:lnTo>
                <a:lnTo>
                  <a:pt x="49370" y="34490"/>
                </a:lnTo>
                <a:lnTo>
                  <a:pt x="49310" y="34430"/>
                </a:lnTo>
                <a:lnTo>
                  <a:pt x="49300" y="34420"/>
                </a:lnTo>
                <a:lnTo>
                  <a:pt x="49280" y="34410"/>
                </a:lnTo>
                <a:lnTo>
                  <a:pt x="49270" y="34410"/>
                </a:lnTo>
                <a:lnTo>
                  <a:pt x="49270" y="34400"/>
                </a:lnTo>
                <a:lnTo>
                  <a:pt x="49270" y="34370"/>
                </a:lnTo>
                <a:lnTo>
                  <a:pt x="49250" y="34290"/>
                </a:lnTo>
                <a:lnTo>
                  <a:pt x="49240" y="34270"/>
                </a:lnTo>
                <a:lnTo>
                  <a:pt x="49220" y="34230"/>
                </a:lnTo>
                <a:lnTo>
                  <a:pt x="49190" y="34210"/>
                </a:lnTo>
                <a:lnTo>
                  <a:pt x="49160" y="34180"/>
                </a:lnTo>
                <a:lnTo>
                  <a:pt x="49130" y="34130"/>
                </a:lnTo>
                <a:lnTo>
                  <a:pt x="49130" y="34110"/>
                </a:lnTo>
                <a:lnTo>
                  <a:pt x="49140" y="34110"/>
                </a:lnTo>
                <a:lnTo>
                  <a:pt x="49280" y="33850"/>
                </a:lnTo>
                <a:lnTo>
                  <a:pt x="49300" y="33790"/>
                </a:lnTo>
                <a:lnTo>
                  <a:pt x="49350" y="33780"/>
                </a:lnTo>
                <a:lnTo>
                  <a:pt x="49400" y="33820"/>
                </a:lnTo>
                <a:lnTo>
                  <a:pt x="49500" y="33860"/>
                </a:lnTo>
                <a:lnTo>
                  <a:pt x="49540" y="33840"/>
                </a:lnTo>
                <a:lnTo>
                  <a:pt x="49710" y="33740"/>
                </a:lnTo>
                <a:lnTo>
                  <a:pt x="49750" y="33700"/>
                </a:lnTo>
                <a:lnTo>
                  <a:pt x="49790" y="33690"/>
                </a:lnTo>
                <a:lnTo>
                  <a:pt x="49870" y="33670"/>
                </a:lnTo>
                <a:lnTo>
                  <a:pt x="50040" y="33760"/>
                </a:lnTo>
                <a:lnTo>
                  <a:pt x="50070" y="33740"/>
                </a:lnTo>
                <a:lnTo>
                  <a:pt x="50110" y="33740"/>
                </a:lnTo>
                <a:lnTo>
                  <a:pt x="50140" y="33670"/>
                </a:lnTo>
                <a:lnTo>
                  <a:pt x="50190" y="33640"/>
                </a:lnTo>
                <a:lnTo>
                  <a:pt x="50230" y="33660"/>
                </a:lnTo>
                <a:lnTo>
                  <a:pt x="50420" y="33730"/>
                </a:lnTo>
                <a:lnTo>
                  <a:pt x="50460" y="33720"/>
                </a:lnTo>
                <a:lnTo>
                  <a:pt x="50500" y="33720"/>
                </a:lnTo>
                <a:lnTo>
                  <a:pt x="50540" y="33720"/>
                </a:lnTo>
                <a:lnTo>
                  <a:pt x="50590" y="33740"/>
                </a:lnTo>
                <a:lnTo>
                  <a:pt x="50630" y="33760"/>
                </a:lnTo>
                <a:lnTo>
                  <a:pt x="50680" y="33800"/>
                </a:lnTo>
                <a:lnTo>
                  <a:pt x="50770" y="33890"/>
                </a:lnTo>
                <a:lnTo>
                  <a:pt x="50840" y="33940"/>
                </a:lnTo>
                <a:lnTo>
                  <a:pt x="50960" y="33970"/>
                </a:lnTo>
                <a:lnTo>
                  <a:pt x="51010" y="34000"/>
                </a:lnTo>
                <a:lnTo>
                  <a:pt x="51040" y="34030"/>
                </a:lnTo>
                <a:lnTo>
                  <a:pt x="51070" y="34100"/>
                </a:lnTo>
                <a:lnTo>
                  <a:pt x="51100" y="34130"/>
                </a:lnTo>
                <a:lnTo>
                  <a:pt x="51130" y="34150"/>
                </a:lnTo>
                <a:lnTo>
                  <a:pt x="51170" y="34160"/>
                </a:lnTo>
                <a:lnTo>
                  <a:pt x="51250" y="34170"/>
                </a:lnTo>
                <a:lnTo>
                  <a:pt x="51340" y="34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