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Tarapacá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Chile • State Map | Fully Editable Vector Shape</a:t>
            </a:r>
          </a:p>
        </p:txBody>
      </p:sp>
      <p:sp>
        <p:nvSpPr>
          <p:cNvPr id="101" name="Tarapacá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450" y="7740"/>
                </a:moveTo>
                <a:lnTo>
                  <a:pt x="51550" y="7710"/>
                </a:lnTo>
                <a:lnTo>
                  <a:pt x="51630" y="7660"/>
                </a:lnTo>
                <a:lnTo>
                  <a:pt x="51730" y="7610"/>
                </a:lnTo>
                <a:lnTo>
                  <a:pt x="51820" y="7540"/>
                </a:lnTo>
                <a:lnTo>
                  <a:pt x="51920" y="7490"/>
                </a:lnTo>
                <a:lnTo>
                  <a:pt x="52010" y="7470"/>
                </a:lnTo>
                <a:lnTo>
                  <a:pt x="52120" y="7450"/>
                </a:lnTo>
                <a:lnTo>
                  <a:pt x="52200" y="7410"/>
                </a:lnTo>
                <a:lnTo>
                  <a:pt x="52320" y="7380"/>
                </a:lnTo>
                <a:lnTo>
                  <a:pt x="52460" y="7380"/>
                </a:lnTo>
                <a:lnTo>
                  <a:pt x="52560" y="7380"/>
                </a:lnTo>
                <a:lnTo>
                  <a:pt x="52610" y="7410"/>
                </a:lnTo>
                <a:lnTo>
                  <a:pt x="52690" y="7440"/>
                </a:lnTo>
                <a:lnTo>
                  <a:pt x="52740" y="7460"/>
                </a:lnTo>
                <a:lnTo>
                  <a:pt x="52920" y="7470"/>
                </a:lnTo>
                <a:lnTo>
                  <a:pt x="53030" y="7510"/>
                </a:lnTo>
                <a:lnTo>
                  <a:pt x="53140" y="7540"/>
                </a:lnTo>
                <a:lnTo>
                  <a:pt x="53220" y="7580"/>
                </a:lnTo>
                <a:lnTo>
                  <a:pt x="53310" y="7590"/>
                </a:lnTo>
                <a:lnTo>
                  <a:pt x="53410" y="7600"/>
                </a:lnTo>
                <a:lnTo>
                  <a:pt x="53510" y="7580"/>
                </a:lnTo>
                <a:lnTo>
                  <a:pt x="53620" y="7500"/>
                </a:lnTo>
                <a:lnTo>
                  <a:pt x="53660" y="7440"/>
                </a:lnTo>
                <a:lnTo>
                  <a:pt x="53710" y="7380"/>
                </a:lnTo>
                <a:lnTo>
                  <a:pt x="53780" y="7300"/>
                </a:lnTo>
                <a:lnTo>
                  <a:pt x="53810" y="7320"/>
                </a:lnTo>
                <a:lnTo>
                  <a:pt x="53830" y="7350"/>
                </a:lnTo>
                <a:lnTo>
                  <a:pt x="53860" y="7410"/>
                </a:lnTo>
                <a:lnTo>
                  <a:pt x="53910" y="7510"/>
                </a:lnTo>
                <a:lnTo>
                  <a:pt x="53930" y="7540"/>
                </a:lnTo>
                <a:lnTo>
                  <a:pt x="53950" y="7550"/>
                </a:lnTo>
                <a:lnTo>
                  <a:pt x="54040" y="7580"/>
                </a:lnTo>
                <a:lnTo>
                  <a:pt x="54090" y="7620"/>
                </a:lnTo>
                <a:lnTo>
                  <a:pt x="54270" y="7780"/>
                </a:lnTo>
                <a:lnTo>
                  <a:pt x="54310" y="7820"/>
                </a:lnTo>
                <a:lnTo>
                  <a:pt x="54370" y="7930"/>
                </a:lnTo>
                <a:lnTo>
                  <a:pt x="54420" y="7970"/>
                </a:lnTo>
                <a:lnTo>
                  <a:pt x="54490" y="7990"/>
                </a:lnTo>
                <a:lnTo>
                  <a:pt x="54680" y="8130"/>
                </a:lnTo>
                <a:lnTo>
                  <a:pt x="54720" y="8170"/>
                </a:lnTo>
                <a:lnTo>
                  <a:pt x="54750" y="8210"/>
                </a:lnTo>
                <a:lnTo>
                  <a:pt x="54760" y="8240"/>
                </a:lnTo>
                <a:lnTo>
                  <a:pt x="54750" y="8260"/>
                </a:lnTo>
                <a:lnTo>
                  <a:pt x="54680" y="8290"/>
                </a:lnTo>
                <a:lnTo>
                  <a:pt x="54650" y="8320"/>
                </a:lnTo>
                <a:lnTo>
                  <a:pt x="54610" y="8370"/>
                </a:lnTo>
                <a:lnTo>
                  <a:pt x="54530" y="8490"/>
                </a:lnTo>
                <a:lnTo>
                  <a:pt x="54430" y="8640"/>
                </a:lnTo>
                <a:lnTo>
                  <a:pt x="54400" y="8680"/>
                </a:lnTo>
                <a:lnTo>
                  <a:pt x="54320" y="8750"/>
                </a:lnTo>
                <a:lnTo>
                  <a:pt x="54300" y="8790"/>
                </a:lnTo>
                <a:lnTo>
                  <a:pt x="54290" y="8820"/>
                </a:lnTo>
                <a:lnTo>
                  <a:pt x="54310" y="8850"/>
                </a:lnTo>
                <a:lnTo>
                  <a:pt x="54400" y="8910"/>
                </a:lnTo>
                <a:lnTo>
                  <a:pt x="54450" y="8980"/>
                </a:lnTo>
                <a:lnTo>
                  <a:pt x="54480" y="9000"/>
                </a:lnTo>
                <a:lnTo>
                  <a:pt x="54540" y="9020"/>
                </a:lnTo>
                <a:lnTo>
                  <a:pt x="54560" y="9040"/>
                </a:lnTo>
                <a:lnTo>
                  <a:pt x="54570" y="9060"/>
                </a:lnTo>
                <a:lnTo>
                  <a:pt x="54570" y="9080"/>
                </a:lnTo>
                <a:lnTo>
                  <a:pt x="54570" y="9130"/>
                </a:lnTo>
                <a:lnTo>
                  <a:pt x="54580" y="9160"/>
                </a:lnTo>
                <a:lnTo>
                  <a:pt x="54590" y="9170"/>
                </a:lnTo>
                <a:lnTo>
                  <a:pt x="54590" y="9180"/>
                </a:lnTo>
                <a:lnTo>
                  <a:pt x="54590" y="9210"/>
                </a:lnTo>
                <a:lnTo>
                  <a:pt x="54550" y="9300"/>
                </a:lnTo>
                <a:lnTo>
                  <a:pt x="54550" y="9340"/>
                </a:lnTo>
                <a:lnTo>
                  <a:pt x="54530" y="9400"/>
                </a:lnTo>
                <a:lnTo>
                  <a:pt x="54520" y="9420"/>
                </a:lnTo>
                <a:lnTo>
                  <a:pt x="54510" y="9440"/>
                </a:lnTo>
                <a:lnTo>
                  <a:pt x="54490" y="9450"/>
                </a:lnTo>
                <a:lnTo>
                  <a:pt x="54470" y="9440"/>
                </a:lnTo>
                <a:lnTo>
                  <a:pt x="54450" y="9440"/>
                </a:lnTo>
                <a:lnTo>
                  <a:pt x="54390" y="9440"/>
                </a:lnTo>
                <a:lnTo>
                  <a:pt x="54170" y="9510"/>
                </a:lnTo>
                <a:lnTo>
                  <a:pt x="54140" y="9540"/>
                </a:lnTo>
                <a:lnTo>
                  <a:pt x="54140" y="9580"/>
                </a:lnTo>
                <a:lnTo>
                  <a:pt x="54200" y="9620"/>
                </a:lnTo>
                <a:lnTo>
                  <a:pt x="54260" y="9630"/>
                </a:lnTo>
                <a:lnTo>
                  <a:pt x="54260" y="9650"/>
                </a:lnTo>
                <a:lnTo>
                  <a:pt x="54250" y="9700"/>
                </a:lnTo>
                <a:lnTo>
                  <a:pt x="54250" y="9780"/>
                </a:lnTo>
                <a:lnTo>
                  <a:pt x="54270" y="9840"/>
                </a:lnTo>
                <a:lnTo>
                  <a:pt x="54340" y="9970"/>
                </a:lnTo>
                <a:lnTo>
                  <a:pt x="54240" y="10010"/>
                </a:lnTo>
                <a:lnTo>
                  <a:pt x="54200" y="10040"/>
                </a:lnTo>
                <a:lnTo>
                  <a:pt x="54180" y="10090"/>
                </a:lnTo>
                <a:lnTo>
                  <a:pt x="54190" y="10150"/>
                </a:lnTo>
                <a:lnTo>
                  <a:pt x="54210" y="10210"/>
                </a:lnTo>
                <a:lnTo>
                  <a:pt x="54250" y="10270"/>
                </a:lnTo>
                <a:lnTo>
                  <a:pt x="54290" y="10310"/>
                </a:lnTo>
                <a:lnTo>
                  <a:pt x="54330" y="10340"/>
                </a:lnTo>
                <a:lnTo>
                  <a:pt x="54520" y="10430"/>
                </a:lnTo>
                <a:lnTo>
                  <a:pt x="54600" y="10480"/>
                </a:lnTo>
                <a:lnTo>
                  <a:pt x="54650" y="10500"/>
                </a:lnTo>
                <a:lnTo>
                  <a:pt x="54700" y="10550"/>
                </a:lnTo>
                <a:lnTo>
                  <a:pt x="54700" y="10580"/>
                </a:lnTo>
                <a:lnTo>
                  <a:pt x="54580" y="10690"/>
                </a:lnTo>
                <a:lnTo>
                  <a:pt x="54550" y="10730"/>
                </a:lnTo>
                <a:lnTo>
                  <a:pt x="54540" y="10780"/>
                </a:lnTo>
                <a:lnTo>
                  <a:pt x="54540" y="11030"/>
                </a:lnTo>
                <a:lnTo>
                  <a:pt x="54570" y="11110"/>
                </a:lnTo>
                <a:lnTo>
                  <a:pt x="54610" y="11140"/>
                </a:lnTo>
                <a:lnTo>
                  <a:pt x="54590" y="11330"/>
                </a:lnTo>
                <a:lnTo>
                  <a:pt x="54560" y="11400"/>
                </a:lnTo>
                <a:lnTo>
                  <a:pt x="54550" y="11410"/>
                </a:lnTo>
                <a:lnTo>
                  <a:pt x="54540" y="11420"/>
                </a:lnTo>
                <a:lnTo>
                  <a:pt x="54390" y="11480"/>
                </a:lnTo>
                <a:lnTo>
                  <a:pt x="54360" y="11490"/>
                </a:lnTo>
                <a:lnTo>
                  <a:pt x="54320" y="11520"/>
                </a:lnTo>
                <a:lnTo>
                  <a:pt x="54300" y="11550"/>
                </a:lnTo>
                <a:lnTo>
                  <a:pt x="54210" y="11690"/>
                </a:lnTo>
                <a:lnTo>
                  <a:pt x="54170" y="11730"/>
                </a:lnTo>
                <a:lnTo>
                  <a:pt x="54130" y="11750"/>
                </a:lnTo>
                <a:lnTo>
                  <a:pt x="53540" y="11940"/>
                </a:lnTo>
                <a:lnTo>
                  <a:pt x="53130" y="12090"/>
                </a:lnTo>
                <a:lnTo>
                  <a:pt x="52940" y="12150"/>
                </a:lnTo>
                <a:lnTo>
                  <a:pt x="52840" y="12150"/>
                </a:lnTo>
                <a:lnTo>
                  <a:pt x="52680" y="12080"/>
                </a:lnTo>
                <a:lnTo>
                  <a:pt x="52660" y="12060"/>
                </a:lnTo>
                <a:lnTo>
                  <a:pt x="52640" y="12050"/>
                </a:lnTo>
                <a:lnTo>
                  <a:pt x="52450" y="12050"/>
                </a:lnTo>
                <a:lnTo>
                  <a:pt x="52430" y="12030"/>
                </a:lnTo>
                <a:lnTo>
                  <a:pt x="52410" y="12030"/>
                </a:lnTo>
                <a:lnTo>
                  <a:pt x="52390" y="12030"/>
                </a:lnTo>
                <a:lnTo>
                  <a:pt x="52370" y="12040"/>
                </a:lnTo>
                <a:lnTo>
                  <a:pt x="52350" y="12040"/>
                </a:lnTo>
                <a:lnTo>
                  <a:pt x="52340" y="12040"/>
                </a:lnTo>
                <a:lnTo>
                  <a:pt x="52280" y="12040"/>
                </a:lnTo>
                <a:lnTo>
                  <a:pt x="52150" y="12090"/>
                </a:lnTo>
                <a:lnTo>
                  <a:pt x="52100" y="12160"/>
                </a:lnTo>
                <a:lnTo>
                  <a:pt x="52070" y="12160"/>
                </a:lnTo>
                <a:lnTo>
                  <a:pt x="52050" y="12160"/>
                </a:lnTo>
                <a:lnTo>
                  <a:pt x="52020" y="12160"/>
                </a:lnTo>
                <a:lnTo>
                  <a:pt x="51960" y="12150"/>
                </a:lnTo>
                <a:lnTo>
                  <a:pt x="51830" y="12150"/>
                </a:lnTo>
                <a:lnTo>
                  <a:pt x="51830" y="12120"/>
                </a:lnTo>
                <a:lnTo>
                  <a:pt x="51820" y="12090"/>
                </a:lnTo>
                <a:lnTo>
                  <a:pt x="51790" y="12040"/>
                </a:lnTo>
                <a:lnTo>
                  <a:pt x="51770" y="11990"/>
                </a:lnTo>
                <a:lnTo>
                  <a:pt x="51770" y="11950"/>
                </a:lnTo>
                <a:lnTo>
                  <a:pt x="51780" y="11940"/>
                </a:lnTo>
                <a:lnTo>
                  <a:pt x="51790" y="11920"/>
                </a:lnTo>
                <a:lnTo>
                  <a:pt x="51810" y="11900"/>
                </a:lnTo>
                <a:lnTo>
                  <a:pt x="51810" y="11880"/>
                </a:lnTo>
                <a:lnTo>
                  <a:pt x="51800" y="11830"/>
                </a:lnTo>
                <a:lnTo>
                  <a:pt x="51800" y="11790"/>
                </a:lnTo>
                <a:lnTo>
                  <a:pt x="51780" y="11780"/>
                </a:lnTo>
                <a:lnTo>
                  <a:pt x="51780" y="11760"/>
                </a:lnTo>
                <a:lnTo>
                  <a:pt x="51790" y="11750"/>
                </a:lnTo>
                <a:lnTo>
                  <a:pt x="51790" y="11730"/>
                </a:lnTo>
                <a:lnTo>
                  <a:pt x="51790" y="11720"/>
                </a:lnTo>
                <a:lnTo>
                  <a:pt x="51780" y="11700"/>
                </a:lnTo>
                <a:lnTo>
                  <a:pt x="51770" y="11680"/>
                </a:lnTo>
                <a:lnTo>
                  <a:pt x="51770" y="11650"/>
                </a:lnTo>
                <a:lnTo>
                  <a:pt x="51740" y="11620"/>
                </a:lnTo>
                <a:lnTo>
                  <a:pt x="51740" y="11600"/>
                </a:lnTo>
                <a:lnTo>
                  <a:pt x="51720" y="11550"/>
                </a:lnTo>
                <a:lnTo>
                  <a:pt x="51720" y="11540"/>
                </a:lnTo>
                <a:lnTo>
                  <a:pt x="51710" y="11530"/>
                </a:lnTo>
                <a:lnTo>
                  <a:pt x="51700" y="11520"/>
                </a:lnTo>
                <a:lnTo>
                  <a:pt x="51700" y="11510"/>
                </a:lnTo>
                <a:lnTo>
                  <a:pt x="51710" y="11500"/>
                </a:lnTo>
                <a:lnTo>
                  <a:pt x="51710" y="11490"/>
                </a:lnTo>
                <a:lnTo>
                  <a:pt x="51720" y="11490"/>
                </a:lnTo>
                <a:lnTo>
                  <a:pt x="51710" y="11450"/>
                </a:lnTo>
                <a:lnTo>
                  <a:pt x="51680" y="11430"/>
                </a:lnTo>
                <a:lnTo>
                  <a:pt x="51640" y="11360"/>
                </a:lnTo>
                <a:lnTo>
                  <a:pt x="51630" y="11310"/>
                </a:lnTo>
                <a:lnTo>
                  <a:pt x="51630" y="11270"/>
                </a:lnTo>
                <a:lnTo>
                  <a:pt x="51640" y="11250"/>
                </a:lnTo>
                <a:lnTo>
                  <a:pt x="51670" y="11210"/>
                </a:lnTo>
                <a:lnTo>
                  <a:pt x="51700" y="11180"/>
                </a:lnTo>
                <a:lnTo>
                  <a:pt x="51710" y="11150"/>
                </a:lnTo>
                <a:lnTo>
                  <a:pt x="51680" y="11110"/>
                </a:lnTo>
                <a:lnTo>
                  <a:pt x="51690" y="11090"/>
                </a:lnTo>
                <a:lnTo>
                  <a:pt x="51680" y="11050"/>
                </a:lnTo>
                <a:lnTo>
                  <a:pt x="51670" y="11020"/>
                </a:lnTo>
                <a:lnTo>
                  <a:pt x="51660" y="11000"/>
                </a:lnTo>
                <a:lnTo>
                  <a:pt x="51630" y="10970"/>
                </a:lnTo>
                <a:lnTo>
                  <a:pt x="51610" y="10950"/>
                </a:lnTo>
                <a:lnTo>
                  <a:pt x="51590" y="10920"/>
                </a:lnTo>
                <a:lnTo>
                  <a:pt x="51550" y="10920"/>
                </a:lnTo>
                <a:lnTo>
                  <a:pt x="51550" y="10910"/>
                </a:lnTo>
                <a:lnTo>
                  <a:pt x="51580" y="10900"/>
                </a:lnTo>
                <a:lnTo>
                  <a:pt x="51590" y="10870"/>
                </a:lnTo>
                <a:lnTo>
                  <a:pt x="51570" y="10820"/>
                </a:lnTo>
                <a:lnTo>
                  <a:pt x="51570" y="10770"/>
                </a:lnTo>
                <a:lnTo>
                  <a:pt x="51590" y="10730"/>
                </a:lnTo>
                <a:lnTo>
                  <a:pt x="51590" y="10720"/>
                </a:lnTo>
                <a:lnTo>
                  <a:pt x="51580" y="10720"/>
                </a:lnTo>
                <a:lnTo>
                  <a:pt x="51580" y="10710"/>
                </a:lnTo>
                <a:lnTo>
                  <a:pt x="51570" y="10710"/>
                </a:lnTo>
                <a:lnTo>
                  <a:pt x="51580" y="10650"/>
                </a:lnTo>
                <a:lnTo>
                  <a:pt x="51590" y="10590"/>
                </a:lnTo>
                <a:lnTo>
                  <a:pt x="51570" y="10390"/>
                </a:lnTo>
                <a:lnTo>
                  <a:pt x="51570" y="10360"/>
                </a:lnTo>
                <a:lnTo>
                  <a:pt x="51580" y="10340"/>
                </a:lnTo>
                <a:lnTo>
                  <a:pt x="51620" y="10290"/>
                </a:lnTo>
                <a:lnTo>
                  <a:pt x="51630" y="10260"/>
                </a:lnTo>
                <a:lnTo>
                  <a:pt x="51640" y="10210"/>
                </a:lnTo>
                <a:lnTo>
                  <a:pt x="51630" y="10150"/>
                </a:lnTo>
                <a:lnTo>
                  <a:pt x="51620" y="10120"/>
                </a:lnTo>
                <a:lnTo>
                  <a:pt x="51600" y="10070"/>
                </a:lnTo>
                <a:lnTo>
                  <a:pt x="51590" y="10050"/>
                </a:lnTo>
                <a:lnTo>
                  <a:pt x="51600" y="10020"/>
                </a:lnTo>
                <a:lnTo>
                  <a:pt x="51640" y="9990"/>
                </a:lnTo>
                <a:lnTo>
                  <a:pt x="51670" y="9980"/>
                </a:lnTo>
                <a:lnTo>
                  <a:pt x="51680" y="9920"/>
                </a:lnTo>
                <a:lnTo>
                  <a:pt x="51690" y="9910"/>
                </a:lnTo>
                <a:lnTo>
                  <a:pt x="51700" y="9850"/>
                </a:lnTo>
                <a:lnTo>
                  <a:pt x="51650" y="9760"/>
                </a:lnTo>
                <a:lnTo>
                  <a:pt x="51640" y="9740"/>
                </a:lnTo>
                <a:lnTo>
                  <a:pt x="51640" y="9720"/>
                </a:lnTo>
                <a:lnTo>
                  <a:pt x="51650" y="9710"/>
                </a:lnTo>
                <a:lnTo>
                  <a:pt x="51670" y="9700"/>
                </a:lnTo>
                <a:lnTo>
                  <a:pt x="51680" y="9680"/>
                </a:lnTo>
                <a:lnTo>
                  <a:pt x="51680" y="9670"/>
                </a:lnTo>
                <a:lnTo>
                  <a:pt x="51670" y="9620"/>
                </a:lnTo>
                <a:lnTo>
                  <a:pt x="51660" y="9600"/>
                </a:lnTo>
                <a:lnTo>
                  <a:pt x="51680" y="9580"/>
                </a:lnTo>
                <a:lnTo>
                  <a:pt x="51710" y="9510"/>
                </a:lnTo>
                <a:lnTo>
                  <a:pt x="51720" y="9480"/>
                </a:lnTo>
                <a:lnTo>
                  <a:pt x="51710" y="9460"/>
                </a:lnTo>
                <a:lnTo>
                  <a:pt x="51690" y="9440"/>
                </a:lnTo>
                <a:lnTo>
                  <a:pt x="51690" y="9420"/>
                </a:lnTo>
                <a:lnTo>
                  <a:pt x="51690" y="9400"/>
                </a:lnTo>
                <a:lnTo>
                  <a:pt x="51710" y="9360"/>
                </a:lnTo>
                <a:lnTo>
                  <a:pt x="51720" y="9340"/>
                </a:lnTo>
                <a:lnTo>
                  <a:pt x="51710" y="9290"/>
                </a:lnTo>
                <a:lnTo>
                  <a:pt x="51690" y="9240"/>
                </a:lnTo>
                <a:lnTo>
                  <a:pt x="51690" y="9170"/>
                </a:lnTo>
                <a:lnTo>
                  <a:pt x="51680" y="9120"/>
                </a:lnTo>
                <a:lnTo>
                  <a:pt x="51680" y="9100"/>
                </a:lnTo>
                <a:lnTo>
                  <a:pt x="51690" y="9070"/>
                </a:lnTo>
                <a:lnTo>
                  <a:pt x="51690" y="9040"/>
                </a:lnTo>
                <a:lnTo>
                  <a:pt x="51650" y="8990"/>
                </a:lnTo>
                <a:lnTo>
                  <a:pt x="51650" y="8930"/>
                </a:lnTo>
                <a:lnTo>
                  <a:pt x="51670" y="8830"/>
                </a:lnTo>
                <a:lnTo>
                  <a:pt x="51660" y="8790"/>
                </a:lnTo>
                <a:lnTo>
                  <a:pt x="51620" y="8680"/>
                </a:lnTo>
                <a:lnTo>
                  <a:pt x="51620" y="8640"/>
                </a:lnTo>
                <a:lnTo>
                  <a:pt x="51600" y="8620"/>
                </a:lnTo>
                <a:lnTo>
                  <a:pt x="51560" y="8600"/>
                </a:lnTo>
                <a:lnTo>
                  <a:pt x="51510" y="8570"/>
                </a:lnTo>
                <a:lnTo>
                  <a:pt x="51500" y="8560"/>
                </a:lnTo>
                <a:lnTo>
                  <a:pt x="51550" y="8560"/>
                </a:lnTo>
                <a:lnTo>
                  <a:pt x="51560" y="8530"/>
                </a:lnTo>
                <a:lnTo>
                  <a:pt x="51570" y="8500"/>
                </a:lnTo>
                <a:lnTo>
                  <a:pt x="51570" y="8470"/>
                </a:lnTo>
                <a:lnTo>
                  <a:pt x="51580" y="8440"/>
                </a:lnTo>
                <a:lnTo>
                  <a:pt x="51560" y="8350"/>
                </a:lnTo>
                <a:lnTo>
                  <a:pt x="51550" y="8300"/>
                </a:lnTo>
                <a:lnTo>
                  <a:pt x="51530" y="8250"/>
                </a:lnTo>
                <a:lnTo>
                  <a:pt x="51530" y="8200"/>
                </a:lnTo>
                <a:lnTo>
                  <a:pt x="51500" y="8130"/>
                </a:lnTo>
                <a:lnTo>
                  <a:pt x="51460" y="8050"/>
                </a:lnTo>
                <a:lnTo>
                  <a:pt x="51460" y="8040"/>
                </a:lnTo>
                <a:lnTo>
                  <a:pt x="51470" y="8030"/>
                </a:lnTo>
                <a:lnTo>
                  <a:pt x="51450" y="8010"/>
                </a:lnTo>
                <a:lnTo>
                  <a:pt x="51430" y="7990"/>
                </a:lnTo>
                <a:lnTo>
                  <a:pt x="51420" y="7990"/>
                </a:lnTo>
                <a:lnTo>
                  <a:pt x="51410" y="7970"/>
                </a:lnTo>
                <a:lnTo>
                  <a:pt x="51430" y="7930"/>
                </a:lnTo>
                <a:lnTo>
                  <a:pt x="51430" y="7910"/>
                </a:lnTo>
                <a:lnTo>
                  <a:pt x="51430" y="7840"/>
                </a:lnTo>
                <a:lnTo>
                  <a:pt x="51430" y="7800"/>
                </a:lnTo>
                <a:lnTo>
                  <a:pt x="51460" y="7750"/>
                </a:lnTo>
                <a:lnTo>
                  <a:pt x="51450" y="7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