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Región Metropolitana de Santiago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Región Metropolitana de Santia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50" y="35960"/>
                </a:moveTo>
                <a:lnTo>
                  <a:pt x="51750" y="35970"/>
                </a:lnTo>
                <a:lnTo>
                  <a:pt x="51770" y="36010"/>
                </a:lnTo>
                <a:lnTo>
                  <a:pt x="51770" y="36050"/>
                </a:lnTo>
                <a:lnTo>
                  <a:pt x="51740" y="36180"/>
                </a:lnTo>
                <a:lnTo>
                  <a:pt x="51740" y="36220"/>
                </a:lnTo>
                <a:lnTo>
                  <a:pt x="51760" y="36260"/>
                </a:lnTo>
                <a:lnTo>
                  <a:pt x="51780" y="36290"/>
                </a:lnTo>
                <a:lnTo>
                  <a:pt x="51850" y="36340"/>
                </a:lnTo>
                <a:lnTo>
                  <a:pt x="51860" y="36370"/>
                </a:lnTo>
                <a:lnTo>
                  <a:pt x="51920" y="36500"/>
                </a:lnTo>
                <a:lnTo>
                  <a:pt x="51970" y="36490"/>
                </a:lnTo>
                <a:lnTo>
                  <a:pt x="52050" y="36380"/>
                </a:lnTo>
                <a:lnTo>
                  <a:pt x="52110" y="36370"/>
                </a:lnTo>
                <a:lnTo>
                  <a:pt x="52180" y="36390"/>
                </a:lnTo>
                <a:lnTo>
                  <a:pt x="52240" y="36430"/>
                </a:lnTo>
                <a:lnTo>
                  <a:pt x="52280" y="36480"/>
                </a:lnTo>
                <a:lnTo>
                  <a:pt x="52290" y="36600"/>
                </a:lnTo>
                <a:lnTo>
                  <a:pt x="52330" y="36680"/>
                </a:lnTo>
                <a:lnTo>
                  <a:pt x="52330" y="36720"/>
                </a:lnTo>
                <a:lnTo>
                  <a:pt x="52310" y="36750"/>
                </a:lnTo>
                <a:lnTo>
                  <a:pt x="52270" y="36810"/>
                </a:lnTo>
                <a:lnTo>
                  <a:pt x="52250" y="36850"/>
                </a:lnTo>
                <a:lnTo>
                  <a:pt x="52240" y="36880"/>
                </a:lnTo>
                <a:lnTo>
                  <a:pt x="52230" y="36980"/>
                </a:lnTo>
                <a:lnTo>
                  <a:pt x="52230" y="37010"/>
                </a:lnTo>
                <a:lnTo>
                  <a:pt x="52210" y="37020"/>
                </a:lnTo>
                <a:lnTo>
                  <a:pt x="52180" y="37030"/>
                </a:lnTo>
                <a:lnTo>
                  <a:pt x="52170" y="37040"/>
                </a:lnTo>
                <a:lnTo>
                  <a:pt x="52160" y="37070"/>
                </a:lnTo>
                <a:lnTo>
                  <a:pt x="52160" y="37080"/>
                </a:lnTo>
                <a:lnTo>
                  <a:pt x="52170" y="37100"/>
                </a:lnTo>
                <a:lnTo>
                  <a:pt x="52170" y="37130"/>
                </a:lnTo>
                <a:lnTo>
                  <a:pt x="52130" y="37250"/>
                </a:lnTo>
                <a:lnTo>
                  <a:pt x="52130" y="37290"/>
                </a:lnTo>
                <a:lnTo>
                  <a:pt x="52150" y="37330"/>
                </a:lnTo>
                <a:lnTo>
                  <a:pt x="52190" y="37400"/>
                </a:lnTo>
                <a:lnTo>
                  <a:pt x="52190" y="37430"/>
                </a:lnTo>
                <a:lnTo>
                  <a:pt x="52170" y="37460"/>
                </a:lnTo>
                <a:lnTo>
                  <a:pt x="52110" y="37510"/>
                </a:lnTo>
                <a:lnTo>
                  <a:pt x="52100" y="37530"/>
                </a:lnTo>
                <a:lnTo>
                  <a:pt x="52090" y="37580"/>
                </a:lnTo>
                <a:lnTo>
                  <a:pt x="52130" y="37750"/>
                </a:lnTo>
                <a:lnTo>
                  <a:pt x="52120" y="37790"/>
                </a:lnTo>
                <a:lnTo>
                  <a:pt x="52110" y="37870"/>
                </a:lnTo>
                <a:lnTo>
                  <a:pt x="52100" y="37940"/>
                </a:lnTo>
                <a:lnTo>
                  <a:pt x="52120" y="37940"/>
                </a:lnTo>
                <a:lnTo>
                  <a:pt x="52150" y="37930"/>
                </a:lnTo>
                <a:lnTo>
                  <a:pt x="52180" y="37940"/>
                </a:lnTo>
                <a:lnTo>
                  <a:pt x="52200" y="38000"/>
                </a:lnTo>
                <a:lnTo>
                  <a:pt x="52200" y="38100"/>
                </a:lnTo>
                <a:lnTo>
                  <a:pt x="52190" y="38270"/>
                </a:lnTo>
                <a:lnTo>
                  <a:pt x="52180" y="38300"/>
                </a:lnTo>
                <a:lnTo>
                  <a:pt x="52170" y="38320"/>
                </a:lnTo>
                <a:lnTo>
                  <a:pt x="52170" y="38340"/>
                </a:lnTo>
                <a:lnTo>
                  <a:pt x="52180" y="38380"/>
                </a:lnTo>
                <a:lnTo>
                  <a:pt x="52190" y="38410"/>
                </a:lnTo>
                <a:lnTo>
                  <a:pt x="52240" y="38490"/>
                </a:lnTo>
                <a:lnTo>
                  <a:pt x="52250" y="38550"/>
                </a:lnTo>
                <a:lnTo>
                  <a:pt x="52240" y="38570"/>
                </a:lnTo>
                <a:lnTo>
                  <a:pt x="52120" y="38620"/>
                </a:lnTo>
                <a:lnTo>
                  <a:pt x="52110" y="38630"/>
                </a:lnTo>
                <a:lnTo>
                  <a:pt x="52110" y="38650"/>
                </a:lnTo>
                <a:lnTo>
                  <a:pt x="52100" y="38660"/>
                </a:lnTo>
                <a:lnTo>
                  <a:pt x="52040" y="38630"/>
                </a:lnTo>
                <a:lnTo>
                  <a:pt x="52000" y="38630"/>
                </a:lnTo>
                <a:lnTo>
                  <a:pt x="51960" y="38620"/>
                </a:lnTo>
                <a:lnTo>
                  <a:pt x="51870" y="38640"/>
                </a:lnTo>
                <a:lnTo>
                  <a:pt x="51850" y="38660"/>
                </a:lnTo>
                <a:lnTo>
                  <a:pt x="51830" y="38570"/>
                </a:lnTo>
                <a:lnTo>
                  <a:pt x="51810" y="38530"/>
                </a:lnTo>
                <a:lnTo>
                  <a:pt x="51780" y="38490"/>
                </a:lnTo>
                <a:lnTo>
                  <a:pt x="51670" y="38420"/>
                </a:lnTo>
                <a:lnTo>
                  <a:pt x="51660" y="38380"/>
                </a:lnTo>
                <a:lnTo>
                  <a:pt x="51650" y="38340"/>
                </a:lnTo>
                <a:lnTo>
                  <a:pt x="51640" y="38300"/>
                </a:lnTo>
                <a:lnTo>
                  <a:pt x="51620" y="38250"/>
                </a:lnTo>
                <a:lnTo>
                  <a:pt x="51600" y="38210"/>
                </a:lnTo>
                <a:lnTo>
                  <a:pt x="51570" y="38190"/>
                </a:lnTo>
                <a:lnTo>
                  <a:pt x="51540" y="38180"/>
                </a:lnTo>
                <a:lnTo>
                  <a:pt x="51460" y="38190"/>
                </a:lnTo>
                <a:lnTo>
                  <a:pt x="51410" y="38190"/>
                </a:lnTo>
                <a:lnTo>
                  <a:pt x="51370" y="38160"/>
                </a:lnTo>
                <a:lnTo>
                  <a:pt x="51340" y="38130"/>
                </a:lnTo>
                <a:lnTo>
                  <a:pt x="51320" y="38090"/>
                </a:lnTo>
                <a:lnTo>
                  <a:pt x="51300" y="38030"/>
                </a:lnTo>
                <a:lnTo>
                  <a:pt x="51270" y="37960"/>
                </a:lnTo>
                <a:lnTo>
                  <a:pt x="51220" y="37890"/>
                </a:lnTo>
                <a:lnTo>
                  <a:pt x="51190" y="37850"/>
                </a:lnTo>
                <a:lnTo>
                  <a:pt x="51140" y="37810"/>
                </a:lnTo>
                <a:lnTo>
                  <a:pt x="51110" y="37810"/>
                </a:lnTo>
                <a:lnTo>
                  <a:pt x="50870" y="37890"/>
                </a:lnTo>
                <a:lnTo>
                  <a:pt x="50810" y="37900"/>
                </a:lnTo>
                <a:lnTo>
                  <a:pt x="50700" y="37890"/>
                </a:lnTo>
                <a:lnTo>
                  <a:pt x="50660" y="37900"/>
                </a:lnTo>
                <a:lnTo>
                  <a:pt x="50640" y="37910"/>
                </a:lnTo>
                <a:lnTo>
                  <a:pt x="50620" y="37920"/>
                </a:lnTo>
                <a:lnTo>
                  <a:pt x="50590" y="37930"/>
                </a:lnTo>
                <a:lnTo>
                  <a:pt x="50550" y="37940"/>
                </a:lnTo>
                <a:lnTo>
                  <a:pt x="50500" y="37930"/>
                </a:lnTo>
                <a:lnTo>
                  <a:pt x="50480" y="37930"/>
                </a:lnTo>
                <a:lnTo>
                  <a:pt x="50460" y="37940"/>
                </a:lnTo>
                <a:lnTo>
                  <a:pt x="50460" y="37960"/>
                </a:lnTo>
                <a:lnTo>
                  <a:pt x="50470" y="38030"/>
                </a:lnTo>
                <a:lnTo>
                  <a:pt x="50470" y="38040"/>
                </a:lnTo>
                <a:lnTo>
                  <a:pt x="50470" y="38070"/>
                </a:lnTo>
                <a:lnTo>
                  <a:pt x="50460" y="38090"/>
                </a:lnTo>
                <a:lnTo>
                  <a:pt x="50440" y="38110"/>
                </a:lnTo>
                <a:lnTo>
                  <a:pt x="50420" y="38140"/>
                </a:lnTo>
                <a:lnTo>
                  <a:pt x="50320" y="38220"/>
                </a:lnTo>
                <a:lnTo>
                  <a:pt x="50290" y="38250"/>
                </a:lnTo>
                <a:lnTo>
                  <a:pt x="50210" y="38360"/>
                </a:lnTo>
                <a:lnTo>
                  <a:pt x="50180" y="38390"/>
                </a:lnTo>
                <a:lnTo>
                  <a:pt x="50140" y="38410"/>
                </a:lnTo>
                <a:lnTo>
                  <a:pt x="50000" y="38440"/>
                </a:lnTo>
                <a:lnTo>
                  <a:pt x="49950" y="38440"/>
                </a:lnTo>
                <a:lnTo>
                  <a:pt x="49880" y="38430"/>
                </a:lnTo>
                <a:lnTo>
                  <a:pt x="49840" y="38420"/>
                </a:lnTo>
                <a:lnTo>
                  <a:pt x="49790" y="38390"/>
                </a:lnTo>
                <a:lnTo>
                  <a:pt x="49580" y="38220"/>
                </a:lnTo>
                <a:lnTo>
                  <a:pt x="49540" y="38210"/>
                </a:lnTo>
                <a:lnTo>
                  <a:pt x="49510" y="38220"/>
                </a:lnTo>
                <a:lnTo>
                  <a:pt x="49500" y="38240"/>
                </a:lnTo>
                <a:lnTo>
                  <a:pt x="49470" y="38260"/>
                </a:lnTo>
                <a:lnTo>
                  <a:pt x="49450" y="38260"/>
                </a:lnTo>
                <a:lnTo>
                  <a:pt x="49430" y="38250"/>
                </a:lnTo>
                <a:lnTo>
                  <a:pt x="49280" y="38140"/>
                </a:lnTo>
                <a:lnTo>
                  <a:pt x="49170" y="38090"/>
                </a:lnTo>
                <a:lnTo>
                  <a:pt x="49130" y="38080"/>
                </a:lnTo>
                <a:lnTo>
                  <a:pt x="49110" y="38080"/>
                </a:lnTo>
                <a:lnTo>
                  <a:pt x="49040" y="38100"/>
                </a:lnTo>
                <a:lnTo>
                  <a:pt x="49020" y="38110"/>
                </a:lnTo>
                <a:lnTo>
                  <a:pt x="48990" y="38120"/>
                </a:lnTo>
                <a:lnTo>
                  <a:pt x="48900" y="38030"/>
                </a:lnTo>
                <a:lnTo>
                  <a:pt x="48830" y="38000"/>
                </a:lnTo>
                <a:lnTo>
                  <a:pt x="48820" y="37990"/>
                </a:lnTo>
                <a:lnTo>
                  <a:pt x="48810" y="37970"/>
                </a:lnTo>
                <a:lnTo>
                  <a:pt x="49030" y="37840"/>
                </a:lnTo>
                <a:lnTo>
                  <a:pt x="49060" y="37820"/>
                </a:lnTo>
                <a:lnTo>
                  <a:pt x="49080" y="37800"/>
                </a:lnTo>
                <a:lnTo>
                  <a:pt x="49170" y="37670"/>
                </a:lnTo>
                <a:lnTo>
                  <a:pt x="49220" y="37650"/>
                </a:lnTo>
                <a:lnTo>
                  <a:pt x="49260" y="37640"/>
                </a:lnTo>
                <a:lnTo>
                  <a:pt x="49340" y="37630"/>
                </a:lnTo>
                <a:lnTo>
                  <a:pt x="49370" y="37610"/>
                </a:lnTo>
                <a:lnTo>
                  <a:pt x="49390" y="37590"/>
                </a:lnTo>
                <a:lnTo>
                  <a:pt x="49390" y="37550"/>
                </a:lnTo>
                <a:lnTo>
                  <a:pt x="49360" y="37490"/>
                </a:lnTo>
                <a:lnTo>
                  <a:pt x="49350" y="37440"/>
                </a:lnTo>
                <a:lnTo>
                  <a:pt x="49380" y="37390"/>
                </a:lnTo>
                <a:lnTo>
                  <a:pt x="49410" y="37350"/>
                </a:lnTo>
                <a:lnTo>
                  <a:pt x="49450" y="37320"/>
                </a:lnTo>
                <a:lnTo>
                  <a:pt x="49460" y="37280"/>
                </a:lnTo>
                <a:lnTo>
                  <a:pt x="49470" y="37220"/>
                </a:lnTo>
                <a:lnTo>
                  <a:pt x="49450" y="37100"/>
                </a:lnTo>
                <a:lnTo>
                  <a:pt x="49450" y="36970"/>
                </a:lnTo>
                <a:lnTo>
                  <a:pt x="49300" y="36790"/>
                </a:lnTo>
                <a:lnTo>
                  <a:pt x="49280" y="36690"/>
                </a:lnTo>
                <a:lnTo>
                  <a:pt x="49310" y="36580"/>
                </a:lnTo>
                <a:lnTo>
                  <a:pt x="50000" y="35980"/>
                </a:lnTo>
                <a:lnTo>
                  <a:pt x="50020" y="35950"/>
                </a:lnTo>
                <a:lnTo>
                  <a:pt x="50180" y="35870"/>
                </a:lnTo>
                <a:lnTo>
                  <a:pt x="50210" y="35850"/>
                </a:lnTo>
                <a:lnTo>
                  <a:pt x="50220" y="35840"/>
                </a:lnTo>
                <a:lnTo>
                  <a:pt x="50270" y="35820"/>
                </a:lnTo>
                <a:lnTo>
                  <a:pt x="50310" y="35810"/>
                </a:lnTo>
                <a:lnTo>
                  <a:pt x="50350" y="35810"/>
                </a:lnTo>
                <a:lnTo>
                  <a:pt x="50490" y="35760"/>
                </a:lnTo>
                <a:lnTo>
                  <a:pt x="50590" y="35760"/>
                </a:lnTo>
                <a:lnTo>
                  <a:pt x="50660" y="35860"/>
                </a:lnTo>
                <a:lnTo>
                  <a:pt x="50710" y="35880"/>
                </a:lnTo>
                <a:lnTo>
                  <a:pt x="50750" y="35840"/>
                </a:lnTo>
                <a:lnTo>
                  <a:pt x="50820" y="35790"/>
                </a:lnTo>
                <a:lnTo>
                  <a:pt x="51050" y="36000"/>
                </a:lnTo>
                <a:lnTo>
                  <a:pt x="51070" y="36000"/>
                </a:lnTo>
                <a:lnTo>
                  <a:pt x="51090" y="36010"/>
                </a:lnTo>
                <a:lnTo>
                  <a:pt x="51200" y="36040"/>
                </a:lnTo>
                <a:lnTo>
                  <a:pt x="51230" y="36080"/>
                </a:lnTo>
                <a:lnTo>
                  <a:pt x="51310" y="36150"/>
                </a:lnTo>
                <a:lnTo>
                  <a:pt x="51340" y="36220"/>
                </a:lnTo>
                <a:lnTo>
                  <a:pt x="51390" y="36220"/>
                </a:lnTo>
                <a:lnTo>
                  <a:pt x="51500" y="36120"/>
                </a:lnTo>
                <a:lnTo>
                  <a:pt x="51660" y="35980"/>
                </a:lnTo>
                <a:lnTo>
                  <a:pt x="51750" y="35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