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Maule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Mau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60" y="40300"/>
                </a:moveTo>
                <a:lnTo>
                  <a:pt x="51270" y="40460"/>
                </a:lnTo>
                <a:lnTo>
                  <a:pt x="51240" y="40610"/>
                </a:lnTo>
                <a:lnTo>
                  <a:pt x="50950" y="40710"/>
                </a:lnTo>
                <a:lnTo>
                  <a:pt x="50890" y="40820"/>
                </a:lnTo>
                <a:lnTo>
                  <a:pt x="50920" y="40900"/>
                </a:lnTo>
                <a:lnTo>
                  <a:pt x="50990" y="40930"/>
                </a:lnTo>
                <a:lnTo>
                  <a:pt x="51070" y="40940"/>
                </a:lnTo>
                <a:lnTo>
                  <a:pt x="51140" y="40980"/>
                </a:lnTo>
                <a:lnTo>
                  <a:pt x="51160" y="41030"/>
                </a:lnTo>
                <a:lnTo>
                  <a:pt x="51140" y="41060"/>
                </a:lnTo>
                <a:lnTo>
                  <a:pt x="51100" y="41070"/>
                </a:lnTo>
                <a:lnTo>
                  <a:pt x="51080" y="41080"/>
                </a:lnTo>
                <a:lnTo>
                  <a:pt x="51090" y="41120"/>
                </a:lnTo>
                <a:lnTo>
                  <a:pt x="51130" y="41270"/>
                </a:lnTo>
                <a:lnTo>
                  <a:pt x="51160" y="41300"/>
                </a:lnTo>
                <a:lnTo>
                  <a:pt x="51180" y="41330"/>
                </a:lnTo>
                <a:lnTo>
                  <a:pt x="51200" y="41370"/>
                </a:lnTo>
                <a:lnTo>
                  <a:pt x="51180" y="41460"/>
                </a:lnTo>
                <a:lnTo>
                  <a:pt x="51190" y="41550"/>
                </a:lnTo>
                <a:lnTo>
                  <a:pt x="51190" y="41590"/>
                </a:lnTo>
                <a:lnTo>
                  <a:pt x="51170" y="41680"/>
                </a:lnTo>
                <a:lnTo>
                  <a:pt x="51170" y="41710"/>
                </a:lnTo>
                <a:lnTo>
                  <a:pt x="51250" y="41940"/>
                </a:lnTo>
                <a:lnTo>
                  <a:pt x="51280" y="41990"/>
                </a:lnTo>
                <a:lnTo>
                  <a:pt x="51290" y="42060"/>
                </a:lnTo>
                <a:lnTo>
                  <a:pt x="51180" y="42180"/>
                </a:lnTo>
                <a:lnTo>
                  <a:pt x="51170" y="42260"/>
                </a:lnTo>
                <a:lnTo>
                  <a:pt x="51190" y="42270"/>
                </a:lnTo>
                <a:lnTo>
                  <a:pt x="51230" y="42260"/>
                </a:lnTo>
                <a:lnTo>
                  <a:pt x="51240" y="42280"/>
                </a:lnTo>
                <a:lnTo>
                  <a:pt x="51240" y="42300"/>
                </a:lnTo>
                <a:lnTo>
                  <a:pt x="51230" y="42310"/>
                </a:lnTo>
                <a:lnTo>
                  <a:pt x="51210" y="42320"/>
                </a:lnTo>
                <a:lnTo>
                  <a:pt x="51200" y="42340"/>
                </a:lnTo>
                <a:lnTo>
                  <a:pt x="51190" y="42380"/>
                </a:lnTo>
                <a:lnTo>
                  <a:pt x="51190" y="42410"/>
                </a:lnTo>
                <a:lnTo>
                  <a:pt x="51240" y="42540"/>
                </a:lnTo>
                <a:lnTo>
                  <a:pt x="51250" y="42580"/>
                </a:lnTo>
                <a:lnTo>
                  <a:pt x="51240" y="42610"/>
                </a:lnTo>
                <a:lnTo>
                  <a:pt x="51200" y="42640"/>
                </a:lnTo>
                <a:lnTo>
                  <a:pt x="51190" y="42660"/>
                </a:lnTo>
                <a:lnTo>
                  <a:pt x="51170" y="42740"/>
                </a:lnTo>
                <a:lnTo>
                  <a:pt x="51160" y="42770"/>
                </a:lnTo>
                <a:lnTo>
                  <a:pt x="51150" y="42780"/>
                </a:lnTo>
                <a:lnTo>
                  <a:pt x="51120" y="42820"/>
                </a:lnTo>
                <a:lnTo>
                  <a:pt x="51080" y="42840"/>
                </a:lnTo>
                <a:lnTo>
                  <a:pt x="51030" y="42840"/>
                </a:lnTo>
                <a:lnTo>
                  <a:pt x="50950" y="42800"/>
                </a:lnTo>
                <a:lnTo>
                  <a:pt x="50910" y="42790"/>
                </a:lnTo>
                <a:lnTo>
                  <a:pt x="50880" y="42800"/>
                </a:lnTo>
                <a:lnTo>
                  <a:pt x="50870" y="42810"/>
                </a:lnTo>
                <a:lnTo>
                  <a:pt x="50850" y="42860"/>
                </a:lnTo>
                <a:lnTo>
                  <a:pt x="50850" y="42870"/>
                </a:lnTo>
                <a:lnTo>
                  <a:pt x="50850" y="42900"/>
                </a:lnTo>
                <a:lnTo>
                  <a:pt x="50840" y="42910"/>
                </a:lnTo>
                <a:lnTo>
                  <a:pt x="50830" y="42920"/>
                </a:lnTo>
                <a:lnTo>
                  <a:pt x="50810" y="42930"/>
                </a:lnTo>
                <a:lnTo>
                  <a:pt x="50800" y="42940"/>
                </a:lnTo>
                <a:lnTo>
                  <a:pt x="50740" y="43030"/>
                </a:lnTo>
                <a:lnTo>
                  <a:pt x="50710" y="43040"/>
                </a:lnTo>
                <a:lnTo>
                  <a:pt x="50680" y="43050"/>
                </a:lnTo>
                <a:lnTo>
                  <a:pt x="50660" y="43060"/>
                </a:lnTo>
                <a:lnTo>
                  <a:pt x="50650" y="43070"/>
                </a:lnTo>
                <a:lnTo>
                  <a:pt x="50640" y="43100"/>
                </a:lnTo>
                <a:lnTo>
                  <a:pt x="50640" y="43110"/>
                </a:lnTo>
                <a:lnTo>
                  <a:pt x="50640" y="43130"/>
                </a:lnTo>
                <a:lnTo>
                  <a:pt x="50640" y="43150"/>
                </a:lnTo>
                <a:lnTo>
                  <a:pt x="50610" y="43210"/>
                </a:lnTo>
                <a:lnTo>
                  <a:pt x="50610" y="43230"/>
                </a:lnTo>
                <a:lnTo>
                  <a:pt x="50610" y="43260"/>
                </a:lnTo>
                <a:lnTo>
                  <a:pt x="50640" y="43300"/>
                </a:lnTo>
                <a:lnTo>
                  <a:pt x="50650" y="43330"/>
                </a:lnTo>
                <a:lnTo>
                  <a:pt x="50650" y="43380"/>
                </a:lnTo>
                <a:lnTo>
                  <a:pt x="50630" y="43410"/>
                </a:lnTo>
                <a:lnTo>
                  <a:pt x="50470" y="43450"/>
                </a:lnTo>
                <a:lnTo>
                  <a:pt x="50460" y="43440"/>
                </a:lnTo>
                <a:lnTo>
                  <a:pt x="50450" y="43430"/>
                </a:lnTo>
                <a:lnTo>
                  <a:pt x="50430" y="43420"/>
                </a:lnTo>
                <a:lnTo>
                  <a:pt x="50360" y="43390"/>
                </a:lnTo>
                <a:lnTo>
                  <a:pt x="50320" y="43380"/>
                </a:lnTo>
                <a:lnTo>
                  <a:pt x="50290" y="43390"/>
                </a:lnTo>
                <a:lnTo>
                  <a:pt x="50270" y="43420"/>
                </a:lnTo>
                <a:lnTo>
                  <a:pt x="50260" y="43510"/>
                </a:lnTo>
                <a:lnTo>
                  <a:pt x="50240" y="43540"/>
                </a:lnTo>
                <a:lnTo>
                  <a:pt x="50210" y="43560"/>
                </a:lnTo>
                <a:lnTo>
                  <a:pt x="50170" y="43570"/>
                </a:lnTo>
                <a:lnTo>
                  <a:pt x="50140" y="43570"/>
                </a:lnTo>
                <a:lnTo>
                  <a:pt x="50100" y="43550"/>
                </a:lnTo>
                <a:lnTo>
                  <a:pt x="50070" y="43560"/>
                </a:lnTo>
                <a:lnTo>
                  <a:pt x="50040" y="43520"/>
                </a:lnTo>
                <a:lnTo>
                  <a:pt x="50020" y="43480"/>
                </a:lnTo>
                <a:lnTo>
                  <a:pt x="50010" y="43440"/>
                </a:lnTo>
                <a:lnTo>
                  <a:pt x="49990" y="43420"/>
                </a:lnTo>
                <a:lnTo>
                  <a:pt x="49980" y="43400"/>
                </a:lnTo>
                <a:lnTo>
                  <a:pt x="49950" y="43390"/>
                </a:lnTo>
                <a:lnTo>
                  <a:pt x="49920" y="43380"/>
                </a:lnTo>
                <a:lnTo>
                  <a:pt x="49890" y="43380"/>
                </a:lnTo>
                <a:lnTo>
                  <a:pt x="49860" y="43390"/>
                </a:lnTo>
                <a:lnTo>
                  <a:pt x="49830" y="43400"/>
                </a:lnTo>
                <a:lnTo>
                  <a:pt x="49730" y="43400"/>
                </a:lnTo>
                <a:lnTo>
                  <a:pt x="49690" y="43410"/>
                </a:lnTo>
                <a:lnTo>
                  <a:pt x="49660" y="43420"/>
                </a:lnTo>
                <a:lnTo>
                  <a:pt x="49370" y="43440"/>
                </a:lnTo>
                <a:lnTo>
                  <a:pt x="48790" y="43120"/>
                </a:lnTo>
                <a:lnTo>
                  <a:pt x="48700" y="43060"/>
                </a:lnTo>
                <a:lnTo>
                  <a:pt x="48640" y="43010"/>
                </a:lnTo>
                <a:lnTo>
                  <a:pt x="48550" y="42980"/>
                </a:lnTo>
                <a:lnTo>
                  <a:pt x="48210" y="42750"/>
                </a:lnTo>
                <a:lnTo>
                  <a:pt x="48180" y="42750"/>
                </a:lnTo>
                <a:lnTo>
                  <a:pt x="48160" y="42750"/>
                </a:lnTo>
                <a:lnTo>
                  <a:pt x="48150" y="42750"/>
                </a:lnTo>
                <a:lnTo>
                  <a:pt x="48140" y="42760"/>
                </a:lnTo>
                <a:lnTo>
                  <a:pt x="48070" y="42870"/>
                </a:lnTo>
                <a:lnTo>
                  <a:pt x="47950" y="42920"/>
                </a:lnTo>
                <a:lnTo>
                  <a:pt x="47760" y="42910"/>
                </a:lnTo>
                <a:lnTo>
                  <a:pt x="47600" y="42900"/>
                </a:lnTo>
                <a:lnTo>
                  <a:pt x="47500" y="42800"/>
                </a:lnTo>
                <a:lnTo>
                  <a:pt x="47440" y="42640"/>
                </a:lnTo>
                <a:lnTo>
                  <a:pt x="47400" y="42610"/>
                </a:lnTo>
                <a:lnTo>
                  <a:pt x="47240" y="42570"/>
                </a:lnTo>
                <a:lnTo>
                  <a:pt x="47110" y="42540"/>
                </a:lnTo>
                <a:lnTo>
                  <a:pt x="47030" y="42500"/>
                </a:lnTo>
                <a:lnTo>
                  <a:pt x="46850" y="42590"/>
                </a:lnTo>
                <a:lnTo>
                  <a:pt x="46860" y="42540"/>
                </a:lnTo>
                <a:lnTo>
                  <a:pt x="46860" y="42520"/>
                </a:lnTo>
                <a:lnTo>
                  <a:pt x="46860" y="42490"/>
                </a:lnTo>
                <a:lnTo>
                  <a:pt x="46850" y="42470"/>
                </a:lnTo>
                <a:lnTo>
                  <a:pt x="46840" y="42450"/>
                </a:lnTo>
                <a:lnTo>
                  <a:pt x="46850" y="42430"/>
                </a:lnTo>
                <a:lnTo>
                  <a:pt x="46860" y="42400"/>
                </a:lnTo>
                <a:lnTo>
                  <a:pt x="46880" y="42370"/>
                </a:lnTo>
                <a:lnTo>
                  <a:pt x="47050" y="42210"/>
                </a:lnTo>
                <a:lnTo>
                  <a:pt x="47080" y="42170"/>
                </a:lnTo>
                <a:lnTo>
                  <a:pt x="47090" y="42130"/>
                </a:lnTo>
                <a:lnTo>
                  <a:pt x="47190" y="42070"/>
                </a:lnTo>
                <a:lnTo>
                  <a:pt x="47210" y="42050"/>
                </a:lnTo>
                <a:lnTo>
                  <a:pt x="47240" y="41960"/>
                </a:lnTo>
                <a:lnTo>
                  <a:pt x="47230" y="41870"/>
                </a:lnTo>
                <a:lnTo>
                  <a:pt x="47210" y="41780"/>
                </a:lnTo>
                <a:lnTo>
                  <a:pt x="47120" y="41590"/>
                </a:lnTo>
                <a:lnTo>
                  <a:pt x="47110" y="41550"/>
                </a:lnTo>
                <a:lnTo>
                  <a:pt x="47120" y="41500"/>
                </a:lnTo>
                <a:lnTo>
                  <a:pt x="47150" y="41470"/>
                </a:lnTo>
                <a:lnTo>
                  <a:pt x="47320" y="41350"/>
                </a:lnTo>
                <a:lnTo>
                  <a:pt x="47340" y="41330"/>
                </a:lnTo>
                <a:lnTo>
                  <a:pt x="47380" y="41240"/>
                </a:lnTo>
                <a:lnTo>
                  <a:pt x="47410" y="41170"/>
                </a:lnTo>
                <a:lnTo>
                  <a:pt x="47410" y="41140"/>
                </a:lnTo>
                <a:lnTo>
                  <a:pt x="47410" y="41110"/>
                </a:lnTo>
                <a:lnTo>
                  <a:pt x="47410" y="41080"/>
                </a:lnTo>
                <a:lnTo>
                  <a:pt x="47430" y="41050"/>
                </a:lnTo>
                <a:lnTo>
                  <a:pt x="47450" y="41020"/>
                </a:lnTo>
                <a:lnTo>
                  <a:pt x="47490" y="41010"/>
                </a:lnTo>
                <a:lnTo>
                  <a:pt x="47510" y="40980"/>
                </a:lnTo>
                <a:lnTo>
                  <a:pt x="47530" y="40930"/>
                </a:lnTo>
                <a:lnTo>
                  <a:pt x="47530" y="40880"/>
                </a:lnTo>
                <a:lnTo>
                  <a:pt x="47540" y="40840"/>
                </a:lnTo>
                <a:lnTo>
                  <a:pt x="47550" y="40800"/>
                </a:lnTo>
                <a:lnTo>
                  <a:pt x="47580" y="40760"/>
                </a:lnTo>
                <a:lnTo>
                  <a:pt x="47640" y="40700"/>
                </a:lnTo>
                <a:lnTo>
                  <a:pt x="47780" y="40610"/>
                </a:lnTo>
                <a:lnTo>
                  <a:pt x="47840" y="40560"/>
                </a:lnTo>
                <a:lnTo>
                  <a:pt x="47880" y="40500"/>
                </a:lnTo>
                <a:lnTo>
                  <a:pt x="47910" y="40420"/>
                </a:lnTo>
                <a:lnTo>
                  <a:pt x="47930" y="40330"/>
                </a:lnTo>
                <a:lnTo>
                  <a:pt x="47950" y="40040"/>
                </a:lnTo>
                <a:lnTo>
                  <a:pt x="47960" y="39990"/>
                </a:lnTo>
                <a:lnTo>
                  <a:pt x="47980" y="39940"/>
                </a:lnTo>
                <a:lnTo>
                  <a:pt x="48010" y="39910"/>
                </a:lnTo>
                <a:lnTo>
                  <a:pt x="48040" y="39860"/>
                </a:lnTo>
                <a:lnTo>
                  <a:pt x="48060" y="39760"/>
                </a:lnTo>
                <a:lnTo>
                  <a:pt x="48070" y="39750"/>
                </a:lnTo>
                <a:lnTo>
                  <a:pt x="48110" y="39710"/>
                </a:lnTo>
                <a:lnTo>
                  <a:pt x="48120" y="39710"/>
                </a:lnTo>
                <a:lnTo>
                  <a:pt x="48200" y="39750"/>
                </a:lnTo>
                <a:lnTo>
                  <a:pt x="48320" y="39820"/>
                </a:lnTo>
                <a:lnTo>
                  <a:pt x="48410" y="39910"/>
                </a:lnTo>
                <a:lnTo>
                  <a:pt x="48430" y="39920"/>
                </a:lnTo>
                <a:lnTo>
                  <a:pt x="48460" y="39930"/>
                </a:lnTo>
                <a:lnTo>
                  <a:pt x="48560" y="39930"/>
                </a:lnTo>
                <a:lnTo>
                  <a:pt x="48610" y="39950"/>
                </a:lnTo>
                <a:lnTo>
                  <a:pt x="48630" y="39960"/>
                </a:lnTo>
                <a:lnTo>
                  <a:pt x="48670" y="40000"/>
                </a:lnTo>
                <a:lnTo>
                  <a:pt x="48720" y="40090"/>
                </a:lnTo>
                <a:lnTo>
                  <a:pt x="48750" y="40110"/>
                </a:lnTo>
                <a:lnTo>
                  <a:pt x="48780" y="40130"/>
                </a:lnTo>
                <a:lnTo>
                  <a:pt x="48810" y="40130"/>
                </a:lnTo>
                <a:lnTo>
                  <a:pt x="48830" y="40120"/>
                </a:lnTo>
                <a:lnTo>
                  <a:pt x="48850" y="40100"/>
                </a:lnTo>
                <a:lnTo>
                  <a:pt x="48870" y="40090"/>
                </a:lnTo>
                <a:lnTo>
                  <a:pt x="48900" y="40070"/>
                </a:lnTo>
                <a:lnTo>
                  <a:pt x="48950" y="40070"/>
                </a:lnTo>
                <a:lnTo>
                  <a:pt x="49310" y="40090"/>
                </a:lnTo>
                <a:lnTo>
                  <a:pt x="49360" y="40070"/>
                </a:lnTo>
                <a:lnTo>
                  <a:pt x="49390" y="40050"/>
                </a:lnTo>
                <a:lnTo>
                  <a:pt x="49410" y="40030"/>
                </a:lnTo>
                <a:lnTo>
                  <a:pt x="49440" y="39970"/>
                </a:lnTo>
                <a:lnTo>
                  <a:pt x="49450" y="39960"/>
                </a:lnTo>
                <a:lnTo>
                  <a:pt x="49470" y="39940"/>
                </a:lnTo>
                <a:lnTo>
                  <a:pt x="49480" y="39940"/>
                </a:lnTo>
                <a:lnTo>
                  <a:pt x="49510" y="39910"/>
                </a:lnTo>
                <a:lnTo>
                  <a:pt x="49530" y="39900"/>
                </a:lnTo>
                <a:lnTo>
                  <a:pt x="49620" y="39920"/>
                </a:lnTo>
                <a:lnTo>
                  <a:pt x="49650" y="39910"/>
                </a:lnTo>
                <a:lnTo>
                  <a:pt x="49730" y="39860"/>
                </a:lnTo>
                <a:lnTo>
                  <a:pt x="49780" y="39840"/>
                </a:lnTo>
                <a:lnTo>
                  <a:pt x="49810" y="39840"/>
                </a:lnTo>
                <a:lnTo>
                  <a:pt x="49830" y="39840"/>
                </a:lnTo>
                <a:lnTo>
                  <a:pt x="49840" y="39850"/>
                </a:lnTo>
                <a:lnTo>
                  <a:pt x="49850" y="39860"/>
                </a:lnTo>
                <a:lnTo>
                  <a:pt x="49860" y="39890"/>
                </a:lnTo>
                <a:lnTo>
                  <a:pt x="49880" y="39910"/>
                </a:lnTo>
                <a:lnTo>
                  <a:pt x="49910" y="39920"/>
                </a:lnTo>
                <a:lnTo>
                  <a:pt x="49970" y="39940"/>
                </a:lnTo>
                <a:lnTo>
                  <a:pt x="50020" y="39960"/>
                </a:lnTo>
                <a:lnTo>
                  <a:pt x="50120" y="40020"/>
                </a:lnTo>
                <a:lnTo>
                  <a:pt x="50200" y="40050"/>
                </a:lnTo>
                <a:lnTo>
                  <a:pt x="50270" y="40070"/>
                </a:lnTo>
                <a:lnTo>
                  <a:pt x="50310" y="40070"/>
                </a:lnTo>
                <a:lnTo>
                  <a:pt x="50470" y="40050"/>
                </a:lnTo>
                <a:lnTo>
                  <a:pt x="50510" y="40060"/>
                </a:lnTo>
                <a:lnTo>
                  <a:pt x="50550" y="40090"/>
                </a:lnTo>
                <a:lnTo>
                  <a:pt x="50700" y="40240"/>
                </a:lnTo>
                <a:lnTo>
                  <a:pt x="50710" y="40250"/>
                </a:lnTo>
                <a:lnTo>
                  <a:pt x="50730" y="40260"/>
                </a:lnTo>
                <a:lnTo>
                  <a:pt x="50760" y="40270"/>
                </a:lnTo>
                <a:lnTo>
                  <a:pt x="50790" y="40270"/>
                </a:lnTo>
                <a:lnTo>
                  <a:pt x="50820" y="40270"/>
                </a:lnTo>
                <a:lnTo>
                  <a:pt x="50930" y="40240"/>
                </a:lnTo>
                <a:lnTo>
                  <a:pt x="50960" y="40240"/>
                </a:lnTo>
                <a:lnTo>
                  <a:pt x="51000" y="40240"/>
                </a:lnTo>
                <a:lnTo>
                  <a:pt x="51260" y="40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