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Magallanes y Antártica Chilena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Magallanes y Antártica Chile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540" y="74030"/>
                </a:moveTo>
                <a:lnTo>
                  <a:pt x="46170" y="75440"/>
                </a:lnTo>
                <a:lnTo>
                  <a:pt x="46190" y="75460"/>
                </a:lnTo>
                <a:lnTo>
                  <a:pt x="46300" y="75480"/>
                </a:lnTo>
                <a:lnTo>
                  <a:pt x="46300" y="75500"/>
                </a:lnTo>
                <a:lnTo>
                  <a:pt x="46240" y="75520"/>
                </a:lnTo>
                <a:lnTo>
                  <a:pt x="46220" y="75540"/>
                </a:lnTo>
                <a:lnTo>
                  <a:pt x="46220" y="75590"/>
                </a:lnTo>
                <a:lnTo>
                  <a:pt x="45650" y="75600"/>
                </a:lnTo>
                <a:lnTo>
                  <a:pt x="45620" y="75620"/>
                </a:lnTo>
                <a:lnTo>
                  <a:pt x="45630" y="75690"/>
                </a:lnTo>
                <a:lnTo>
                  <a:pt x="45640" y="75790"/>
                </a:lnTo>
                <a:lnTo>
                  <a:pt x="45630" y="75820"/>
                </a:lnTo>
                <a:lnTo>
                  <a:pt x="45600" y="75860"/>
                </a:lnTo>
                <a:lnTo>
                  <a:pt x="45530" y="75900"/>
                </a:lnTo>
                <a:lnTo>
                  <a:pt x="45500" y="75930"/>
                </a:lnTo>
                <a:lnTo>
                  <a:pt x="45480" y="75980"/>
                </a:lnTo>
                <a:lnTo>
                  <a:pt x="45480" y="76030"/>
                </a:lnTo>
                <a:lnTo>
                  <a:pt x="45490" y="76070"/>
                </a:lnTo>
                <a:lnTo>
                  <a:pt x="45490" y="76110"/>
                </a:lnTo>
                <a:lnTo>
                  <a:pt x="45470" y="76160"/>
                </a:lnTo>
                <a:lnTo>
                  <a:pt x="45410" y="76220"/>
                </a:lnTo>
                <a:lnTo>
                  <a:pt x="45410" y="76250"/>
                </a:lnTo>
                <a:lnTo>
                  <a:pt x="45430" y="76300"/>
                </a:lnTo>
                <a:lnTo>
                  <a:pt x="45460" y="76340"/>
                </a:lnTo>
                <a:lnTo>
                  <a:pt x="45510" y="76400"/>
                </a:lnTo>
                <a:lnTo>
                  <a:pt x="45530" y="76440"/>
                </a:lnTo>
                <a:lnTo>
                  <a:pt x="45540" y="76500"/>
                </a:lnTo>
                <a:lnTo>
                  <a:pt x="45520" y="76540"/>
                </a:lnTo>
                <a:lnTo>
                  <a:pt x="45500" y="76580"/>
                </a:lnTo>
                <a:lnTo>
                  <a:pt x="45490" y="76630"/>
                </a:lnTo>
                <a:lnTo>
                  <a:pt x="45500" y="76680"/>
                </a:lnTo>
                <a:lnTo>
                  <a:pt x="45530" y="76710"/>
                </a:lnTo>
                <a:lnTo>
                  <a:pt x="45580" y="76770"/>
                </a:lnTo>
                <a:lnTo>
                  <a:pt x="45590" y="76770"/>
                </a:lnTo>
                <a:lnTo>
                  <a:pt x="45640" y="76870"/>
                </a:lnTo>
                <a:lnTo>
                  <a:pt x="45640" y="76940"/>
                </a:lnTo>
                <a:lnTo>
                  <a:pt x="45600" y="77010"/>
                </a:lnTo>
                <a:lnTo>
                  <a:pt x="45510" y="77110"/>
                </a:lnTo>
                <a:lnTo>
                  <a:pt x="45500" y="77150"/>
                </a:lnTo>
                <a:lnTo>
                  <a:pt x="45500" y="77190"/>
                </a:lnTo>
                <a:lnTo>
                  <a:pt x="45500" y="77240"/>
                </a:lnTo>
                <a:lnTo>
                  <a:pt x="45470" y="77280"/>
                </a:lnTo>
                <a:lnTo>
                  <a:pt x="45450" y="77320"/>
                </a:lnTo>
                <a:lnTo>
                  <a:pt x="45440" y="77350"/>
                </a:lnTo>
                <a:lnTo>
                  <a:pt x="45470" y="77390"/>
                </a:lnTo>
                <a:lnTo>
                  <a:pt x="45570" y="77480"/>
                </a:lnTo>
                <a:lnTo>
                  <a:pt x="45590" y="77520"/>
                </a:lnTo>
                <a:lnTo>
                  <a:pt x="45610" y="77570"/>
                </a:lnTo>
                <a:lnTo>
                  <a:pt x="45610" y="77610"/>
                </a:lnTo>
                <a:lnTo>
                  <a:pt x="45510" y="77780"/>
                </a:lnTo>
                <a:lnTo>
                  <a:pt x="45500" y="77870"/>
                </a:lnTo>
                <a:lnTo>
                  <a:pt x="45520" y="77940"/>
                </a:lnTo>
                <a:lnTo>
                  <a:pt x="45740" y="78160"/>
                </a:lnTo>
                <a:lnTo>
                  <a:pt x="45820" y="78200"/>
                </a:lnTo>
                <a:lnTo>
                  <a:pt x="45850" y="78230"/>
                </a:lnTo>
                <a:lnTo>
                  <a:pt x="45890" y="78300"/>
                </a:lnTo>
                <a:lnTo>
                  <a:pt x="45930" y="78390"/>
                </a:lnTo>
                <a:lnTo>
                  <a:pt x="45960" y="78490"/>
                </a:lnTo>
                <a:lnTo>
                  <a:pt x="45980" y="78580"/>
                </a:lnTo>
                <a:lnTo>
                  <a:pt x="45990" y="78640"/>
                </a:lnTo>
                <a:lnTo>
                  <a:pt x="45980" y="78750"/>
                </a:lnTo>
                <a:lnTo>
                  <a:pt x="45980" y="78810"/>
                </a:lnTo>
                <a:lnTo>
                  <a:pt x="46010" y="78960"/>
                </a:lnTo>
                <a:lnTo>
                  <a:pt x="46010" y="79130"/>
                </a:lnTo>
                <a:lnTo>
                  <a:pt x="46010" y="79170"/>
                </a:lnTo>
                <a:lnTo>
                  <a:pt x="46040" y="79220"/>
                </a:lnTo>
                <a:lnTo>
                  <a:pt x="46110" y="79330"/>
                </a:lnTo>
                <a:lnTo>
                  <a:pt x="46130" y="79370"/>
                </a:lnTo>
                <a:lnTo>
                  <a:pt x="46140" y="79480"/>
                </a:lnTo>
                <a:lnTo>
                  <a:pt x="46140" y="79590"/>
                </a:lnTo>
                <a:lnTo>
                  <a:pt x="46160" y="79680"/>
                </a:lnTo>
                <a:lnTo>
                  <a:pt x="46230" y="79740"/>
                </a:lnTo>
                <a:lnTo>
                  <a:pt x="46310" y="79740"/>
                </a:lnTo>
                <a:lnTo>
                  <a:pt x="46390" y="79710"/>
                </a:lnTo>
                <a:lnTo>
                  <a:pt x="46460" y="79640"/>
                </a:lnTo>
                <a:lnTo>
                  <a:pt x="46590" y="79500"/>
                </a:lnTo>
                <a:lnTo>
                  <a:pt x="46660" y="79440"/>
                </a:lnTo>
                <a:lnTo>
                  <a:pt x="46880" y="79310"/>
                </a:lnTo>
                <a:lnTo>
                  <a:pt x="46930" y="79300"/>
                </a:lnTo>
                <a:lnTo>
                  <a:pt x="46970" y="79320"/>
                </a:lnTo>
                <a:lnTo>
                  <a:pt x="47060" y="79420"/>
                </a:lnTo>
                <a:lnTo>
                  <a:pt x="47100" y="79450"/>
                </a:lnTo>
                <a:lnTo>
                  <a:pt x="47180" y="79440"/>
                </a:lnTo>
                <a:lnTo>
                  <a:pt x="47300" y="79300"/>
                </a:lnTo>
                <a:lnTo>
                  <a:pt x="47380" y="79260"/>
                </a:lnTo>
                <a:lnTo>
                  <a:pt x="47600" y="79310"/>
                </a:lnTo>
                <a:lnTo>
                  <a:pt x="47670" y="79360"/>
                </a:lnTo>
                <a:lnTo>
                  <a:pt x="47720" y="79370"/>
                </a:lnTo>
                <a:lnTo>
                  <a:pt x="47750" y="79390"/>
                </a:lnTo>
                <a:lnTo>
                  <a:pt x="47750" y="79440"/>
                </a:lnTo>
                <a:lnTo>
                  <a:pt x="47680" y="79580"/>
                </a:lnTo>
                <a:lnTo>
                  <a:pt x="47670" y="79620"/>
                </a:lnTo>
                <a:lnTo>
                  <a:pt x="47670" y="79660"/>
                </a:lnTo>
                <a:lnTo>
                  <a:pt x="47690" y="79710"/>
                </a:lnTo>
                <a:lnTo>
                  <a:pt x="47730" y="79790"/>
                </a:lnTo>
                <a:lnTo>
                  <a:pt x="47780" y="79860"/>
                </a:lnTo>
                <a:lnTo>
                  <a:pt x="47820" y="79930"/>
                </a:lnTo>
                <a:lnTo>
                  <a:pt x="47830" y="80040"/>
                </a:lnTo>
                <a:lnTo>
                  <a:pt x="47820" y="80290"/>
                </a:lnTo>
                <a:lnTo>
                  <a:pt x="47800" y="80420"/>
                </a:lnTo>
                <a:lnTo>
                  <a:pt x="47770" y="80490"/>
                </a:lnTo>
                <a:lnTo>
                  <a:pt x="47710" y="80500"/>
                </a:lnTo>
                <a:lnTo>
                  <a:pt x="47680" y="80510"/>
                </a:lnTo>
                <a:lnTo>
                  <a:pt x="47660" y="80540"/>
                </a:lnTo>
                <a:lnTo>
                  <a:pt x="47630" y="80600"/>
                </a:lnTo>
                <a:lnTo>
                  <a:pt x="47580" y="80670"/>
                </a:lnTo>
                <a:lnTo>
                  <a:pt x="47560" y="80710"/>
                </a:lnTo>
                <a:lnTo>
                  <a:pt x="47570" y="80770"/>
                </a:lnTo>
                <a:lnTo>
                  <a:pt x="47610" y="80870"/>
                </a:lnTo>
                <a:lnTo>
                  <a:pt x="47670" y="80940"/>
                </a:lnTo>
                <a:lnTo>
                  <a:pt x="47800" y="81030"/>
                </a:lnTo>
                <a:lnTo>
                  <a:pt x="47830" y="81070"/>
                </a:lnTo>
                <a:lnTo>
                  <a:pt x="47830" y="81110"/>
                </a:lnTo>
                <a:lnTo>
                  <a:pt x="47810" y="81160"/>
                </a:lnTo>
                <a:lnTo>
                  <a:pt x="47730" y="81270"/>
                </a:lnTo>
                <a:lnTo>
                  <a:pt x="47720" y="81310"/>
                </a:lnTo>
                <a:lnTo>
                  <a:pt x="47710" y="81370"/>
                </a:lnTo>
                <a:lnTo>
                  <a:pt x="47710" y="81540"/>
                </a:lnTo>
                <a:lnTo>
                  <a:pt x="47700" y="81590"/>
                </a:lnTo>
                <a:lnTo>
                  <a:pt x="47690" y="81610"/>
                </a:lnTo>
                <a:lnTo>
                  <a:pt x="47680" y="81630"/>
                </a:lnTo>
                <a:lnTo>
                  <a:pt x="47670" y="81650"/>
                </a:lnTo>
                <a:lnTo>
                  <a:pt x="47660" y="81680"/>
                </a:lnTo>
                <a:lnTo>
                  <a:pt x="47660" y="81710"/>
                </a:lnTo>
                <a:lnTo>
                  <a:pt x="47670" y="81740"/>
                </a:lnTo>
                <a:lnTo>
                  <a:pt x="47670" y="81760"/>
                </a:lnTo>
                <a:lnTo>
                  <a:pt x="47660" y="81790"/>
                </a:lnTo>
                <a:lnTo>
                  <a:pt x="47530" y="81920"/>
                </a:lnTo>
                <a:lnTo>
                  <a:pt x="47480" y="82010"/>
                </a:lnTo>
                <a:lnTo>
                  <a:pt x="47520" y="82080"/>
                </a:lnTo>
                <a:lnTo>
                  <a:pt x="47570" y="82090"/>
                </a:lnTo>
                <a:lnTo>
                  <a:pt x="47620" y="82090"/>
                </a:lnTo>
                <a:lnTo>
                  <a:pt x="47660" y="82100"/>
                </a:lnTo>
                <a:lnTo>
                  <a:pt x="47700" y="82150"/>
                </a:lnTo>
                <a:lnTo>
                  <a:pt x="47710" y="82200"/>
                </a:lnTo>
                <a:lnTo>
                  <a:pt x="47730" y="82360"/>
                </a:lnTo>
                <a:lnTo>
                  <a:pt x="47750" y="82420"/>
                </a:lnTo>
                <a:lnTo>
                  <a:pt x="47790" y="82450"/>
                </a:lnTo>
                <a:lnTo>
                  <a:pt x="47960" y="82500"/>
                </a:lnTo>
                <a:lnTo>
                  <a:pt x="48040" y="82560"/>
                </a:lnTo>
                <a:lnTo>
                  <a:pt x="48170" y="82670"/>
                </a:lnTo>
                <a:lnTo>
                  <a:pt x="48280" y="82820"/>
                </a:lnTo>
                <a:lnTo>
                  <a:pt x="48330" y="82870"/>
                </a:lnTo>
                <a:lnTo>
                  <a:pt x="48380" y="82940"/>
                </a:lnTo>
                <a:lnTo>
                  <a:pt x="48390" y="83020"/>
                </a:lnTo>
                <a:lnTo>
                  <a:pt x="48370" y="83110"/>
                </a:lnTo>
                <a:lnTo>
                  <a:pt x="48360" y="83240"/>
                </a:lnTo>
                <a:lnTo>
                  <a:pt x="48450" y="83300"/>
                </a:lnTo>
                <a:lnTo>
                  <a:pt x="48600" y="83300"/>
                </a:lnTo>
                <a:lnTo>
                  <a:pt x="49010" y="83300"/>
                </a:lnTo>
                <a:lnTo>
                  <a:pt x="49420" y="83310"/>
                </a:lnTo>
                <a:lnTo>
                  <a:pt x="49830" y="83320"/>
                </a:lnTo>
                <a:lnTo>
                  <a:pt x="50240" y="83320"/>
                </a:lnTo>
                <a:lnTo>
                  <a:pt x="50650" y="83330"/>
                </a:lnTo>
                <a:lnTo>
                  <a:pt x="51060" y="83330"/>
                </a:lnTo>
                <a:lnTo>
                  <a:pt x="51470" y="83340"/>
                </a:lnTo>
                <a:lnTo>
                  <a:pt x="51880" y="83350"/>
                </a:lnTo>
                <a:lnTo>
                  <a:pt x="52030" y="83350"/>
                </a:lnTo>
                <a:lnTo>
                  <a:pt x="52240" y="83440"/>
                </a:lnTo>
                <a:lnTo>
                  <a:pt x="52550" y="83580"/>
                </a:lnTo>
                <a:lnTo>
                  <a:pt x="52880" y="83720"/>
                </a:lnTo>
                <a:lnTo>
                  <a:pt x="53370" y="83730"/>
                </a:lnTo>
                <a:lnTo>
                  <a:pt x="53750" y="83860"/>
                </a:lnTo>
                <a:lnTo>
                  <a:pt x="54020" y="84020"/>
                </a:lnTo>
                <a:lnTo>
                  <a:pt x="54090" y="84050"/>
                </a:lnTo>
                <a:lnTo>
                  <a:pt x="54450" y="84110"/>
                </a:lnTo>
                <a:lnTo>
                  <a:pt x="54480" y="84120"/>
                </a:lnTo>
                <a:lnTo>
                  <a:pt x="54540" y="84160"/>
                </a:lnTo>
                <a:lnTo>
                  <a:pt x="54570" y="84170"/>
                </a:lnTo>
                <a:lnTo>
                  <a:pt x="54710" y="84200"/>
                </a:lnTo>
                <a:lnTo>
                  <a:pt x="54750" y="84220"/>
                </a:lnTo>
                <a:lnTo>
                  <a:pt x="54760" y="84250"/>
                </a:lnTo>
                <a:lnTo>
                  <a:pt x="54760" y="84350"/>
                </a:lnTo>
                <a:lnTo>
                  <a:pt x="54720" y="84330"/>
                </a:lnTo>
                <a:lnTo>
                  <a:pt x="54550" y="84340"/>
                </a:lnTo>
                <a:lnTo>
                  <a:pt x="54280" y="84240"/>
                </a:lnTo>
                <a:lnTo>
                  <a:pt x="54160" y="84260"/>
                </a:lnTo>
                <a:lnTo>
                  <a:pt x="54080" y="84230"/>
                </a:lnTo>
                <a:lnTo>
                  <a:pt x="53940" y="84230"/>
                </a:lnTo>
                <a:lnTo>
                  <a:pt x="53850" y="84180"/>
                </a:lnTo>
                <a:lnTo>
                  <a:pt x="53820" y="84170"/>
                </a:lnTo>
                <a:lnTo>
                  <a:pt x="53740" y="84120"/>
                </a:lnTo>
                <a:lnTo>
                  <a:pt x="53600" y="83990"/>
                </a:lnTo>
                <a:lnTo>
                  <a:pt x="53520" y="83940"/>
                </a:lnTo>
                <a:lnTo>
                  <a:pt x="53420" y="83920"/>
                </a:lnTo>
                <a:lnTo>
                  <a:pt x="53330" y="83930"/>
                </a:lnTo>
                <a:lnTo>
                  <a:pt x="53130" y="84050"/>
                </a:lnTo>
                <a:lnTo>
                  <a:pt x="53030" y="84060"/>
                </a:lnTo>
                <a:lnTo>
                  <a:pt x="52950" y="84070"/>
                </a:lnTo>
                <a:lnTo>
                  <a:pt x="52940" y="84100"/>
                </a:lnTo>
                <a:lnTo>
                  <a:pt x="52900" y="84130"/>
                </a:lnTo>
                <a:lnTo>
                  <a:pt x="52890" y="84170"/>
                </a:lnTo>
                <a:lnTo>
                  <a:pt x="52880" y="84190"/>
                </a:lnTo>
                <a:lnTo>
                  <a:pt x="52870" y="84410"/>
                </a:lnTo>
                <a:lnTo>
                  <a:pt x="52850" y="84470"/>
                </a:lnTo>
                <a:lnTo>
                  <a:pt x="52820" y="84490"/>
                </a:lnTo>
                <a:lnTo>
                  <a:pt x="52770" y="84510"/>
                </a:lnTo>
                <a:lnTo>
                  <a:pt x="52750" y="84560"/>
                </a:lnTo>
                <a:lnTo>
                  <a:pt x="52740" y="84620"/>
                </a:lnTo>
                <a:lnTo>
                  <a:pt x="52740" y="84670"/>
                </a:lnTo>
                <a:lnTo>
                  <a:pt x="52710" y="84720"/>
                </a:lnTo>
                <a:lnTo>
                  <a:pt x="52640" y="84780"/>
                </a:lnTo>
                <a:lnTo>
                  <a:pt x="52610" y="84810"/>
                </a:lnTo>
                <a:lnTo>
                  <a:pt x="52570" y="84860"/>
                </a:lnTo>
                <a:lnTo>
                  <a:pt x="52540" y="84900"/>
                </a:lnTo>
                <a:lnTo>
                  <a:pt x="52460" y="84920"/>
                </a:lnTo>
                <a:lnTo>
                  <a:pt x="52340" y="84880"/>
                </a:lnTo>
                <a:lnTo>
                  <a:pt x="52280" y="84830"/>
                </a:lnTo>
                <a:lnTo>
                  <a:pt x="52250" y="84790"/>
                </a:lnTo>
                <a:lnTo>
                  <a:pt x="52220" y="84770"/>
                </a:lnTo>
                <a:lnTo>
                  <a:pt x="52170" y="84800"/>
                </a:lnTo>
                <a:lnTo>
                  <a:pt x="52100" y="84840"/>
                </a:lnTo>
                <a:lnTo>
                  <a:pt x="52040" y="84910"/>
                </a:lnTo>
                <a:lnTo>
                  <a:pt x="51790" y="85040"/>
                </a:lnTo>
                <a:lnTo>
                  <a:pt x="51660" y="85070"/>
                </a:lnTo>
                <a:lnTo>
                  <a:pt x="51610" y="85120"/>
                </a:lnTo>
                <a:lnTo>
                  <a:pt x="51580" y="85180"/>
                </a:lnTo>
                <a:lnTo>
                  <a:pt x="51560" y="85260"/>
                </a:lnTo>
                <a:lnTo>
                  <a:pt x="51500" y="85230"/>
                </a:lnTo>
                <a:lnTo>
                  <a:pt x="51440" y="85230"/>
                </a:lnTo>
                <a:lnTo>
                  <a:pt x="51410" y="85210"/>
                </a:lnTo>
                <a:lnTo>
                  <a:pt x="51350" y="85230"/>
                </a:lnTo>
                <a:lnTo>
                  <a:pt x="51340" y="85250"/>
                </a:lnTo>
                <a:lnTo>
                  <a:pt x="51330" y="85290"/>
                </a:lnTo>
                <a:lnTo>
                  <a:pt x="51270" y="85280"/>
                </a:lnTo>
                <a:lnTo>
                  <a:pt x="51240" y="85330"/>
                </a:lnTo>
                <a:lnTo>
                  <a:pt x="51000" y="85480"/>
                </a:lnTo>
                <a:lnTo>
                  <a:pt x="50940" y="85480"/>
                </a:lnTo>
                <a:lnTo>
                  <a:pt x="50940" y="85420"/>
                </a:lnTo>
                <a:lnTo>
                  <a:pt x="50990" y="85370"/>
                </a:lnTo>
                <a:lnTo>
                  <a:pt x="51030" y="85340"/>
                </a:lnTo>
                <a:lnTo>
                  <a:pt x="51020" y="85290"/>
                </a:lnTo>
                <a:lnTo>
                  <a:pt x="50980" y="85290"/>
                </a:lnTo>
                <a:lnTo>
                  <a:pt x="50950" y="85310"/>
                </a:lnTo>
                <a:lnTo>
                  <a:pt x="50910" y="85320"/>
                </a:lnTo>
                <a:lnTo>
                  <a:pt x="50880" y="85330"/>
                </a:lnTo>
                <a:lnTo>
                  <a:pt x="50860" y="85380"/>
                </a:lnTo>
                <a:lnTo>
                  <a:pt x="50900" y="85420"/>
                </a:lnTo>
                <a:lnTo>
                  <a:pt x="50870" y="85450"/>
                </a:lnTo>
                <a:lnTo>
                  <a:pt x="50830" y="85430"/>
                </a:lnTo>
                <a:lnTo>
                  <a:pt x="50790" y="85440"/>
                </a:lnTo>
                <a:lnTo>
                  <a:pt x="50740" y="85470"/>
                </a:lnTo>
                <a:lnTo>
                  <a:pt x="50700" y="85480"/>
                </a:lnTo>
                <a:lnTo>
                  <a:pt x="50670" y="85530"/>
                </a:lnTo>
                <a:lnTo>
                  <a:pt x="50640" y="85520"/>
                </a:lnTo>
                <a:lnTo>
                  <a:pt x="50640" y="85480"/>
                </a:lnTo>
                <a:lnTo>
                  <a:pt x="50620" y="85420"/>
                </a:lnTo>
                <a:lnTo>
                  <a:pt x="50600" y="85420"/>
                </a:lnTo>
                <a:lnTo>
                  <a:pt x="50590" y="85430"/>
                </a:lnTo>
                <a:lnTo>
                  <a:pt x="50570" y="85460"/>
                </a:lnTo>
                <a:lnTo>
                  <a:pt x="50550" y="85480"/>
                </a:lnTo>
                <a:lnTo>
                  <a:pt x="50470" y="85490"/>
                </a:lnTo>
                <a:lnTo>
                  <a:pt x="50440" y="85500"/>
                </a:lnTo>
                <a:lnTo>
                  <a:pt x="50420" y="85490"/>
                </a:lnTo>
                <a:lnTo>
                  <a:pt x="50410" y="85470"/>
                </a:lnTo>
                <a:lnTo>
                  <a:pt x="50390" y="85470"/>
                </a:lnTo>
                <a:lnTo>
                  <a:pt x="50370" y="85480"/>
                </a:lnTo>
                <a:lnTo>
                  <a:pt x="50380" y="85510"/>
                </a:lnTo>
                <a:lnTo>
                  <a:pt x="50400" y="85520"/>
                </a:lnTo>
                <a:lnTo>
                  <a:pt x="50420" y="85530"/>
                </a:lnTo>
                <a:lnTo>
                  <a:pt x="50470" y="85550"/>
                </a:lnTo>
                <a:lnTo>
                  <a:pt x="50480" y="85560"/>
                </a:lnTo>
                <a:lnTo>
                  <a:pt x="50480" y="85570"/>
                </a:lnTo>
                <a:lnTo>
                  <a:pt x="50480" y="85610"/>
                </a:lnTo>
                <a:lnTo>
                  <a:pt x="50480" y="85620"/>
                </a:lnTo>
                <a:lnTo>
                  <a:pt x="50500" y="85640"/>
                </a:lnTo>
                <a:lnTo>
                  <a:pt x="50510" y="85640"/>
                </a:lnTo>
                <a:lnTo>
                  <a:pt x="50530" y="85640"/>
                </a:lnTo>
                <a:lnTo>
                  <a:pt x="50590" y="85650"/>
                </a:lnTo>
                <a:lnTo>
                  <a:pt x="50600" y="85660"/>
                </a:lnTo>
                <a:lnTo>
                  <a:pt x="50580" y="85700"/>
                </a:lnTo>
                <a:lnTo>
                  <a:pt x="50560" y="85710"/>
                </a:lnTo>
                <a:lnTo>
                  <a:pt x="50490" y="85740"/>
                </a:lnTo>
                <a:lnTo>
                  <a:pt x="50470" y="85760"/>
                </a:lnTo>
                <a:lnTo>
                  <a:pt x="50460" y="85780"/>
                </a:lnTo>
                <a:lnTo>
                  <a:pt x="50440" y="85830"/>
                </a:lnTo>
                <a:lnTo>
                  <a:pt x="50440" y="85850"/>
                </a:lnTo>
                <a:lnTo>
                  <a:pt x="50430" y="85910"/>
                </a:lnTo>
                <a:lnTo>
                  <a:pt x="50420" y="85930"/>
                </a:lnTo>
                <a:lnTo>
                  <a:pt x="50410" y="86020"/>
                </a:lnTo>
                <a:lnTo>
                  <a:pt x="50380" y="86020"/>
                </a:lnTo>
                <a:lnTo>
                  <a:pt x="50340" y="86020"/>
                </a:lnTo>
                <a:lnTo>
                  <a:pt x="50320" y="86050"/>
                </a:lnTo>
                <a:lnTo>
                  <a:pt x="50370" y="86060"/>
                </a:lnTo>
                <a:lnTo>
                  <a:pt x="50420" y="86080"/>
                </a:lnTo>
                <a:lnTo>
                  <a:pt x="50470" y="86100"/>
                </a:lnTo>
                <a:lnTo>
                  <a:pt x="50470" y="86140"/>
                </a:lnTo>
                <a:lnTo>
                  <a:pt x="50470" y="86200"/>
                </a:lnTo>
                <a:lnTo>
                  <a:pt x="50460" y="86250"/>
                </a:lnTo>
                <a:lnTo>
                  <a:pt x="50450" y="86290"/>
                </a:lnTo>
                <a:lnTo>
                  <a:pt x="50360" y="86470"/>
                </a:lnTo>
                <a:lnTo>
                  <a:pt x="50360" y="86500"/>
                </a:lnTo>
                <a:lnTo>
                  <a:pt x="50350" y="86580"/>
                </a:lnTo>
                <a:lnTo>
                  <a:pt x="50330" y="86660"/>
                </a:lnTo>
                <a:lnTo>
                  <a:pt x="50230" y="86850"/>
                </a:lnTo>
                <a:lnTo>
                  <a:pt x="50210" y="86910"/>
                </a:lnTo>
                <a:lnTo>
                  <a:pt x="50200" y="86990"/>
                </a:lnTo>
                <a:lnTo>
                  <a:pt x="50190" y="87230"/>
                </a:lnTo>
                <a:lnTo>
                  <a:pt x="50190" y="87310"/>
                </a:lnTo>
                <a:lnTo>
                  <a:pt x="50140" y="87420"/>
                </a:lnTo>
                <a:lnTo>
                  <a:pt x="50130" y="87480"/>
                </a:lnTo>
                <a:lnTo>
                  <a:pt x="50130" y="87540"/>
                </a:lnTo>
                <a:lnTo>
                  <a:pt x="50130" y="87610"/>
                </a:lnTo>
                <a:lnTo>
                  <a:pt x="50150" y="87740"/>
                </a:lnTo>
                <a:lnTo>
                  <a:pt x="50210" y="87980"/>
                </a:lnTo>
                <a:lnTo>
                  <a:pt x="50230" y="88120"/>
                </a:lnTo>
                <a:lnTo>
                  <a:pt x="50230" y="88180"/>
                </a:lnTo>
                <a:lnTo>
                  <a:pt x="50220" y="88260"/>
                </a:lnTo>
                <a:lnTo>
                  <a:pt x="50200" y="88320"/>
                </a:lnTo>
                <a:lnTo>
                  <a:pt x="50180" y="88350"/>
                </a:lnTo>
                <a:lnTo>
                  <a:pt x="50160" y="88380"/>
                </a:lnTo>
                <a:lnTo>
                  <a:pt x="50160" y="88470"/>
                </a:lnTo>
                <a:lnTo>
                  <a:pt x="50170" y="88560"/>
                </a:lnTo>
                <a:lnTo>
                  <a:pt x="50170" y="88620"/>
                </a:lnTo>
                <a:lnTo>
                  <a:pt x="50130" y="88720"/>
                </a:lnTo>
                <a:lnTo>
                  <a:pt x="50060" y="88790"/>
                </a:lnTo>
                <a:lnTo>
                  <a:pt x="49700" y="88990"/>
                </a:lnTo>
                <a:lnTo>
                  <a:pt x="49600" y="89020"/>
                </a:lnTo>
                <a:lnTo>
                  <a:pt x="49510" y="89000"/>
                </a:lnTo>
                <a:lnTo>
                  <a:pt x="49340" y="88890"/>
                </a:lnTo>
                <a:lnTo>
                  <a:pt x="49250" y="88850"/>
                </a:lnTo>
                <a:lnTo>
                  <a:pt x="48950" y="88830"/>
                </a:lnTo>
                <a:lnTo>
                  <a:pt x="48810" y="88750"/>
                </a:lnTo>
                <a:lnTo>
                  <a:pt x="48790" y="88730"/>
                </a:lnTo>
                <a:lnTo>
                  <a:pt x="48760" y="88700"/>
                </a:lnTo>
                <a:lnTo>
                  <a:pt x="48750" y="88680"/>
                </a:lnTo>
                <a:lnTo>
                  <a:pt x="48640" y="88630"/>
                </a:lnTo>
                <a:lnTo>
                  <a:pt x="48600" y="88590"/>
                </a:lnTo>
                <a:lnTo>
                  <a:pt x="48580" y="88580"/>
                </a:lnTo>
                <a:lnTo>
                  <a:pt x="48550" y="88550"/>
                </a:lnTo>
                <a:lnTo>
                  <a:pt x="48530" y="88440"/>
                </a:lnTo>
                <a:lnTo>
                  <a:pt x="48500" y="88430"/>
                </a:lnTo>
                <a:lnTo>
                  <a:pt x="48480" y="88450"/>
                </a:lnTo>
                <a:lnTo>
                  <a:pt x="48450" y="88520"/>
                </a:lnTo>
                <a:lnTo>
                  <a:pt x="48430" y="88540"/>
                </a:lnTo>
                <a:lnTo>
                  <a:pt x="48400" y="88520"/>
                </a:lnTo>
                <a:lnTo>
                  <a:pt x="48370" y="88470"/>
                </a:lnTo>
                <a:lnTo>
                  <a:pt x="48340" y="88440"/>
                </a:lnTo>
                <a:lnTo>
                  <a:pt x="48310" y="88380"/>
                </a:lnTo>
                <a:lnTo>
                  <a:pt x="48300" y="88370"/>
                </a:lnTo>
                <a:lnTo>
                  <a:pt x="48270" y="88370"/>
                </a:lnTo>
                <a:lnTo>
                  <a:pt x="48270" y="88390"/>
                </a:lnTo>
                <a:lnTo>
                  <a:pt x="48270" y="88410"/>
                </a:lnTo>
                <a:lnTo>
                  <a:pt x="48260" y="88430"/>
                </a:lnTo>
                <a:lnTo>
                  <a:pt x="48220" y="88470"/>
                </a:lnTo>
                <a:lnTo>
                  <a:pt x="48200" y="88470"/>
                </a:lnTo>
                <a:lnTo>
                  <a:pt x="48180" y="88440"/>
                </a:lnTo>
                <a:lnTo>
                  <a:pt x="48160" y="88420"/>
                </a:lnTo>
                <a:lnTo>
                  <a:pt x="48110" y="88410"/>
                </a:lnTo>
                <a:lnTo>
                  <a:pt x="48090" y="88400"/>
                </a:lnTo>
                <a:lnTo>
                  <a:pt x="47960" y="88220"/>
                </a:lnTo>
                <a:lnTo>
                  <a:pt x="47890" y="88140"/>
                </a:lnTo>
                <a:lnTo>
                  <a:pt x="47840" y="88110"/>
                </a:lnTo>
                <a:lnTo>
                  <a:pt x="47780" y="88080"/>
                </a:lnTo>
                <a:lnTo>
                  <a:pt x="47780" y="88060"/>
                </a:lnTo>
                <a:lnTo>
                  <a:pt x="47770" y="88020"/>
                </a:lnTo>
                <a:lnTo>
                  <a:pt x="47760" y="87990"/>
                </a:lnTo>
                <a:lnTo>
                  <a:pt x="47740" y="87970"/>
                </a:lnTo>
                <a:lnTo>
                  <a:pt x="47710" y="87950"/>
                </a:lnTo>
                <a:lnTo>
                  <a:pt x="47690" y="87930"/>
                </a:lnTo>
                <a:lnTo>
                  <a:pt x="47590" y="87790"/>
                </a:lnTo>
                <a:lnTo>
                  <a:pt x="47580" y="87770"/>
                </a:lnTo>
                <a:lnTo>
                  <a:pt x="47560" y="87710"/>
                </a:lnTo>
                <a:lnTo>
                  <a:pt x="47490" y="87590"/>
                </a:lnTo>
                <a:lnTo>
                  <a:pt x="47480" y="87550"/>
                </a:lnTo>
                <a:lnTo>
                  <a:pt x="47490" y="87490"/>
                </a:lnTo>
                <a:lnTo>
                  <a:pt x="47530" y="87450"/>
                </a:lnTo>
                <a:lnTo>
                  <a:pt x="47560" y="87410"/>
                </a:lnTo>
                <a:lnTo>
                  <a:pt x="47540" y="87350"/>
                </a:lnTo>
                <a:lnTo>
                  <a:pt x="47530" y="87320"/>
                </a:lnTo>
                <a:lnTo>
                  <a:pt x="47530" y="87300"/>
                </a:lnTo>
                <a:lnTo>
                  <a:pt x="47540" y="87280"/>
                </a:lnTo>
                <a:lnTo>
                  <a:pt x="47550" y="87260"/>
                </a:lnTo>
                <a:lnTo>
                  <a:pt x="47560" y="87260"/>
                </a:lnTo>
                <a:lnTo>
                  <a:pt x="47590" y="87240"/>
                </a:lnTo>
                <a:lnTo>
                  <a:pt x="47750" y="87070"/>
                </a:lnTo>
                <a:lnTo>
                  <a:pt x="47790" y="87050"/>
                </a:lnTo>
                <a:lnTo>
                  <a:pt x="48010" y="87090"/>
                </a:lnTo>
                <a:lnTo>
                  <a:pt x="48050" y="87090"/>
                </a:lnTo>
                <a:lnTo>
                  <a:pt x="48090" y="87090"/>
                </a:lnTo>
                <a:lnTo>
                  <a:pt x="48120" y="87130"/>
                </a:lnTo>
                <a:lnTo>
                  <a:pt x="48150" y="87310"/>
                </a:lnTo>
                <a:lnTo>
                  <a:pt x="48160" y="87380"/>
                </a:lnTo>
                <a:lnTo>
                  <a:pt x="48150" y="87450"/>
                </a:lnTo>
                <a:lnTo>
                  <a:pt x="48140" y="87480"/>
                </a:lnTo>
                <a:lnTo>
                  <a:pt x="48120" y="87500"/>
                </a:lnTo>
                <a:lnTo>
                  <a:pt x="48100" y="87500"/>
                </a:lnTo>
                <a:lnTo>
                  <a:pt x="48050" y="87440"/>
                </a:lnTo>
                <a:lnTo>
                  <a:pt x="48040" y="87460"/>
                </a:lnTo>
                <a:lnTo>
                  <a:pt x="48030" y="87520"/>
                </a:lnTo>
                <a:lnTo>
                  <a:pt x="47990" y="87570"/>
                </a:lnTo>
                <a:lnTo>
                  <a:pt x="47900" y="87600"/>
                </a:lnTo>
                <a:lnTo>
                  <a:pt x="47860" y="87640"/>
                </a:lnTo>
                <a:lnTo>
                  <a:pt x="47920" y="87660"/>
                </a:lnTo>
                <a:lnTo>
                  <a:pt x="47970" y="87650"/>
                </a:lnTo>
                <a:lnTo>
                  <a:pt x="48020" y="87620"/>
                </a:lnTo>
                <a:lnTo>
                  <a:pt x="48110" y="87610"/>
                </a:lnTo>
                <a:lnTo>
                  <a:pt x="48130" y="87600"/>
                </a:lnTo>
                <a:lnTo>
                  <a:pt x="48170" y="87550"/>
                </a:lnTo>
                <a:lnTo>
                  <a:pt x="48200" y="87510"/>
                </a:lnTo>
                <a:lnTo>
                  <a:pt x="48210" y="87500"/>
                </a:lnTo>
                <a:lnTo>
                  <a:pt x="48230" y="87500"/>
                </a:lnTo>
                <a:lnTo>
                  <a:pt x="48260" y="87520"/>
                </a:lnTo>
                <a:lnTo>
                  <a:pt x="48270" y="87510"/>
                </a:lnTo>
                <a:lnTo>
                  <a:pt x="48290" y="87380"/>
                </a:lnTo>
                <a:lnTo>
                  <a:pt x="48270" y="87210"/>
                </a:lnTo>
                <a:lnTo>
                  <a:pt x="48260" y="87060"/>
                </a:lnTo>
                <a:lnTo>
                  <a:pt x="48340" y="86990"/>
                </a:lnTo>
                <a:lnTo>
                  <a:pt x="48360" y="86990"/>
                </a:lnTo>
                <a:lnTo>
                  <a:pt x="48410" y="87020"/>
                </a:lnTo>
                <a:lnTo>
                  <a:pt x="48440" y="87030"/>
                </a:lnTo>
                <a:lnTo>
                  <a:pt x="48460" y="87020"/>
                </a:lnTo>
                <a:lnTo>
                  <a:pt x="48500" y="86990"/>
                </a:lnTo>
                <a:lnTo>
                  <a:pt x="48520" y="86990"/>
                </a:lnTo>
                <a:lnTo>
                  <a:pt x="48560" y="87000"/>
                </a:lnTo>
                <a:lnTo>
                  <a:pt x="48590" y="87030"/>
                </a:lnTo>
                <a:lnTo>
                  <a:pt x="48600" y="87080"/>
                </a:lnTo>
                <a:lnTo>
                  <a:pt x="48630" y="87350"/>
                </a:lnTo>
                <a:lnTo>
                  <a:pt x="48630" y="87420"/>
                </a:lnTo>
                <a:lnTo>
                  <a:pt x="48650" y="87470"/>
                </a:lnTo>
                <a:lnTo>
                  <a:pt x="48670" y="87520"/>
                </a:lnTo>
                <a:lnTo>
                  <a:pt x="48690" y="87590"/>
                </a:lnTo>
                <a:lnTo>
                  <a:pt x="48680" y="87660"/>
                </a:lnTo>
                <a:lnTo>
                  <a:pt x="48660" y="87700"/>
                </a:lnTo>
                <a:lnTo>
                  <a:pt x="48610" y="87750"/>
                </a:lnTo>
                <a:lnTo>
                  <a:pt x="48570" y="87790"/>
                </a:lnTo>
                <a:lnTo>
                  <a:pt x="48530" y="87800"/>
                </a:lnTo>
                <a:lnTo>
                  <a:pt x="48480" y="87810"/>
                </a:lnTo>
                <a:lnTo>
                  <a:pt x="48360" y="87890"/>
                </a:lnTo>
                <a:lnTo>
                  <a:pt x="48310" y="87900"/>
                </a:lnTo>
                <a:lnTo>
                  <a:pt x="48290" y="87920"/>
                </a:lnTo>
                <a:lnTo>
                  <a:pt x="48290" y="87960"/>
                </a:lnTo>
                <a:lnTo>
                  <a:pt x="48290" y="88000"/>
                </a:lnTo>
                <a:lnTo>
                  <a:pt x="48290" y="88020"/>
                </a:lnTo>
                <a:lnTo>
                  <a:pt x="48300" y="88030"/>
                </a:lnTo>
                <a:lnTo>
                  <a:pt x="48330" y="88030"/>
                </a:lnTo>
                <a:lnTo>
                  <a:pt x="48370" y="88020"/>
                </a:lnTo>
                <a:lnTo>
                  <a:pt x="48450" y="87950"/>
                </a:lnTo>
                <a:lnTo>
                  <a:pt x="48490" y="87930"/>
                </a:lnTo>
                <a:lnTo>
                  <a:pt x="48590" y="87920"/>
                </a:lnTo>
                <a:lnTo>
                  <a:pt x="48640" y="87900"/>
                </a:lnTo>
                <a:lnTo>
                  <a:pt x="48680" y="87850"/>
                </a:lnTo>
                <a:lnTo>
                  <a:pt x="48740" y="87750"/>
                </a:lnTo>
                <a:lnTo>
                  <a:pt x="48750" y="87720"/>
                </a:lnTo>
                <a:lnTo>
                  <a:pt x="48750" y="87690"/>
                </a:lnTo>
                <a:lnTo>
                  <a:pt x="48730" y="87630"/>
                </a:lnTo>
                <a:lnTo>
                  <a:pt x="48720" y="87590"/>
                </a:lnTo>
                <a:lnTo>
                  <a:pt x="48730" y="87530"/>
                </a:lnTo>
                <a:lnTo>
                  <a:pt x="48740" y="87490"/>
                </a:lnTo>
                <a:lnTo>
                  <a:pt x="48730" y="87470"/>
                </a:lnTo>
                <a:lnTo>
                  <a:pt x="48720" y="87450"/>
                </a:lnTo>
                <a:lnTo>
                  <a:pt x="48710" y="87350"/>
                </a:lnTo>
                <a:lnTo>
                  <a:pt x="48710" y="87280"/>
                </a:lnTo>
                <a:lnTo>
                  <a:pt x="48770" y="86990"/>
                </a:lnTo>
                <a:lnTo>
                  <a:pt x="48790" y="86960"/>
                </a:lnTo>
                <a:lnTo>
                  <a:pt x="48860" y="86940"/>
                </a:lnTo>
                <a:lnTo>
                  <a:pt x="48880" y="86930"/>
                </a:lnTo>
                <a:lnTo>
                  <a:pt x="48900" y="86920"/>
                </a:lnTo>
                <a:lnTo>
                  <a:pt x="48950" y="86920"/>
                </a:lnTo>
                <a:lnTo>
                  <a:pt x="48970" y="86910"/>
                </a:lnTo>
                <a:lnTo>
                  <a:pt x="48990" y="86900"/>
                </a:lnTo>
                <a:lnTo>
                  <a:pt x="49060" y="86820"/>
                </a:lnTo>
                <a:lnTo>
                  <a:pt x="49080" y="86810"/>
                </a:lnTo>
                <a:lnTo>
                  <a:pt x="49130" y="86790"/>
                </a:lnTo>
                <a:lnTo>
                  <a:pt x="49250" y="86730"/>
                </a:lnTo>
                <a:lnTo>
                  <a:pt x="49270" y="86720"/>
                </a:lnTo>
                <a:lnTo>
                  <a:pt x="49360" y="86720"/>
                </a:lnTo>
                <a:lnTo>
                  <a:pt x="49380" y="86720"/>
                </a:lnTo>
                <a:lnTo>
                  <a:pt x="49420" y="86700"/>
                </a:lnTo>
                <a:lnTo>
                  <a:pt x="49460" y="86670"/>
                </a:lnTo>
                <a:lnTo>
                  <a:pt x="49500" y="86630"/>
                </a:lnTo>
                <a:lnTo>
                  <a:pt x="49540" y="86580"/>
                </a:lnTo>
                <a:lnTo>
                  <a:pt x="49550" y="86550"/>
                </a:lnTo>
                <a:lnTo>
                  <a:pt x="49580" y="86480"/>
                </a:lnTo>
                <a:lnTo>
                  <a:pt x="49590" y="86450"/>
                </a:lnTo>
                <a:lnTo>
                  <a:pt x="49610" y="86430"/>
                </a:lnTo>
                <a:lnTo>
                  <a:pt x="49640" y="86390"/>
                </a:lnTo>
                <a:lnTo>
                  <a:pt x="49660" y="86370"/>
                </a:lnTo>
                <a:lnTo>
                  <a:pt x="49670" y="86310"/>
                </a:lnTo>
                <a:lnTo>
                  <a:pt x="49680" y="86240"/>
                </a:lnTo>
                <a:lnTo>
                  <a:pt x="49690" y="86180"/>
                </a:lnTo>
                <a:lnTo>
                  <a:pt x="49760" y="86090"/>
                </a:lnTo>
                <a:lnTo>
                  <a:pt x="49810" y="86110"/>
                </a:lnTo>
                <a:lnTo>
                  <a:pt x="49900" y="86070"/>
                </a:lnTo>
                <a:lnTo>
                  <a:pt x="49900" y="85950"/>
                </a:lnTo>
                <a:lnTo>
                  <a:pt x="49850" y="85840"/>
                </a:lnTo>
                <a:lnTo>
                  <a:pt x="49810" y="85750"/>
                </a:lnTo>
                <a:lnTo>
                  <a:pt x="49740" y="85760"/>
                </a:lnTo>
                <a:lnTo>
                  <a:pt x="49670" y="85680"/>
                </a:lnTo>
                <a:lnTo>
                  <a:pt x="49560" y="85730"/>
                </a:lnTo>
                <a:lnTo>
                  <a:pt x="49480" y="85730"/>
                </a:lnTo>
                <a:lnTo>
                  <a:pt x="49450" y="85660"/>
                </a:lnTo>
                <a:lnTo>
                  <a:pt x="49430" y="85620"/>
                </a:lnTo>
                <a:lnTo>
                  <a:pt x="49390" y="85500"/>
                </a:lnTo>
                <a:lnTo>
                  <a:pt x="49390" y="85560"/>
                </a:lnTo>
                <a:lnTo>
                  <a:pt x="49390" y="85620"/>
                </a:lnTo>
                <a:lnTo>
                  <a:pt x="49380" y="85680"/>
                </a:lnTo>
                <a:lnTo>
                  <a:pt x="49390" y="85770"/>
                </a:lnTo>
                <a:lnTo>
                  <a:pt x="49400" y="85810"/>
                </a:lnTo>
                <a:lnTo>
                  <a:pt x="49350" y="85820"/>
                </a:lnTo>
                <a:lnTo>
                  <a:pt x="49310" y="85800"/>
                </a:lnTo>
                <a:lnTo>
                  <a:pt x="49270" y="85790"/>
                </a:lnTo>
                <a:lnTo>
                  <a:pt x="49240" y="85790"/>
                </a:lnTo>
                <a:lnTo>
                  <a:pt x="49230" y="85800"/>
                </a:lnTo>
                <a:lnTo>
                  <a:pt x="49210" y="85830"/>
                </a:lnTo>
                <a:lnTo>
                  <a:pt x="49200" y="85840"/>
                </a:lnTo>
                <a:lnTo>
                  <a:pt x="49190" y="85850"/>
                </a:lnTo>
                <a:lnTo>
                  <a:pt x="49150" y="85910"/>
                </a:lnTo>
                <a:lnTo>
                  <a:pt x="49070" y="85980"/>
                </a:lnTo>
                <a:lnTo>
                  <a:pt x="49010" y="85990"/>
                </a:lnTo>
                <a:lnTo>
                  <a:pt x="48950" y="86060"/>
                </a:lnTo>
                <a:lnTo>
                  <a:pt x="48910" y="86060"/>
                </a:lnTo>
                <a:lnTo>
                  <a:pt x="48840" y="86120"/>
                </a:lnTo>
                <a:lnTo>
                  <a:pt x="48780" y="86140"/>
                </a:lnTo>
                <a:lnTo>
                  <a:pt x="48700" y="86210"/>
                </a:lnTo>
                <a:lnTo>
                  <a:pt x="48590" y="86260"/>
                </a:lnTo>
                <a:lnTo>
                  <a:pt x="48550" y="86320"/>
                </a:lnTo>
                <a:lnTo>
                  <a:pt x="48470" y="86350"/>
                </a:lnTo>
                <a:lnTo>
                  <a:pt x="48440" y="86420"/>
                </a:lnTo>
                <a:lnTo>
                  <a:pt x="48310" y="86590"/>
                </a:lnTo>
                <a:lnTo>
                  <a:pt x="48280" y="86670"/>
                </a:lnTo>
                <a:lnTo>
                  <a:pt x="48260" y="86690"/>
                </a:lnTo>
                <a:lnTo>
                  <a:pt x="48240" y="86700"/>
                </a:lnTo>
                <a:lnTo>
                  <a:pt x="48220" y="86690"/>
                </a:lnTo>
                <a:lnTo>
                  <a:pt x="48190" y="86680"/>
                </a:lnTo>
                <a:lnTo>
                  <a:pt x="48150" y="86720"/>
                </a:lnTo>
                <a:lnTo>
                  <a:pt x="48120" y="86720"/>
                </a:lnTo>
                <a:lnTo>
                  <a:pt x="48090" y="86700"/>
                </a:lnTo>
                <a:lnTo>
                  <a:pt x="48050" y="86670"/>
                </a:lnTo>
                <a:lnTo>
                  <a:pt x="48020" y="86640"/>
                </a:lnTo>
                <a:lnTo>
                  <a:pt x="48000" y="86620"/>
                </a:lnTo>
                <a:lnTo>
                  <a:pt x="47990" y="86590"/>
                </a:lnTo>
                <a:lnTo>
                  <a:pt x="47970" y="86540"/>
                </a:lnTo>
                <a:lnTo>
                  <a:pt x="47950" y="86510"/>
                </a:lnTo>
                <a:lnTo>
                  <a:pt x="47930" y="86480"/>
                </a:lnTo>
                <a:lnTo>
                  <a:pt x="47910" y="86460"/>
                </a:lnTo>
                <a:lnTo>
                  <a:pt x="47890" y="86450"/>
                </a:lnTo>
                <a:lnTo>
                  <a:pt x="47840" y="86440"/>
                </a:lnTo>
                <a:lnTo>
                  <a:pt x="47800" y="86410"/>
                </a:lnTo>
                <a:lnTo>
                  <a:pt x="47780" y="86410"/>
                </a:lnTo>
                <a:lnTo>
                  <a:pt x="47730" y="86420"/>
                </a:lnTo>
                <a:lnTo>
                  <a:pt x="47740" y="86440"/>
                </a:lnTo>
                <a:lnTo>
                  <a:pt x="47780" y="86490"/>
                </a:lnTo>
                <a:lnTo>
                  <a:pt x="47810" y="86530"/>
                </a:lnTo>
                <a:lnTo>
                  <a:pt x="47780" y="86530"/>
                </a:lnTo>
                <a:lnTo>
                  <a:pt x="47740" y="86520"/>
                </a:lnTo>
                <a:lnTo>
                  <a:pt x="47640" y="86470"/>
                </a:lnTo>
                <a:lnTo>
                  <a:pt x="47610" y="86470"/>
                </a:lnTo>
                <a:lnTo>
                  <a:pt x="47400" y="86480"/>
                </a:lnTo>
                <a:lnTo>
                  <a:pt x="47330" y="86510"/>
                </a:lnTo>
                <a:lnTo>
                  <a:pt x="47280" y="86550"/>
                </a:lnTo>
                <a:lnTo>
                  <a:pt x="47310" y="86570"/>
                </a:lnTo>
                <a:lnTo>
                  <a:pt x="47350" y="86560"/>
                </a:lnTo>
                <a:lnTo>
                  <a:pt x="47400" y="86540"/>
                </a:lnTo>
                <a:lnTo>
                  <a:pt x="47440" y="86530"/>
                </a:lnTo>
                <a:lnTo>
                  <a:pt x="47510" y="86570"/>
                </a:lnTo>
                <a:lnTo>
                  <a:pt x="47550" y="86570"/>
                </a:lnTo>
                <a:lnTo>
                  <a:pt x="47580" y="86540"/>
                </a:lnTo>
                <a:lnTo>
                  <a:pt x="47630" y="86520"/>
                </a:lnTo>
                <a:lnTo>
                  <a:pt x="47720" y="86710"/>
                </a:lnTo>
                <a:lnTo>
                  <a:pt x="47890" y="86770"/>
                </a:lnTo>
                <a:lnTo>
                  <a:pt x="47920" y="86790"/>
                </a:lnTo>
                <a:lnTo>
                  <a:pt x="47940" y="86830"/>
                </a:lnTo>
                <a:lnTo>
                  <a:pt x="47950" y="86860"/>
                </a:lnTo>
                <a:lnTo>
                  <a:pt x="47950" y="86890"/>
                </a:lnTo>
                <a:lnTo>
                  <a:pt x="47930" y="86920"/>
                </a:lnTo>
                <a:lnTo>
                  <a:pt x="47890" y="86940"/>
                </a:lnTo>
                <a:lnTo>
                  <a:pt x="47840" y="86940"/>
                </a:lnTo>
                <a:lnTo>
                  <a:pt x="47790" y="86930"/>
                </a:lnTo>
                <a:lnTo>
                  <a:pt x="47760" y="86870"/>
                </a:lnTo>
                <a:lnTo>
                  <a:pt x="47720" y="86860"/>
                </a:lnTo>
                <a:lnTo>
                  <a:pt x="47640" y="86860"/>
                </a:lnTo>
                <a:lnTo>
                  <a:pt x="47640" y="86880"/>
                </a:lnTo>
                <a:lnTo>
                  <a:pt x="47700" y="86890"/>
                </a:lnTo>
                <a:lnTo>
                  <a:pt x="47730" y="86940"/>
                </a:lnTo>
                <a:lnTo>
                  <a:pt x="47700" y="86990"/>
                </a:lnTo>
                <a:lnTo>
                  <a:pt x="47640" y="86990"/>
                </a:lnTo>
                <a:lnTo>
                  <a:pt x="47480" y="86890"/>
                </a:lnTo>
                <a:lnTo>
                  <a:pt x="47410" y="86880"/>
                </a:lnTo>
                <a:lnTo>
                  <a:pt x="47480" y="86940"/>
                </a:lnTo>
                <a:lnTo>
                  <a:pt x="47510" y="86970"/>
                </a:lnTo>
                <a:lnTo>
                  <a:pt x="47500" y="87010"/>
                </a:lnTo>
                <a:lnTo>
                  <a:pt x="47460" y="87010"/>
                </a:lnTo>
                <a:lnTo>
                  <a:pt x="47420" y="86970"/>
                </a:lnTo>
                <a:lnTo>
                  <a:pt x="47360" y="86900"/>
                </a:lnTo>
                <a:lnTo>
                  <a:pt x="47320" y="86910"/>
                </a:lnTo>
                <a:lnTo>
                  <a:pt x="47320" y="86940"/>
                </a:lnTo>
                <a:lnTo>
                  <a:pt x="47350" y="86980"/>
                </a:lnTo>
                <a:lnTo>
                  <a:pt x="47390" y="87010"/>
                </a:lnTo>
                <a:lnTo>
                  <a:pt x="47480" y="87030"/>
                </a:lnTo>
                <a:lnTo>
                  <a:pt x="47520" y="87050"/>
                </a:lnTo>
                <a:lnTo>
                  <a:pt x="47550" y="87090"/>
                </a:lnTo>
                <a:lnTo>
                  <a:pt x="47530" y="87120"/>
                </a:lnTo>
                <a:lnTo>
                  <a:pt x="47510" y="87150"/>
                </a:lnTo>
                <a:lnTo>
                  <a:pt x="47490" y="87170"/>
                </a:lnTo>
                <a:lnTo>
                  <a:pt x="47450" y="87170"/>
                </a:lnTo>
                <a:lnTo>
                  <a:pt x="47420" y="87150"/>
                </a:lnTo>
                <a:lnTo>
                  <a:pt x="47390" y="87120"/>
                </a:lnTo>
                <a:lnTo>
                  <a:pt x="47360" y="87110"/>
                </a:lnTo>
                <a:lnTo>
                  <a:pt x="47330" y="87130"/>
                </a:lnTo>
                <a:lnTo>
                  <a:pt x="47360" y="87180"/>
                </a:lnTo>
                <a:lnTo>
                  <a:pt x="47380" y="87270"/>
                </a:lnTo>
                <a:lnTo>
                  <a:pt x="47380" y="87360"/>
                </a:lnTo>
                <a:lnTo>
                  <a:pt x="47350" y="87430"/>
                </a:lnTo>
                <a:lnTo>
                  <a:pt x="47290" y="87450"/>
                </a:lnTo>
                <a:lnTo>
                  <a:pt x="47220" y="87420"/>
                </a:lnTo>
                <a:lnTo>
                  <a:pt x="47170" y="87350"/>
                </a:lnTo>
                <a:lnTo>
                  <a:pt x="47130" y="87280"/>
                </a:lnTo>
                <a:lnTo>
                  <a:pt x="47120" y="87350"/>
                </a:lnTo>
                <a:lnTo>
                  <a:pt x="47140" y="87400"/>
                </a:lnTo>
                <a:lnTo>
                  <a:pt x="47230" y="87490"/>
                </a:lnTo>
                <a:lnTo>
                  <a:pt x="47250" y="87530"/>
                </a:lnTo>
                <a:lnTo>
                  <a:pt x="47260" y="87560"/>
                </a:lnTo>
                <a:lnTo>
                  <a:pt x="47280" y="87580"/>
                </a:lnTo>
                <a:lnTo>
                  <a:pt x="47320" y="87590"/>
                </a:lnTo>
                <a:lnTo>
                  <a:pt x="47330" y="87580"/>
                </a:lnTo>
                <a:lnTo>
                  <a:pt x="47330" y="87540"/>
                </a:lnTo>
                <a:lnTo>
                  <a:pt x="47340" y="87530"/>
                </a:lnTo>
                <a:lnTo>
                  <a:pt x="47350" y="87530"/>
                </a:lnTo>
                <a:lnTo>
                  <a:pt x="47390" y="87530"/>
                </a:lnTo>
                <a:lnTo>
                  <a:pt x="47420" y="87560"/>
                </a:lnTo>
                <a:lnTo>
                  <a:pt x="47610" y="87910"/>
                </a:lnTo>
                <a:lnTo>
                  <a:pt x="47640" y="87950"/>
                </a:lnTo>
                <a:lnTo>
                  <a:pt x="47350" y="87970"/>
                </a:lnTo>
                <a:lnTo>
                  <a:pt x="47330" y="87960"/>
                </a:lnTo>
                <a:lnTo>
                  <a:pt x="47320" y="87950"/>
                </a:lnTo>
                <a:lnTo>
                  <a:pt x="47310" y="87930"/>
                </a:lnTo>
                <a:lnTo>
                  <a:pt x="47300" y="87910"/>
                </a:lnTo>
                <a:lnTo>
                  <a:pt x="47260" y="87880"/>
                </a:lnTo>
                <a:lnTo>
                  <a:pt x="47180" y="87860"/>
                </a:lnTo>
                <a:lnTo>
                  <a:pt x="47140" y="87830"/>
                </a:lnTo>
                <a:lnTo>
                  <a:pt x="47130" y="87800"/>
                </a:lnTo>
                <a:lnTo>
                  <a:pt x="47120" y="87770"/>
                </a:lnTo>
                <a:lnTo>
                  <a:pt x="47110" y="87750"/>
                </a:lnTo>
                <a:lnTo>
                  <a:pt x="47080" y="87740"/>
                </a:lnTo>
                <a:lnTo>
                  <a:pt x="47010" y="87730"/>
                </a:lnTo>
                <a:lnTo>
                  <a:pt x="46990" y="87720"/>
                </a:lnTo>
                <a:lnTo>
                  <a:pt x="46970" y="87680"/>
                </a:lnTo>
                <a:lnTo>
                  <a:pt x="46970" y="87580"/>
                </a:lnTo>
                <a:lnTo>
                  <a:pt x="46950" y="87530"/>
                </a:lnTo>
                <a:lnTo>
                  <a:pt x="46910" y="87490"/>
                </a:lnTo>
                <a:lnTo>
                  <a:pt x="46900" y="87530"/>
                </a:lnTo>
                <a:lnTo>
                  <a:pt x="46900" y="87590"/>
                </a:lnTo>
                <a:lnTo>
                  <a:pt x="46890" y="87640"/>
                </a:lnTo>
                <a:lnTo>
                  <a:pt x="46860" y="87650"/>
                </a:lnTo>
                <a:lnTo>
                  <a:pt x="46840" y="87610"/>
                </a:lnTo>
                <a:lnTo>
                  <a:pt x="46840" y="87540"/>
                </a:lnTo>
                <a:lnTo>
                  <a:pt x="46830" y="87490"/>
                </a:lnTo>
                <a:lnTo>
                  <a:pt x="46790" y="87480"/>
                </a:lnTo>
                <a:lnTo>
                  <a:pt x="46740" y="87490"/>
                </a:lnTo>
                <a:lnTo>
                  <a:pt x="46700" y="87470"/>
                </a:lnTo>
                <a:lnTo>
                  <a:pt x="46710" y="87430"/>
                </a:lnTo>
                <a:lnTo>
                  <a:pt x="46690" y="87410"/>
                </a:lnTo>
                <a:lnTo>
                  <a:pt x="46580" y="87390"/>
                </a:lnTo>
                <a:lnTo>
                  <a:pt x="46340" y="87180"/>
                </a:lnTo>
                <a:lnTo>
                  <a:pt x="46220" y="87130"/>
                </a:lnTo>
                <a:lnTo>
                  <a:pt x="46170" y="87090"/>
                </a:lnTo>
                <a:lnTo>
                  <a:pt x="46120" y="87050"/>
                </a:lnTo>
                <a:lnTo>
                  <a:pt x="46080" y="86990"/>
                </a:lnTo>
                <a:lnTo>
                  <a:pt x="46020" y="86870"/>
                </a:lnTo>
                <a:lnTo>
                  <a:pt x="46000" y="86850"/>
                </a:lnTo>
                <a:lnTo>
                  <a:pt x="45950" y="86820"/>
                </a:lnTo>
                <a:lnTo>
                  <a:pt x="45930" y="86780"/>
                </a:lnTo>
                <a:lnTo>
                  <a:pt x="46150" y="86880"/>
                </a:lnTo>
                <a:lnTo>
                  <a:pt x="46230" y="86880"/>
                </a:lnTo>
                <a:lnTo>
                  <a:pt x="46270" y="86870"/>
                </a:lnTo>
                <a:lnTo>
                  <a:pt x="46330" y="86830"/>
                </a:lnTo>
                <a:lnTo>
                  <a:pt x="46520" y="86800"/>
                </a:lnTo>
                <a:lnTo>
                  <a:pt x="46560" y="86800"/>
                </a:lnTo>
                <a:lnTo>
                  <a:pt x="46590" y="86820"/>
                </a:lnTo>
                <a:lnTo>
                  <a:pt x="46610" y="86850"/>
                </a:lnTo>
                <a:lnTo>
                  <a:pt x="46630" y="86890"/>
                </a:lnTo>
                <a:lnTo>
                  <a:pt x="46650" y="86910"/>
                </a:lnTo>
                <a:lnTo>
                  <a:pt x="46700" y="86900"/>
                </a:lnTo>
                <a:lnTo>
                  <a:pt x="46720" y="86910"/>
                </a:lnTo>
                <a:lnTo>
                  <a:pt x="46730" y="86930"/>
                </a:lnTo>
                <a:lnTo>
                  <a:pt x="46890" y="87020"/>
                </a:lnTo>
                <a:lnTo>
                  <a:pt x="46920" y="87030"/>
                </a:lnTo>
                <a:lnTo>
                  <a:pt x="46930" y="87050"/>
                </a:lnTo>
                <a:lnTo>
                  <a:pt x="46920" y="87100"/>
                </a:lnTo>
                <a:lnTo>
                  <a:pt x="46910" y="87150"/>
                </a:lnTo>
                <a:lnTo>
                  <a:pt x="46890" y="87170"/>
                </a:lnTo>
                <a:lnTo>
                  <a:pt x="46900" y="87200"/>
                </a:lnTo>
                <a:lnTo>
                  <a:pt x="46920" y="87210"/>
                </a:lnTo>
                <a:lnTo>
                  <a:pt x="46950" y="87210"/>
                </a:lnTo>
                <a:lnTo>
                  <a:pt x="46960" y="87170"/>
                </a:lnTo>
                <a:lnTo>
                  <a:pt x="46990" y="87200"/>
                </a:lnTo>
                <a:lnTo>
                  <a:pt x="47000" y="87200"/>
                </a:lnTo>
                <a:lnTo>
                  <a:pt x="47000" y="87170"/>
                </a:lnTo>
                <a:lnTo>
                  <a:pt x="46980" y="87120"/>
                </a:lnTo>
                <a:lnTo>
                  <a:pt x="47000" y="87110"/>
                </a:lnTo>
                <a:lnTo>
                  <a:pt x="47030" y="87080"/>
                </a:lnTo>
                <a:lnTo>
                  <a:pt x="47050" y="87040"/>
                </a:lnTo>
                <a:lnTo>
                  <a:pt x="47030" y="87030"/>
                </a:lnTo>
                <a:lnTo>
                  <a:pt x="46990" y="87010"/>
                </a:lnTo>
                <a:lnTo>
                  <a:pt x="46930" y="86960"/>
                </a:lnTo>
                <a:lnTo>
                  <a:pt x="46880" y="86900"/>
                </a:lnTo>
                <a:lnTo>
                  <a:pt x="46850" y="86840"/>
                </a:lnTo>
                <a:lnTo>
                  <a:pt x="46890" y="86840"/>
                </a:lnTo>
                <a:lnTo>
                  <a:pt x="46980" y="86880"/>
                </a:lnTo>
                <a:lnTo>
                  <a:pt x="46960" y="86830"/>
                </a:lnTo>
                <a:lnTo>
                  <a:pt x="46930" y="86790"/>
                </a:lnTo>
                <a:lnTo>
                  <a:pt x="46910" y="86760"/>
                </a:lnTo>
                <a:lnTo>
                  <a:pt x="46940" y="86740"/>
                </a:lnTo>
                <a:lnTo>
                  <a:pt x="46980" y="86740"/>
                </a:lnTo>
                <a:lnTo>
                  <a:pt x="47110" y="86780"/>
                </a:lnTo>
                <a:lnTo>
                  <a:pt x="47100" y="86740"/>
                </a:lnTo>
                <a:lnTo>
                  <a:pt x="47070" y="86730"/>
                </a:lnTo>
                <a:lnTo>
                  <a:pt x="47040" y="86710"/>
                </a:lnTo>
                <a:lnTo>
                  <a:pt x="47010" y="86690"/>
                </a:lnTo>
                <a:lnTo>
                  <a:pt x="47000" y="86640"/>
                </a:lnTo>
                <a:lnTo>
                  <a:pt x="47000" y="86630"/>
                </a:lnTo>
                <a:lnTo>
                  <a:pt x="46980" y="86630"/>
                </a:lnTo>
                <a:lnTo>
                  <a:pt x="46970" y="86650"/>
                </a:lnTo>
                <a:lnTo>
                  <a:pt x="46960" y="86660"/>
                </a:lnTo>
                <a:lnTo>
                  <a:pt x="46950" y="86670"/>
                </a:lnTo>
                <a:lnTo>
                  <a:pt x="46870" y="86670"/>
                </a:lnTo>
                <a:lnTo>
                  <a:pt x="46840" y="86670"/>
                </a:lnTo>
                <a:lnTo>
                  <a:pt x="46790" y="86750"/>
                </a:lnTo>
                <a:lnTo>
                  <a:pt x="46760" y="86770"/>
                </a:lnTo>
                <a:lnTo>
                  <a:pt x="46640" y="86670"/>
                </a:lnTo>
                <a:lnTo>
                  <a:pt x="46600" y="86630"/>
                </a:lnTo>
                <a:lnTo>
                  <a:pt x="46610" y="86580"/>
                </a:lnTo>
                <a:lnTo>
                  <a:pt x="46680" y="86490"/>
                </a:lnTo>
                <a:lnTo>
                  <a:pt x="46710" y="86430"/>
                </a:lnTo>
                <a:lnTo>
                  <a:pt x="46700" y="86370"/>
                </a:lnTo>
                <a:lnTo>
                  <a:pt x="46670" y="86410"/>
                </a:lnTo>
                <a:lnTo>
                  <a:pt x="46660" y="86420"/>
                </a:lnTo>
                <a:lnTo>
                  <a:pt x="46640" y="86430"/>
                </a:lnTo>
                <a:lnTo>
                  <a:pt x="46630" y="86410"/>
                </a:lnTo>
                <a:lnTo>
                  <a:pt x="46620" y="86390"/>
                </a:lnTo>
                <a:lnTo>
                  <a:pt x="46610" y="86360"/>
                </a:lnTo>
                <a:lnTo>
                  <a:pt x="46620" y="86330"/>
                </a:lnTo>
                <a:lnTo>
                  <a:pt x="46630" y="86280"/>
                </a:lnTo>
                <a:lnTo>
                  <a:pt x="46620" y="86220"/>
                </a:lnTo>
                <a:lnTo>
                  <a:pt x="46590" y="86170"/>
                </a:lnTo>
                <a:lnTo>
                  <a:pt x="46580" y="86120"/>
                </a:lnTo>
                <a:lnTo>
                  <a:pt x="46580" y="86090"/>
                </a:lnTo>
                <a:lnTo>
                  <a:pt x="46580" y="86070"/>
                </a:lnTo>
                <a:lnTo>
                  <a:pt x="46590" y="86030"/>
                </a:lnTo>
                <a:lnTo>
                  <a:pt x="46600" y="86020"/>
                </a:lnTo>
                <a:lnTo>
                  <a:pt x="46610" y="86000"/>
                </a:lnTo>
                <a:lnTo>
                  <a:pt x="46620" y="85970"/>
                </a:lnTo>
                <a:lnTo>
                  <a:pt x="46610" y="85940"/>
                </a:lnTo>
                <a:lnTo>
                  <a:pt x="46540" y="85870"/>
                </a:lnTo>
                <a:lnTo>
                  <a:pt x="46520" y="85830"/>
                </a:lnTo>
                <a:lnTo>
                  <a:pt x="46550" y="85790"/>
                </a:lnTo>
                <a:lnTo>
                  <a:pt x="46600" y="85770"/>
                </a:lnTo>
                <a:lnTo>
                  <a:pt x="46700" y="85750"/>
                </a:lnTo>
                <a:lnTo>
                  <a:pt x="46780" y="85670"/>
                </a:lnTo>
                <a:lnTo>
                  <a:pt x="46910" y="85620"/>
                </a:lnTo>
                <a:lnTo>
                  <a:pt x="46950" y="85580"/>
                </a:lnTo>
                <a:lnTo>
                  <a:pt x="47020" y="85430"/>
                </a:lnTo>
                <a:lnTo>
                  <a:pt x="47050" y="85440"/>
                </a:lnTo>
                <a:lnTo>
                  <a:pt x="47060" y="85450"/>
                </a:lnTo>
                <a:lnTo>
                  <a:pt x="47100" y="85500"/>
                </a:lnTo>
                <a:lnTo>
                  <a:pt x="47170" y="85530"/>
                </a:lnTo>
                <a:lnTo>
                  <a:pt x="47190" y="85540"/>
                </a:lnTo>
                <a:lnTo>
                  <a:pt x="47190" y="85630"/>
                </a:lnTo>
                <a:lnTo>
                  <a:pt x="47120" y="85720"/>
                </a:lnTo>
                <a:lnTo>
                  <a:pt x="47030" y="85790"/>
                </a:lnTo>
                <a:lnTo>
                  <a:pt x="46990" y="85870"/>
                </a:lnTo>
                <a:lnTo>
                  <a:pt x="47000" y="85920"/>
                </a:lnTo>
                <a:lnTo>
                  <a:pt x="47040" y="85890"/>
                </a:lnTo>
                <a:lnTo>
                  <a:pt x="47080" y="85840"/>
                </a:lnTo>
                <a:lnTo>
                  <a:pt x="47160" y="85780"/>
                </a:lnTo>
                <a:lnTo>
                  <a:pt x="47190" y="85730"/>
                </a:lnTo>
                <a:lnTo>
                  <a:pt x="47230" y="85700"/>
                </a:lnTo>
                <a:lnTo>
                  <a:pt x="47280" y="85720"/>
                </a:lnTo>
                <a:lnTo>
                  <a:pt x="47250" y="85750"/>
                </a:lnTo>
                <a:lnTo>
                  <a:pt x="47220" y="85790"/>
                </a:lnTo>
                <a:lnTo>
                  <a:pt x="47220" y="85810"/>
                </a:lnTo>
                <a:lnTo>
                  <a:pt x="47250" y="85830"/>
                </a:lnTo>
                <a:lnTo>
                  <a:pt x="47280" y="85810"/>
                </a:lnTo>
                <a:lnTo>
                  <a:pt x="47330" y="85760"/>
                </a:lnTo>
                <a:lnTo>
                  <a:pt x="47340" y="85740"/>
                </a:lnTo>
                <a:lnTo>
                  <a:pt x="47410" y="85720"/>
                </a:lnTo>
                <a:lnTo>
                  <a:pt x="47440" y="85730"/>
                </a:lnTo>
                <a:lnTo>
                  <a:pt x="47450" y="85780"/>
                </a:lnTo>
                <a:lnTo>
                  <a:pt x="47460" y="85830"/>
                </a:lnTo>
                <a:lnTo>
                  <a:pt x="47490" y="85880"/>
                </a:lnTo>
                <a:lnTo>
                  <a:pt x="47520" y="85880"/>
                </a:lnTo>
                <a:lnTo>
                  <a:pt x="47540" y="85830"/>
                </a:lnTo>
                <a:lnTo>
                  <a:pt x="47530" y="85790"/>
                </a:lnTo>
                <a:lnTo>
                  <a:pt x="47540" y="85740"/>
                </a:lnTo>
                <a:lnTo>
                  <a:pt x="47560" y="85690"/>
                </a:lnTo>
                <a:lnTo>
                  <a:pt x="47580" y="85660"/>
                </a:lnTo>
                <a:lnTo>
                  <a:pt x="47610" y="85640"/>
                </a:lnTo>
                <a:lnTo>
                  <a:pt x="47730" y="85560"/>
                </a:lnTo>
                <a:lnTo>
                  <a:pt x="47750" y="85550"/>
                </a:lnTo>
                <a:lnTo>
                  <a:pt x="47760" y="85530"/>
                </a:lnTo>
                <a:lnTo>
                  <a:pt x="47780" y="85510"/>
                </a:lnTo>
                <a:lnTo>
                  <a:pt x="47790" y="85490"/>
                </a:lnTo>
                <a:lnTo>
                  <a:pt x="47800" y="85430"/>
                </a:lnTo>
                <a:lnTo>
                  <a:pt x="47810" y="85410"/>
                </a:lnTo>
                <a:lnTo>
                  <a:pt x="47850" y="85390"/>
                </a:lnTo>
                <a:lnTo>
                  <a:pt x="47940" y="85390"/>
                </a:lnTo>
                <a:lnTo>
                  <a:pt x="47970" y="85350"/>
                </a:lnTo>
                <a:lnTo>
                  <a:pt x="47980" y="85280"/>
                </a:lnTo>
                <a:lnTo>
                  <a:pt x="48010" y="85270"/>
                </a:lnTo>
                <a:lnTo>
                  <a:pt x="48090" y="85290"/>
                </a:lnTo>
                <a:lnTo>
                  <a:pt x="48130" y="85270"/>
                </a:lnTo>
                <a:lnTo>
                  <a:pt x="48160" y="85270"/>
                </a:lnTo>
                <a:lnTo>
                  <a:pt x="48180" y="85280"/>
                </a:lnTo>
                <a:lnTo>
                  <a:pt x="48220" y="85330"/>
                </a:lnTo>
                <a:lnTo>
                  <a:pt x="48270" y="85330"/>
                </a:lnTo>
                <a:lnTo>
                  <a:pt x="48290" y="85280"/>
                </a:lnTo>
                <a:lnTo>
                  <a:pt x="48300" y="85250"/>
                </a:lnTo>
                <a:lnTo>
                  <a:pt x="48340" y="85250"/>
                </a:lnTo>
                <a:lnTo>
                  <a:pt x="48370" y="85260"/>
                </a:lnTo>
                <a:lnTo>
                  <a:pt x="48390" y="85310"/>
                </a:lnTo>
                <a:lnTo>
                  <a:pt x="48450" y="85360"/>
                </a:lnTo>
                <a:lnTo>
                  <a:pt x="48570" y="85400"/>
                </a:lnTo>
                <a:lnTo>
                  <a:pt x="48980" y="85360"/>
                </a:lnTo>
                <a:lnTo>
                  <a:pt x="49030" y="85340"/>
                </a:lnTo>
                <a:lnTo>
                  <a:pt x="49060" y="85290"/>
                </a:lnTo>
                <a:lnTo>
                  <a:pt x="49180" y="85280"/>
                </a:lnTo>
                <a:lnTo>
                  <a:pt x="49250" y="85250"/>
                </a:lnTo>
                <a:lnTo>
                  <a:pt x="49230" y="85150"/>
                </a:lnTo>
                <a:lnTo>
                  <a:pt x="49150" y="85050"/>
                </a:lnTo>
                <a:lnTo>
                  <a:pt x="49080" y="85000"/>
                </a:lnTo>
                <a:lnTo>
                  <a:pt x="48970" y="85030"/>
                </a:lnTo>
                <a:lnTo>
                  <a:pt x="48870" y="85000"/>
                </a:lnTo>
                <a:lnTo>
                  <a:pt x="48790" y="85000"/>
                </a:lnTo>
                <a:lnTo>
                  <a:pt x="48740" y="85020"/>
                </a:lnTo>
                <a:lnTo>
                  <a:pt x="48600" y="84970"/>
                </a:lnTo>
                <a:lnTo>
                  <a:pt x="48460" y="84940"/>
                </a:lnTo>
                <a:lnTo>
                  <a:pt x="48350" y="84990"/>
                </a:lnTo>
                <a:lnTo>
                  <a:pt x="48300" y="84970"/>
                </a:lnTo>
                <a:lnTo>
                  <a:pt x="48250" y="84990"/>
                </a:lnTo>
                <a:lnTo>
                  <a:pt x="48210" y="84980"/>
                </a:lnTo>
                <a:lnTo>
                  <a:pt x="48170" y="84920"/>
                </a:lnTo>
                <a:lnTo>
                  <a:pt x="48140" y="84870"/>
                </a:lnTo>
                <a:lnTo>
                  <a:pt x="48120" y="84860"/>
                </a:lnTo>
                <a:lnTo>
                  <a:pt x="48070" y="84850"/>
                </a:lnTo>
                <a:lnTo>
                  <a:pt x="47930" y="84880"/>
                </a:lnTo>
                <a:lnTo>
                  <a:pt x="47790" y="84850"/>
                </a:lnTo>
                <a:lnTo>
                  <a:pt x="47740" y="84860"/>
                </a:lnTo>
                <a:lnTo>
                  <a:pt x="47700" y="84890"/>
                </a:lnTo>
                <a:lnTo>
                  <a:pt x="47670" y="84930"/>
                </a:lnTo>
                <a:lnTo>
                  <a:pt x="47650" y="84990"/>
                </a:lnTo>
                <a:lnTo>
                  <a:pt x="47640" y="85030"/>
                </a:lnTo>
                <a:lnTo>
                  <a:pt x="47620" y="85080"/>
                </a:lnTo>
                <a:lnTo>
                  <a:pt x="47540" y="85130"/>
                </a:lnTo>
                <a:lnTo>
                  <a:pt x="47510" y="85170"/>
                </a:lnTo>
                <a:lnTo>
                  <a:pt x="47530" y="85150"/>
                </a:lnTo>
                <a:lnTo>
                  <a:pt x="47550" y="85150"/>
                </a:lnTo>
                <a:lnTo>
                  <a:pt x="47560" y="85150"/>
                </a:lnTo>
                <a:lnTo>
                  <a:pt x="47580" y="85170"/>
                </a:lnTo>
                <a:lnTo>
                  <a:pt x="47550" y="85260"/>
                </a:lnTo>
                <a:lnTo>
                  <a:pt x="47540" y="85270"/>
                </a:lnTo>
                <a:lnTo>
                  <a:pt x="47520" y="85260"/>
                </a:lnTo>
                <a:lnTo>
                  <a:pt x="47500" y="85250"/>
                </a:lnTo>
                <a:lnTo>
                  <a:pt x="47460" y="85210"/>
                </a:lnTo>
                <a:lnTo>
                  <a:pt x="47390" y="85160"/>
                </a:lnTo>
                <a:lnTo>
                  <a:pt x="47380" y="85150"/>
                </a:lnTo>
                <a:lnTo>
                  <a:pt x="47340" y="85110"/>
                </a:lnTo>
                <a:lnTo>
                  <a:pt x="47300" y="85090"/>
                </a:lnTo>
                <a:lnTo>
                  <a:pt x="47320" y="85040"/>
                </a:lnTo>
                <a:lnTo>
                  <a:pt x="47380" y="84960"/>
                </a:lnTo>
                <a:lnTo>
                  <a:pt x="47420" y="84930"/>
                </a:lnTo>
                <a:lnTo>
                  <a:pt x="47450" y="84920"/>
                </a:lnTo>
                <a:lnTo>
                  <a:pt x="47520" y="84920"/>
                </a:lnTo>
                <a:lnTo>
                  <a:pt x="47570" y="84900"/>
                </a:lnTo>
                <a:lnTo>
                  <a:pt x="47600" y="84870"/>
                </a:lnTo>
                <a:lnTo>
                  <a:pt x="47590" y="84830"/>
                </a:lnTo>
                <a:lnTo>
                  <a:pt x="47550" y="84820"/>
                </a:lnTo>
                <a:lnTo>
                  <a:pt x="47530" y="84820"/>
                </a:lnTo>
                <a:lnTo>
                  <a:pt x="47490" y="84850"/>
                </a:lnTo>
                <a:lnTo>
                  <a:pt x="47480" y="84860"/>
                </a:lnTo>
                <a:lnTo>
                  <a:pt x="47450" y="84860"/>
                </a:lnTo>
                <a:lnTo>
                  <a:pt x="47410" y="84860"/>
                </a:lnTo>
                <a:lnTo>
                  <a:pt x="47390" y="84860"/>
                </a:lnTo>
                <a:lnTo>
                  <a:pt x="47340" y="84900"/>
                </a:lnTo>
                <a:lnTo>
                  <a:pt x="47320" y="84900"/>
                </a:lnTo>
                <a:lnTo>
                  <a:pt x="47300" y="84910"/>
                </a:lnTo>
                <a:lnTo>
                  <a:pt x="47280" y="84970"/>
                </a:lnTo>
                <a:lnTo>
                  <a:pt x="47260" y="84980"/>
                </a:lnTo>
                <a:lnTo>
                  <a:pt x="47230" y="84970"/>
                </a:lnTo>
                <a:lnTo>
                  <a:pt x="47190" y="84950"/>
                </a:lnTo>
                <a:lnTo>
                  <a:pt x="47150" y="84930"/>
                </a:lnTo>
                <a:lnTo>
                  <a:pt x="47150" y="84900"/>
                </a:lnTo>
                <a:lnTo>
                  <a:pt x="47110" y="84880"/>
                </a:lnTo>
                <a:lnTo>
                  <a:pt x="47060" y="84890"/>
                </a:lnTo>
                <a:lnTo>
                  <a:pt x="47020" y="84910"/>
                </a:lnTo>
                <a:lnTo>
                  <a:pt x="46880" y="84940"/>
                </a:lnTo>
                <a:lnTo>
                  <a:pt x="46850" y="84940"/>
                </a:lnTo>
                <a:lnTo>
                  <a:pt x="46840" y="84910"/>
                </a:lnTo>
                <a:lnTo>
                  <a:pt x="46840" y="84890"/>
                </a:lnTo>
                <a:lnTo>
                  <a:pt x="46830" y="84860"/>
                </a:lnTo>
                <a:lnTo>
                  <a:pt x="46760" y="84820"/>
                </a:lnTo>
                <a:lnTo>
                  <a:pt x="46740" y="84820"/>
                </a:lnTo>
                <a:lnTo>
                  <a:pt x="46730" y="84840"/>
                </a:lnTo>
                <a:lnTo>
                  <a:pt x="46740" y="84900"/>
                </a:lnTo>
                <a:lnTo>
                  <a:pt x="46730" y="84930"/>
                </a:lnTo>
                <a:lnTo>
                  <a:pt x="46720" y="84960"/>
                </a:lnTo>
                <a:lnTo>
                  <a:pt x="46720" y="84980"/>
                </a:lnTo>
                <a:lnTo>
                  <a:pt x="46710" y="85000"/>
                </a:lnTo>
                <a:lnTo>
                  <a:pt x="46680" y="85080"/>
                </a:lnTo>
                <a:lnTo>
                  <a:pt x="46680" y="85100"/>
                </a:lnTo>
                <a:lnTo>
                  <a:pt x="46670" y="85150"/>
                </a:lnTo>
                <a:lnTo>
                  <a:pt x="46660" y="85200"/>
                </a:lnTo>
                <a:lnTo>
                  <a:pt x="46640" y="85240"/>
                </a:lnTo>
                <a:lnTo>
                  <a:pt x="46620" y="85270"/>
                </a:lnTo>
                <a:lnTo>
                  <a:pt x="46520" y="85390"/>
                </a:lnTo>
                <a:lnTo>
                  <a:pt x="46500" y="85420"/>
                </a:lnTo>
                <a:lnTo>
                  <a:pt x="46530" y="85460"/>
                </a:lnTo>
                <a:lnTo>
                  <a:pt x="46600" y="85380"/>
                </a:lnTo>
                <a:lnTo>
                  <a:pt x="46730" y="85150"/>
                </a:lnTo>
                <a:lnTo>
                  <a:pt x="46770" y="85090"/>
                </a:lnTo>
                <a:lnTo>
                  <a:pt x="46810" y="85070"/>
                </a:lnTo>
                <a:lnTo>
                  <a:pt x="46850" y="85160"/>
                </a:lnTo>
                <a:lnTo>
                  <a:pt x="46890" y="85180"/>
                </a:lnTo>
                <a:lnTo>
                  <a:pt x="46990" y="85210"/>
                </a:lnTo>
                <a:lnTo>
                  <a:pt x="47040" y="85210"/>
                </a:lnTo>
                <a:lnTo>
                  <a:pt x="47050" y="85210"/>
                </a:lnTo>
                <a:lnTo>
                  <a:pt x="47070" y="85240"/>
                </a:lnTo>
                <a:lnTo>
                  <a:pt x="47070" y="85270"/>
                </a:lnTo>
                <a:lnTo>
                  <a:pt x="47060" y="85300"/>
                </a:lnTo>
                <a:lnTo>
                  <a:pt x="47000" y="85390"/>
                </a:lnTo>
                <a:lnTo>
                  <a:pt x="46910" y="85500"/>
                </a:lnTo>
                <a:lnTo>
                  <a:pt x="46880" y="85550"/>
                </a:lnTo>
                <a:lnTo>
                  <a:pt x="46860" y="85570"/>
                </a:lnTo>
                <a:lnTo>
                  <a:pt x="46830" y="85580"/>
                </a:lnTo>
                <a:lnTo>
                  <a:pt x="46790" y="85580"/>
                </a:lnTo>
                <a:lnTo>
                  <a:pt x="46760" y="85590"/>
                </a:lnTo>
                <a:lnTo>
                  <a:pt x="46750" y="85610"/>
                </a:lnTo>
                <a:lnTo>
                  <a:pt x="46740" y="85680"/>
                </a:lnTo>
                <a:lnTo>
                  <a:pt x="46690" y="85700"/>
                </a:lnTo>
                <a:lnTo>
                  <a:pt x="46590" y="85700"/>
                </a:lnTo>
                <a:lnTo>
                  <a:pt x="46470" y="85810"/>
                </a:lnTo>
                <a:lnTo>
                  <a:pt x="46450" y="85840"/>
                </a:lnTo>
                <a:lnTo>
                  <a:pt x="46470" y="85880"/>
                </a:lnTo>
                <a:lnTo>
                  <a:pt x="46540" y="85950"/>
                </a:lnTo>
                <a:lnTo>
                  <a:pt x="46570" y="85990"/>
                </a:lnTo>
                <a:lnTo>
                  <a:pt x="46540" y="86040"/>
                </a:lnTo>
                <a:lnTo>
                  <a:pt x="46530" y="86090"/>
                </a:lnTo>
                <a:lnTo>
                  <a:pt x="46540" y="86190"/>
                </a:lnTo>
                <a:lnTo>
                  <a:pt x="46550" y="86210"/>
                </a:lnTo>
                <a:lnTo>
                  <a:pt x="46570" y="86250"/>
                </a:lnTo>
                <a:lnTo>
                  <a:pt x="46580" y="86270"/>
                </a:lnTo>
                <a:lnTo>
                  <a:pt x="46570" y="86390"/>
                </a:lnTo>
                <a:lnTo>
                  <a:pt x="46550" y="86430"/>
                </a:lnTo>
                <a:lnTo>
                  <a:pt x="46520" y="86480"/>
                </a:lnTo>
                <a:lnTo>
                  <a:pt x="46490" y="86510"/>
                </a:lnTo>
                <a:lnTo>
                  <a:pt x="46480" y="86480"/>
                </a:lnTo>
                <a:lnTo>
                  <a:pt x="46460" y="86490"/>
                </a:lnTo>
                <a:lnTo>
                  <a:pt x="46270" y="86610"/>
                </a:lnTo>
                <a:lnTo>
                  <a:pt x="46230" y="86620"/>
                </a:lnTo>
                <a:lnTo>
                  <a:pt x="46180" y="86580"/>
                </a:lnTo>
                <a:lnTo>
                  <a:pt x="46160" y="86540"/>
                </a:lnTo>
                <a:lnTo>
                  <a:pt x="46150" y="86510"/>
                </a:lnTo>
                <a:lnTo>
                  <a:pt x="46140" y="86490"/>
                </a:lnTo>
                <a:lnTo>
                  <a:pt x="46150" y="86470"/>
                </a:lnTo>
                <a:lnTo>
                  <a:pt x="46180" y="86450"/>
                </a:lnTo>
                <a:lnTo>
                  <a:pt x="46190" y="86420"/>
                </a:lnTo>
                <a:lnTo>
                  <a:pt x="46190" y="86390"/>
                </a:lnTo>
                <a:lnTo>
                  <a:pt x="46160" y="86360"/>
                </a:lnTo>
                <a:lnTo>
                  <a:pt x="46130" y="86410"/>
                </a:lnTo>
                <a:lnTo>
                  <a:pt x="46100" y="86480"/>
                </a:lnTo>
                <a:lnTo>
                  <a:pt x="46100" y="86520"/>
                </a:lnTo>
                <a:lnTo>
                  <a:pt x="46110" y="86540"/>
                </a:lnTo>
                <a:lnTo>
                  <a:pt x="46130" y="86550"/>
                </a:lnTo>
                <a:lnTo>
                  <a:pt x="46150" y="86570"/>
                </a:lnTo>
                <a:lnTo>
                  <a:pt x="46150" y="86590"/>
                </a:lnTo>
                <a:lnTo>
                  <a:pt x="46140" y="86630"/>
                </a:lnTo>
                <a:lnTo>
                  <a:pt x="46120" y="86630"/>
                </a:lnTo>
                <a:lnTo>
                  <a:pt x="46100" y="86630"/>
                </a:lnTo>
                <a:lnTo>
                  <a:pt x="46080" y="86620"/>
                </a:lnTo>
                <a:lnTo>
                  <a:pt x="46060" y="86600"/>
                </a:lnTo>
                <a:lnTo>
                  <a:pt x="46040" y="86580"/>
                </a:lnTo>
                <a:lnTo>
                  <a:pt x="46020" y="86560"/>
                </a:lnTo>
                <a:lnTo>
                  <a:pt x="45890" y="86530"/>
                </a:lnTo>
                <a:lnTo>
                  <a:pt x="45830" y="86470"/>
                </a:lnTo>
                <a:lnTo>
                  <a:pt x="45780" y="86370"/>
                </a:lnTo>
                <a:lnTo>
                  <a:pt x="45760" y="86360"/>
                </a:lnTo>
                <a:lnTo>
                  <a:pt x="45710" y="86370"/>
                </a:lnTo>
                <a:lnTo>
                  <a:pt x="45690" y="86350"/>
                </a:lnTo>
                <a:lnTo>
                  <a:pt x="45660" y="86300"/>
                </a:lnTo>
                <a:lnTo>
                  <a:pt x="45650" y="86270"/>
                </a:lnTo>
                <a:lnTo>
                  <a:pt x="45670" y="86260"/>
                </a:lnTo>
                <a:lnTo>
                  <a:pt x="45750" y="86260"/>
                </a:lnTo>
                <a:lnTo>
                  <a:pt x="45770" y="86260"/>
                </a:lnTo>
                <a:lnTo>
                  <a:pt x="45780" y="86270"/>
                </a:lnTo>
                <a:lnTo>
                  <a:pt x="45800" y="86290"/>
                </a:lnTo>
                <a:lnTo>
                  <a:pt x="45810" y="86300"/>
                </a:lnTo>
                <a:lnTo>
                  <a:pt x="45840" y="86300"/>
                </a:lnTo>
                <a:lnTo>
                  <a:pt x="45830" y="86280"/>
                </a:lnTo>
                <a:lnTo>
                  <a:pt x="45820" y="86260"/>
                </a:lnTo>
                <a:lnTo>
                  <a:pt x="45810" y="86240"/>
                </a:lnTo>
                <a:lnTo>
                  <a:pt x="45800" y="86210"/>
                </a:lnTo>
                <a:lnTo>
                  <a:pt x="45820" y="86180"/>
                </a:lnTo>
                <a:lnTo>
                  <a:pt x="45840" y="86180"/>
                </a:lnTo>
                <a:lnTo>
                  <a:pt x="45890" y="86180"/>
                </a:lnTo>
                <a:lnTo>
                  <a:pt x="45890" y="86170"/>
                </a:lnTo>
                <a:lnTo>
                  <a:pt x="45890" y="86150"/>
                </a:lnTo>
                <a:lnTo>
                  <a:pt x="45900" y="86130"/>
                </a:lnTo>
                <a:lnTo>
                  <a:pt x="45910" y="86120"/>
                </a:lnTo>
                <a:lnTo>
                  <a:pt x="45920" y="86120"/>
                </a:lnTo>
                <a:lnTo>
                  <a:pt x="45940" y="86130"/>
                </a:lnTo>
                <a:lnTo>
                  <a:pt x="45980" y="86150"/>
                </a:lnTo>
                <a:lnTo>
                  <a:pt x="46020" y="86190"/>
                </a:lnTo>
                <a:lnTo>
                  <a:pt x="46040" y="86200"/>
                </a:lnTo>
                <a:lnTo>
                  <a:pt x="46040" y="86170"/>
                </a:lnTo>
                <a:lnTo>
                  <a:pt x="46000" y="86100"/>
                </a:lnTo>
                <a:lnTo>
                  <a:pt x="46050" y="86110"/>
                </a:lnTo>
                <a:lnTo>
                  <a:pt x="46070" y="86120"/>
                </a:lnTo>
                <a:lnTo>
                  <a:pt x="46060" y="86050"/>
                </a:lnTo>
                <a:lnTo>
                  <a:pt x="46070" y="86020"/>
                </a:lnTo>
                <a:lnTo>
                  <a:pt x="46110" y="86000"/>
                </a:lnTo>
                <a:lnTo>
                  <a:pt x="46090" y="85980"/>
                </a:lnTo>
                <a:lnTo>
                  <a:pt x="45960" y="86020"/>
                </a:lnTo>
                <a:lnTo>
                  <a:pt x="45930" y="85960"/>
                </a:lnTo>
                <a:lnTo>
                  <a:pt x="45920" y="85930"/>
                </a:lnTo>
                <a:lnTo>
                  <a:pt x="45900" y="85950"/>
                </a:lnTo>
                <a:lnTo>
                  <a:pt x="45870" y="85970"/>
                </a:lnTo>
                <a:lnTo>
                  <a:pt x="45840" y="85970"/>
                </a:lnTo>
                <a:lnTo>
                  <a:pt x="45820" y="85940"/>
                </a:lnTo>
                <a:lnTo>
                  <a:pt x="45810" y="85890"/>
                </a:lnTo>
                <a:lnTo>
                  <a:pt x="45790" y="85850"/>
                </a:lnTo>
                <a:lnTo>
                  <a:pt x="45750" y="85830"/>
                </a:lnTo>
                <a:lnTo>
                  <a:pt x="45590" y="85790"/>
                </a:lnTo>
                <a:lnTo>
                  <a:pt x="45500" y="85750"/>
                </a:lnTo>
                <a:lnTo>
                  <a:pt x="45460" y="85700"/>
                </a:lnTo>
                <a:lnTo>
                  <a:pt x="45500" y="85650"/>
                </a:lnTo>
                <a:lnTo>
                  <a:pt x="45580" y="85640"/>
                </a:lnTo>
                <a:lnTo>
                  <a:pt x="45650" y="85670"/>
                </a:lnTo>
                <a:lnTo>
                  <a:pt x="45630" y="85740"/>
                </a:lnTo>
                <a:lnTo>
                  <a:pt x="45670" y="85730"/>
                </a:lnTo>
                <a:lnTo>
                  <a:pt x="45710" y="85660"/>
                </a:lnTo>
                <a:lnTo>
                  <a:pt x="45740" y="85640"/>
                </a:lnTo>
                <a:lnTo>
                  <a:pt x="45760" y="85660"/>
                </a:lnTo>
                <a:lnTo>
                  <a:pt x="45780" y="85720"/>
                </a:lnTo>
                <a:lnTo>
                  <a:pt x="45800" y="85710"/>
                </a:lnTo>
                <a:lnTo>
                  <a:pt x="45810" y="85700"/>
                </a:lnTo>
                <a:lnTo>
                  <a:pt x="45840" y="85690"/>
                </a:lnTo>
                <a:lnTo>
                  <a:pt x="45860" y="85690"/>
                </a:lnTo>
                <a:lnTo>
                  <a:pt x="45890" y="85700"/>
                </a:lnTo>
                <a:lnTo>
                  <a:pt x="45910" y="85690"/>
                </a:lnTo>
                <a:lnTo>
                  <a:pt x="45920" y="85670"/>
                </a:lnTo>
                <a:lnTo>
                  <a:pt x="45940" y="85660"/>
                </a:lnTo>
                <a:lnTo>
                  <a:pt x="46020" y="85690"/>
                </a:lnTo>
                <a:lnTo>
                  <a:pt x="46060" y="85680"/>
                </a:lnTo>
                <a:lnTo>
                  <a:pt x="46080" y="85640"/>
                </a:lnTo>
                <a:lnTo>
                  <a:pt x="46060" y="85650"/>
                </a:lnTo>
                <a:lnTo>
                  <a:pt x="46040" y="85640"/>
                </a:lnTo>
                <a:lnTo>
                  <a:pt x="46030" y="85630"/>
                </a:lnTo>
                <a:lnTo>
                  <a:pt x="46030" y="85600"/>
                </a:lnTo>
                <a:lnTo>
                  <a:pt x="46010" y="85570"/>
                </a:lnTo>
                <a:lnTo>
                  <a:pt x="45960" y="85600"/>
                </a:lnTo>
                <a:lnTo>
                  <a:pt x="45930" y="85580"/>
                </a:lnTo>
                <a:lnTo>
                  <a:pt x="45920" y="85560"/>
                </a:lnTo>
                <a:lnTo>
                  <a:pt x="45920" y="85540"/>
                </a:lnTo>
                <a:lnTo>
                  <a:pt x="45920" y="85490"/>
                </a:lnTo>
                <a:lnTo>
                  <a:pt x="45920" y="85460"/>
                </a:lnTo>
                <a:lnTo>
                  <a:pt x="45940" y="85460"/>
                </a:lnTo>
                <a:lnTo>
                  <a:pt x="45970" y="85480"/>
                </a:lnTo>
                <a:lnTo>
                  <a:pt x="46000" y="85450"/>
                </a:lnTo>
                <a:lnTo>
                  <a:pt x="46030" y="85420"/>
                </a:lnTo>
                <a:lnTo>
                  <a:pt x="46050" y="85390"/>
                </a:lnTo>
                <a:lnTo>
                  <a:pt x="46070" y="85330"/>
                </a:lnTo>
                <a:lnTo>
                  <a:pt x="46070" y="85310"/>
                </a:lnTo>
                <a:lnTo>
                  <a:pt x="46070" y="85280"/>
                </a:lnTo>
                <a:lnTo>
                  <a:pt x="46070" y="85260"/>
                </a:lnTo>
                <a:lnTo>
                  <a:pt x="46090" y="85250"/>
                </a:lnTo>
                <a:lnTo>
                  <a:pt x="46150" y="85250"/>
                </a:lnTo>
                <a:lnTo>
                  <a:pt x="46180" y="85240"/>
                </a:lnTo>
                <a:lnTo>
                  <a:pt x="46200" y="85210"/>
                </a:lnTo>
                <a:lnTo>
                  <a:pt x="46210" y="85170"/>
                </a:lnTo>
                <a:lnTo>
                  <a:pt x="46220" y="85120"/>
                </a:lnTo>
                <a:lnTo>
                  <a:pt x="46250" y="84990"/>
                </a:lnTo>
                <a:lnTo>
                  <a:pt x="46260" y="84960"/>
                </a:lnTo>
                <a:lnTo>
                  <a:pt x="46390" y="84980"/>
                </a:lnTo>
                <a:lnTo>
                  <a:pt x="46440" y="85000"/>
                </a:lnTo>
                <a:lnTo>
                  <a:pt x="46460" y="85000"/>
                </a:lnTo>
                <a:lnTo>
                  <a:pt x="46470" y="84990"/>
                </a:lnTo>
                <a:lnTo>
                  <a:pt x="46470" y="84960"/>
                </a:lnTo>
                <a:lnTo>
                  <a:pt x="46450" y="84960"/>
                </a:lnTo>
                <a:lnTo>
                  <a:pt x="46390" y="84960"/>
                </a:lnTo>
                <a:lnTo>
                  <a:pt x="46280" y="84920"/>
                </a:lnTo>
                <a:lnTo>
                  <a:pt x="46270" y="84910"/>
                </a:lnTo>
                <a:lnTo>
                  <a:pt x="46270" y="84880"/>
                </a:lnTo>
                <a:lnTo>
                  <a:pt x="46280" y="84850"/>
                </a:lnTo>
                <a:lnTo>
                  <a:pt x="46290" y="84830"/>
                </a:lnTo>
                <a:lnTo>
                  <a:pt x="46310" y="84790"/>
                </a:lnTo>
                <a:lnTo>
                  <a:pt x="46370" y="84780"/>
                </a:lnTo>
                <a:lnTo>
                  <a:pt x="46470" y="84800"/>
                </a:lnTo>
                <a:lnTo>
                  <a:pt x="46610" y="84850"/>
                </a:lnTo>
                <a:lnTo>
                  <a:pt x="46650" y="84890"/>
                </a:lnTo>
                <a:lnTo>
                  <a:pt x="46660" y="84900"/>
                </a:lnTo>
                <a:lnTo>
                  <a:pt x="46690" y="84890"/>
                </a:lnTo>
                <a:lnTo>
                  <a:pt x="46690" y="84860"/>
                </a:lnTo>
                <a:lnTo>
                  <a:pt x="46670" y="84820"/>
                </a:lnTo>
                <a:lnTo>
                  <a:pt x="46650" y="84800"/>
                </a:lnTo>
                <a:lnTo>
                  <a:pt x="46630" y="84790"/>
                </a:lnTo>
                <a:lnTo>
                  <a:pt x="46550" y="84780"/>
                </a:lnTo>
                <a:lnTo>
                  <a:pt x="46440" y="84740"/>
                </a:lnTo>
                <a:lnTo>
                  <a:pt x="46380" y="84730"/>
                </a:lnTo>
                <a:lnTo>
                  <a:pt x="46330" y="84750"/>
                </a:lnTo>
                <a:lnTo>
                  <a:pt x="46300" y="84780"/>
                </a:lnTo>
                <a:lnTo>
                  <a:pt x="46260" y="84790"/>
                </a:lnTo>
                <a:lnTo>
                  <a:pt x="46220" y="84780"/>
                </a:lnTo>
                <a:lnTo>
                  <a:pt x="46190" y="84760"/>
                </a:lnTo>
                <a:lnTo>
                  <a:pt x="46150" y="84650"/>
                </a:lnTo>
                <a:lnTo>
                  <a:pt x="46130" y="84600"/>
                </a:lnTo>
                <a:lnTo>
                  <a:pt x="46120" y="84630"/>
                </a:lnTo>
                <a:lnTo>
                  <a:pt x="46120" y="84650"/>
                </a:lnTo>
                <a:lnTo>
                  <a:pt x="46130" y="84680"/>
                </a:lnTo>
                <a:lnTo>
                  <a:pt x="46130" y="84710"/>
                </a:lnTo>
                <a:lnTo>
                  <a:pt x="46130" y="84740"/>
                </a:lnTo>
                <a:lnTo>
                  <a:pt x="46110" y="84750"/>
                </a:lnTo>
                <a:lnTo>
                  <a:pt x="46090" y="84750"/>
                </a:lnTo>
                <a:lnTo>
                  <a:pt x="46070" y="84760"/>
                </a:lnTo>
                <a:lnTo>
                  <a:pt x="46050" y="84800"/>
                </a:lnTo>
                <a:lnTo>
                  <a:pt x="46120" y="84810"/>
                </a:lnTo>
                <a:lnTo>
                  <a:pt x="46150" y="84860"/>
                </a:lnTo>
                <a:lnTo>
                  <a:pt x="46170" y="84920"/>
                </a:lnTo>
                <a:lnTo>
                  <a:pt x="46190" y="85000"/>
                </a:lnTo>
                <a:lnTo>
                  <a:pt x="46140" y="85090"/>
                </a:lnTo>
                <a:lnTo>
                  <a:pt x="46110" y="85130"/>
                </a:lnTo>
                <a:lnTo>
                  <a:pt x="46070" y="85150"/>
                </a:lnTo>
                <a:lnTo>
                  <a:pt x="46050" y="85170"/>
                </a:lnTo>
                <a:lnTo>
                  <a:pt x="46020" y="85290"/>
                </a:lnTo>
                <a:lnTo>
                  <a:pt x="45990" y="85330"/>
                </a:lnTo>
                <a:lnTo>
                  <a:pt x="45950" y="85330"/>
                </a:lnTo>
                <a:lnTo>
                  <a:pt x="45900" y="85300"/>
                </a:lnTo>
                <a:lnTo>
                  <a:pt x="45870" y="85250"/>
                </a:lnTo>
                <a:lnTo>
                  <a:pt x="45870" y="85200"/>
                </a:lnTo>
                <a:lnTo>
                  <a:pt x="45910" y="85150"/>
                </a:lnTo>
                <a:lnTo>
                  <a:pt x="45930" y="85120"/>
                </a:lnTo>
                <a:lnTo>
                  <a:pt x="45930" y="85090"/>
                </a:lnTo>
                <a:lnTo>
                  <a:pt x="45920" y="85070"/>
                </a:lnTo>
                <a:lnTo>
                  <a:pt x="45910" y="85070"/>
                </a:lnTo>
                <a:lnTo>
                  <a:pt x="45890" y="85080"/>
                </a:lnTo>
                <a:lnTo>
                  <a:pt x="45870" y="85090"/>
                </a:lnTo>
                <a:lnTo>
                  <a:pt x="45840" y="85080"/>
                </a:lnTo>
                <a:lnTo>
                  <a:pt x="45820" y="85080"/>
                </a:lnTo>
                <a:lnTo>
                  <a:pt x="45810" y="85050"/>
                </a:lnTo>
                <a:lnTo>
                  <a:pt x="45800" y="85010"/>
                </a:lnTo>
                <a:lnTo>
                  <a:pt x="45800" y="84990"/>
                </a:lnTo>
                <a:lnTo>
                  <a:pt x="45780" y="84960"/>
                </a:lnTo>
                <a:lnTo>
                  <a:pt x="45770" y="84940"/>
                </a:lnTo>
                <a:lnTo>
                  <a:pt x="45750" y="84950"/>
                </a:lnTo>
                <a:lnTo>
                  <a:pt x="45740" y="85000"/>
                </a:lnTo>
                <a:lnTo>
                  <a:pt x="45780" y="85130"/>
                </a:lnTo>
                <a:lnTo>
                  <a:pt x="45780" y="85190"/>
                </a:lnTo>
                <a:lnTo>
                  <a:pt x="45760" y="85220"/>
                </a:lnTo>
                <a:lnTo>
                  <a:pt x="45740" y="85220"/>
                </a:lnTo>
                <a:lnTo>
                  <a:pt x="45690" y="85210"/>
                </a:lnTo>
                <a:lnTo>
                  <a:pt x="45660" y="85220"/>
                </a:lnTo>
                <a:lnTo>
                  <a:pt x="45660" y="85240"/>
                </a:lnTo>
                <a:lnTo>
                  <a:pt x="45660" y="85270"/>
                </a:lnTo>
                <a:lnTo>
                  <a:pt x="45650" y="85300"/>
                </a:lnTo>
                <a:lnTo>
                  <a:pt x="45620" y="85300"/>
                </a:lnTo>
                <a:lnTo>
                  <a:pt x="45580" y="85280"/>
                </a:lnTo>
                <a:lnTo>
                  <a:pt x="45560" y="85280"/>
                </a:lnTo>
                <a:lnTo>
                  <a:pt x="45560" y="85350"/>
                </a:lnTo>
                <a:lnTo>
                  <a:pt x="45510" y="85340"/>
                </a:lnTo>
                <a:lnTo>
                  <a:pt x="45470" y="85370"/>
                </a:lnTo>
                <a:lnTo>
                  <a:pt x="45390" y="85480"/>
                </a:lnTo>
                <a:lnTo>
                  <a:pt x="45380" y="85480"/>
                </a:lnTo>
                <a:lnTo>
                  <a:pt x="45370" y="85470"/>
                </a:lnTo>
                <a:lnTo>
                  <a:pt x="45360" y="85470"/>
                </a:lnTo>
                <a:lnTo>
                  <a:pt x="45360" y="85490"/>
                </a:lnTo>
                <a:lnTo>
                  <a:pt x="45360" y="85500"/>
                </a:lnTo>
                <a:lnTo>
                  <a:pt x="45360" y="85510"/>
                </a:lnTo>
                <a:lnTo>
                  <a:pt x="45370" y="85520"/>
                </a:lnTo>
                <a:lnTo>
                  <a:pt x="45370" y="85530"/>
                </a:lnTo>
                <a:lnTo>
                  <a:pt x="45360" y="85560"/>
                </a:lnTo>
                <a:lnTo>
                  <a:pt x="45340" y="85550"/>
                </a:lnTo>
                <a:lnTo>
                  <a:pt x="45290" y="85500"/>
                </a:lnTo>
                <a:lnTo>
                  <a:pt x="45230" y="85480"/>
                </a:lnTo>
                <a:lnTo>
                  <a:pt x="45210" y="85450"/>
                </a:lnTo>
                <a:lnTo>
                  <a:pt x="45210" y="85420"/>
                </a:lnTo>
                <a:lnTo>
                  <a:pt x="45260" y="85350"/>
                </a:lnTo>
                <a:lnTo>
                  <a:pt x="45280" y="85330"/>
                </a:lnTo>
                <a:lnTo>
                  <a:pt x="45370" y="85300"/>
                </a:lnTo>
                <a:lnTo>
                  <a:pt x="45420" y="85270"/>
                </a:lnTo>
                <a:lnTo>
                  <a:pt x="45440" y="85210"/>
                </a:lnTo>
                <a:lnTo>
                  <a:pt x="45410" y="85210"/>
                </a:lnTo>
                <a:lnTo>
                  <a:pt x="45310" y="85250"/>
                </a:lnTo>
                <a:lnTo>
                  <a:pt x="45260" y="85240"/>
                </a:lnTo>
                <a:lnTo>
                  <a:pt x="45250" y="85210"/>
                </a:lnTo>
                <a:lnTo>
                  <a:pt x="45240" y="85160"/>
                </a:lnTo>
                <a:lnTo>
                  <a:pt x="45230" y="85100"/>
                </a:lnTo>
                <a:lnTo>
                  <a:pt x="45280" y="85080"/>
                </a:lnTo>
                <a:lnTo>
                  <a:pt x="45310" y="85060"/>
                </a:lnTo>
                <a:lnTo>
                  <a:pt x="45320" y="85030"/>
                </a:lnTo>
                <a:lnTo>
                  <a:pt x="45320" y="85000"/>
                </a:lnTo>
                <a:lnTo>
                  <a:pt x="45340" y="85000"/>
                </a:lnTo>
                <a:lnTo>
                  <a:pt x="45350" y="85000"/>
                </a:lnTo>
                <a:lnTo>
                  <a:pt x="45370" y="85000"/>
                </a:lnTo>
                <a:lnTo>
                  <a:pt x="45380" y="84990"/>
                </a:lnTo>
                <a:lnTo>
                  <a:pt x="45380" y="84980"/>
                </a:lnTo>
                <a:lnTo>
                  <a:pt x="45390" y="84970"/>
                </a:lnTo>
                <a:lnTo>
                  <a:pt x="45410" y="84960"/>
                </a:lnTo>
                <a:lnTo>
                  <a:pt x="45420" y="84970"/>
                </a:lnTo>
                <a:lnTo>
                  <a:pt x="45430" y="84970"/>
                </a:lnTo>
                <a:lnTo>
                  <a:pt x="45430" y="84980"/>
                </a:lnTo>
                <a:lnTo>
                  <a:pt x="45440" y="84980"/>
                </a:lnTo>
                <a:lnTo>
                  <a:pt x="45460" y="84980"/>
                </a:lnTo>
                <a:lnTo>
                  <a:pt x="45470" y="84960"/>
                </a:lnTo>
                <a:lnTo>
                  <a:pt x="45480" y="84950"/>
                </a:lnTo>
                <a:lnTo>
                  <a:pt x="45470" y="84920"/>
                </a:lnTo>
                <a:lnTo>
                  <a:pt x="45450" y="84910"/>
                </a:lnTo>
                <a:lnTo>
                  <a:pt x="45360" y="84880"/>
                </a:lnTo>
                <a:lnTo>
                  <a:pt x="45350" y="84870"/>
                </a:lnTo>
                <a:lnTo>
                  <a:pt x="45370" y="84850"/>
                </a:lnTo>
                <a:lnTo>
                  <a:pt x="45420" y="84820"/>
                </a:lnTo>
                <a:lnTo>
                  <a:pt x="45430" y="84800"/>
                </a:lnTo>
                <a:lnTo>
                  <a:pt x="45450" y="84750"/>
                </a:lnTo>
                <a:lnTo>
                  <a:pt x="45460" y="84740"/>
                </a:lnTo>
                <a:lnTo>
                  <a:pt x="45580" y="84740"/>
                </a:lnTo>
                <a:lnTo>
                  <a:pt x="45540" y="84710"/>
                </a:lnTo>
                <a:lnTo>
                  <a:pt x="45520" y="84680"/>
                </a:lnTo>
                <a:lnTo>
                  <a:pt x="45520" y="84650"/>
                </a:lnTo>
                <a:lnTo>
                  <a:pt x="45540" y="84570"/>
                </a:lnTo>
                <a:lnTo>
                  <a:pt x="45510" y="84560"/>
                </a:lnTo>
                <a:lnTo>
                  <a:pt x="45490" y="84590"/>
                </a:lnTo>
                <a:lnTo>
                  <a:pt x="45460" y="84630"/>
                </a:lnTo>
                <a:lnTo>
                  <a:pt x="45420" y="84660"/>
                </a:lnTo>
                <a:lnTo>
                  <a:pt x="45290" y="84610"/>
                </a:lnTo>
                <a:lnTo>
                  <a:pt x="45270" y="84590"/>
                </a:lnTo>
                <a:lnTo>
                  <a:pt x="45270" y="84510"/>
                </a:lnTo>
                <a:lnTo>
                  <a:pt x="45280" y="84470"/>
                </a:lnTo>
                <a:lnTo>
                  <a:pt x="45300" y="84440"/>
                </a:lnTo>
                <a:lnTo>
                  <a:pt x="45340" y="84430"/>
                </a:lnTo>
                <a:lnTo>
                  <a:pt x="45350" y="84440"/>
                </a:lnTo>
                <a:lnTo>
                  <a:pt x="45360" y="84460"/>
                </a:lnTo>
                <a:lnTo>
                  <a:pt x="45380" y="84470"/>
                </a:lnTo>
                <a:lnTo>
                  <a:pt x="45390" y="84470"/>
                </a:lnTo>
                <a:lnTo>
                  <a:pt x="45410" y="84450"/>
                </a:lnTo>
                <a:lnTo>
                  <a:pt x="45420" y="84420"/>
                </a:lnTo>
                <a:lnTo>
                  <a:pt x="45420" y="84360"/>
                </a:lnTo>
                <a:lnTo>
                  <a:pt x="45430" y="84350"/>
                </a:lnTo>
                <a:lnTo>
                  <a:pt x="45450" y="84310"/>
                </a:lnTo>
                <a:lnTo>
                  <a:pt x="45460" y="84280"/>
                </a:lnTo>
                <a:lnTo>
                  <a:pt x="45440" y="84270"/>
                </a:lnTo>
                <a:lnTo>
                  <a:pt x="45390" y="84220"/>
                </a:lnTo>
                <a:lnTo>
                  <a:pt x="45380" y="84210"/>
                </a:lnTo>
                <a:lnTo>
                  <a:pt x="45370" y="84150"/>
                </a:lnTo>
                <a:lnTo>
                  <a:pt x="45380" y="84110"/>
                </a:lnTo>
                <a:lnTo>
                  <a:pt x="45400" y="84070"/>
                </a:lnTo>
                <a:lnTo>
                  <a:pt x="45420" y="84020"/>
                </a:lnTo>
                <a:lnTo>
                  <a:pt x="45430" y="83940"/>
                </a:lnTo>
                <a:lnTo>
                  <a:pt x="45410" y="83920"/>
                </a:lnTo>
                <a:lnTo>
                  <a:pt x="45370" y="83920"/>
                </a:lnTo>
                <a:lnTo>
                  <a:pt x="45330" y="83900"/>
                </a:lnTo>
                <a:lnTo>
                  <a:pt x="45330" y="83890"/>
                </a:lnTo>
                <a:lnTo>
                  <a:pt x="45320" y="83850"/>
                </a:lnTo>
                <a:lnTo>
                  <a:pt x="45310" y="83810"/>
                </a:lnTo>
                <a:lnTo>
                  <a:pt x="45300" y="83790"/>
                </a:lnTo>
                <a:lnTo>
                  <a:pt x="45240" y="83760"/>
                </a:lnTo>
                <a:lnTo>
                  <a:pt x="45230" y="83690"/>
                </a:lnTo>
                <a:lnTo>
                  <a:pt x="45170" y="83610"/>
                </a:lnTo>
                <a:lnTo>
                  <a:pt x="45130" y="83520"/>
                </a:lnTo>
                <a:lnTo>
                  <a:pt x="45140" y="83410"/>
                </a:lnTo>
                <a:lnTo>
                  <a:pt x="45180" y="83390"/>
                </a:lnTo>
                <a:lnTo>
                  <a:pt x="45210" y="83400"/>
                </a:lnTo>
                <a:lnTo>
                  <a:pt x="45250" y="83450"/>
                </a:lnTo>
                <a:lnTo>
                  <a:pt x="45250" y="83480"/>
                </a:lnTo>
                <a:lnTo>
                  <a:pt x="45320" y="83620"/>
                </a:lnTo>
                <a:lnTo>
                  <a:pt x="45340" y="83710"/>
                </a:lnTo>
                <a:lnTo>
                  <a:pt x="45360" y="83750"/>
                </a:lnTo>
                <a:lnTo>
                  <a:pt x="45390" y="83750"/>
                </a:lnTo>
                <a:lnTo>
                  <a:pt x="45420" y="83720"/>
                </a:lnTo>
                <a:lnTo>
                  <a:pt x="45450" y="83770"/>
                </a:lnTo>
                <a:lnTo>
                  <a:pt x="45460" y="83830"/>
                </a:lnTo>
                <a:lnTo>
                  <a:pt x="45480" y="83880"/>
                </a:lnTo>
                <a:lnTo>
                  <a:pt x="45520" y="83910"/>
                </a:lnTo>
                <a:lnTo>
                  <a:pt x="45550" y="83890"/>
                </a:lnTo>
                <a:lnTo>
                  <a:pt x="45580" y="83860"/>
                </a:lnTo>
                <a:lnTo>
                  <a:pt x="45610" y="83840"/>
                </a:lnTo>
                <a:lnTo>
                  <a:pt x="45630" y="83830"/>
                </a:lnTo>
                <a:lnTo>
                  <a:pt x="45600" y="83790"/>
                </a:lnTo>
                <a:lnTo>
                  <a:pt x="45530" y="83740"/>
                </a:lnTo>
                <a:lnTo>
                  <a:pt x="45580" y="83720"/>
                </a:lnTo>
                <a:lnTo>
                  <a:pt x="45640" y="83740"/>
                </a:lnTo>
                <a:lnTo>
                  <a:pt x="45700" y="83780"/>
                </a:lnTo>
                <a:lnTo>
                  <a:pt x="45780" y="83890"/>
                </a:lnTo>
                <a:lnTo>
                  <a:pt x="45820" y="83940"/>
                </a:lnTo>
                <a:lnTo>
                  <a:pt x="45870" y="83970"/>
                </a:lnTo>
                <a:lnTo>
                  <a:pt x="45930" y="83980"/>
                </a:lnTo>
                <a:lnTo>
                  <a:pt x="45990" y="83970"/>
                </a:lnTo>
                <a:lnTo>
                  <a:pt x="46040" y="83920"/>
                </a:lnTo>
                <a:lnTo>
                  <a:pt x="46080" y="83860"/>
                </a:lnTo>
                <a:lnTo>
                  <a:pt x="46090" y="83770"/>
                </a:lnTo>
                <a:lnTo>
                  <a:pt x="46090" y="83700"/>
                </a:lnTo>
                <a:lnTo>
                  <a:pt x="46090" y="83680"/>
                </a:lnTo>
                <a:lnTo>
                  <a:pt x="46110" y="83650"/>
                </a:lnTo>
                <a:lnTo>
                  <a:pt x="46130" y="83630"/>
                </a:lnTo>
                <a:lnTo>
                  <a:pt x="46170" y="83640"/>
                </a:lnTo>
                <a:lnTo>
                  <a:pt x="46200" y="83670"/>
                </a:lnTo>
                <a:lnTo>
                  <a:pt x="46220" y="83700"/>
                </a:lnTo>
                <a:lnTo>
                  <a:pt x="46270" y="83630"/>
                </a:lnTo>
                <a:lnTo>
                  <a:pt x="46320" y="83570"/>
                </a:lnTo>
                <a:lnTo>
                  <a:pt x="46390" y="83530"/>
                </a:lnTo>
                <a:lnTo>
                  <a:pt x="46450" y="83520"/>
                </a:lnTo>
                <a:lnTo>
                  <a:pt x="46490" y="83520"/>
                </a:lnTo>
                <a:lnTo>
                  <a:pt x="46500" y="83530"/>
                </a:lnTo>
                <a:lnTo>
                  <a:pt x="46510" y="83560"/>
                </a:lnTo>
                <a:lnTo>
                  <a:pt x="46520" y="83620"/>
                </a:lnTo>
                <a:lnTo>
                  <a:pt x="46520" y="83650"/>
                </a:lnTo>
                <a:lnTo>
                  <a:pt x="46510" y="83700"/>
                </a:lnTo>
                <a:lnTo>
                  <a:pt x="46500" y="83750"/>
                </a:lnTo>
                <a:lnTo>
                  <a:pt x="46490" y="83780"/>
                </a:lnTo>
                <a:lnTo>
                  <a:pt x="46480" y="83780"/>
                </a:lnTo>
                <a:lnTo>
                  <a:pt x="46440" y="83760"/>
                </a:lnTo>
                <a:lnTo>
                  <a:pt x="46420" y="83760"/>
                </a:lnTo>
                <a:lnTo>
                  <a:pt x="46410" y="83770"/>
                </a:lnTo>
                <a:lnTo>
                  <a:pt x="46400" y="83790"/>
                </a:lnTo>
                <a:lnTo>
                  <a:pt x="46390" y="83810"/>
                </a:lnTo>
                <a:lnTo>
                  <a:pt x="46380" y="83830"/>
                </a:lnTo>
                <a:lnTo>
                  <a:pt x="46370" y="83860"/>
                </a:lnTo>
                <a:lnTo>
                  <a:pt x="46350" y="83910"/>
                </a:lnTo>
                <a:lnTo>
                  <a:pt x="46330" y="83950"/>
                </a:lnTo>
                <a:lnTo>
                  <a:pt x="46330" y="83990"/>
                </a:lnTo>
                <a:lnTo>
                  <a:pt x="46340" y="84030"/>
                </a:lnTo>
                <a:lnTo>
                  <a:pt x="46360" y="84010"/>
                </a:lnTo>
                <a:lnTo>
                  <a:pt x="46430" y="83900"/>
                </a:lnTo>
                <a:lnTo>
                  <a:pt x="46460" y="83880"/>
                </a:lnTo>
                <a:lnTo>
                  <a:pt x="46490" y="83880"/>
                </a:lnTo>
                <a:lnTo>
                  <a:pt x="46580" y="83920"/>
                </a:lnTo>
                <a:lnTo>
                  <a:pt x="46620" y="83960"/>
                </a:lnTo>
                <a:lnTo>
                  <a:pt x="46630" y="83990"/>
                </a:lnTo>
                <a:lnTo>
                  <a:pt x="46620" y="84030"/>
                </a:lnTo>
                <a:lnTo>
                  <a:pt x="46640" y="84050"/>
                </a:lnTo>
                <a:lnTo>
                  <a:pt x="46690" y="84060"/>
                </a:lnTo>
                <a:lnTo>
                  <a:pt x="46710" y="84080"/>
                </a:lnTo>
                <a:lnTo>
                  <a:pt x="46720" y="84090"/>
                </a:lnTo>
                <a:lnTo>
                  <a:pt x="46730" y="84080"/>
                </a:lnTo>
                <a:lnTo>
                  <a:pt x="46770" y="84040"/>
                </a:lnTo>
                <a:lnTo>
                  <a:pt x="46780" y="84020"/>
                </a:lnTo>
                <a:lnTo>
                  <a:pt x="46790" y="83990"/>
                </a:lnTo>
                <a:lnTo>
                  <a:pt x="46790" y="83950"/>
                </a:lnTo>
                <a:lnTo>
                  <a:pt x="46790" y="83920"/>
                </a:lnTo>
                <a:lnTo>
                  <a:pt x="46820" y="83860"/>
                </a:lnTo>
                <a:lnTo>
                  <a:pt x="46830" y="83830"/>
                </a:lnTo>
                <a:lnTo>
                  <a:pt x="46830" y="83760"/>
                </a:lnTo>
                <a:lnTo>
                  <a:pt x="46850" y="83710"/>
                </a:lnTo>
                <a:lnTo>
                  <a:pt x="46900" y="83620"/>
                </a:lnTo>
                <a:lnTo>
                  <a:pt x="46930" y="83550"/>
                </a:lnTo>
                <a:lnTo>
                  <a:pt x="46930" y="83490"/>
                </a:lnTo>
                <a:lnTo>
                  <a:pt x="46900" y="83480"/>
                </a:lnTo>
                <a:lnTo>
                  <a:pt x="46800" y="83600"/>
                </a:lnTo>
                <a:lnTo>
                  <a:pt x="46770" y="83640"/>
                </a:lnTo>
                <a:lnTo>
                  <a:pt x="46750" y="83700"/>
                </a:lnTo>
                <a:lnTo>
                  <a:pt x="46750" y="83800"/>
                </a:lnTo>
                <a:lnTo>
                  <a:pt x="46750" y="83850"/>
                </a:lnTo>
                <a:lnTo>
                  <a:pt x="46720" y="83910"/>
                </a:lnTo>
                <a:lnTo>
                  <a:pt x="46690" y="83910"/>
                </a:lnTo>
                <a:lnTo>
                  <a:pt x="46650" y="83890"/>
                </a:lnTo>
                <a:lnTo>
                  <a:pt x="46610" y="83850"/>
                </a:lnTo>
                <a:lnTo>
                  <a:pt x="46580" y="83820"/>
                </a:lnTo>
                <a:lnTo>
                  <a:pt x="46590" y="83770"/>
                </a:lnTo>
                <a:lnTo>
                  <a:pt x="46570" y="83690"/>
                </a:lnTo>
                <a:lnTo>
                  <a:pt x="46590" y="83610"/>
                </a:lnTo>
                <a:lnTo>
                  <a:pt x="46570" y="83520"/>
                </a:lnTo>
                <a:lnTo>
                  <a:pt x="46580" y="83470"/>
                </a:lnTo>
                <a:lnTo>
                  <a:pt x="46600" y="83440"/>
                </a:lnTo>
                <a:lnTo>
                  <a:pt x="46630" y="83460"/>
                </a:lnTo>
                <a:lnTo>
                  <a:pt x="46640" y="83500"/>
                </a:lnTo>
                <a:lnTo>
                  <a:pt x="46660" y="83520"/>
                </a:lnTo>
                <a:lnTo>
                  <a:pt x="46670" y="83490"/>
                </a:lnTo>
                <a:lnTo>
                  <a:pt x="46690" y="83400"/>
                </a:lnTo>
                <a:lnTo>
                  <a:pt x="46700" y="83360"/>
                </a:lnTo>
                <a:lnTo>
                  <a:pt x="46710" y="83320"/>
                </a:lnTo>
                <a:lnTo>
                  <a:pt x="46720" y="83230"/>
                </a:lnTo>
                <a:lnTo>
                  <a:pt x="46730" y="83190"/>
                </a:lnTo>
                <a:lnTo>
                  <a:pt x="46750" y="83170"/>
                </a:lnTo>
                <a:lnTo>
                  <a:pt x="46780" y="83150"/>
                </a:lnTo>
                <a:lnTo>
                  <a:pt x="46820" y="83140"/>
                </a:lnTo>
                <a:lnTo>
                  <a:pt x="46840" y="83140"/>
                </a:lnTo>
                <a:lnTo>
                  <a:pt x="46950" y="83230"/>
                </a:lnTo>
                <a:lnTo>
                  <a:pt x="47040" y="83270"/>
                </a:lnTo>
                <a:lnTo>
                  <a:pt x="47050" y="83290"/>
                </a:lnTo>
                <a:lnTo>
                  <a:pt x="47050" y="83350"/>
                </a:lnTo>
                <a:lnTo>
                  <a:pt x="47020" y="83390"/>
                </a:lnTo>
                <a:lnTo>
                  <a:pt x="47000" y="83440"/>
                </a:lnTo>
                <a:lnTo>
                  <a:pt x="47020" y="83500"/>
                </a:lnTo>
                <a:lnTo>
                  <a:pt x="47040" y="83520"/>
                </a:lnTo>
                <a:lnTo>
                  <a:pt x="47080" y="83560"/>
                </a:lnTo>
                <a:lnTo>
                  <a:pt x="47100" y="83580"/>
                </a:lnTo>
                <a:lnTo>
                  <a:pt x="47110" y="83600"/>
                </a:lnTo>
                <a:lnTo>
                  <a:pt x="47120" y="83620"/>
                </a:lnTo>
                <a:lnTo>
                  <a:pt x="47130" y="83640"/>
                </a:lnTo>
                <a:lnTo>
                  <a:pt x="47150" y="83660"/>
                </a:lnTo>
                <a:lnTo>
                  <a:pt x="47150" y="83650"/>
                </a:lnTo>
                <a:lnTo>
                  <a:pt x="47160" y="83630"/>
                </a:lnTo>
                <a:lnTo>
                  <a:pt x="47170" y="83620"/>
                </a:lnTo>
                <a:lnTo>
                  <a:pt x="47180" y="83630"/>
                </a:lnTo>
                <a:lnTo>
                  <a:pt x="47210" y="83660"/>
                </a:lnTo>
                <a:lnTo>
                  <a:pt x="47210" y="83670"/>
                </a:lnTo>
                <a:lnTo>
                  <a:pt x="47240" y="83740"/>
                </a:lnTo>
                <a:lnTo>
                  <a:pt x="47250" y="83750"/>
                </a:lnTo>
                <a:lnTo>
                  <a:pt x="47270" y="83810"/>
                </a:lnTo>
                <a:lnTo>
                  <a:pt x="47300" y="83860"/>
                </a:lnTo>
                <a:lnTo>
                  <a:pt x="47320" y="83910"/>
                </a:lnTo>
                <a:lnTo>
                  <a:pt x="47330" y="83980"/>
                </a:lnTo>
                <a:lnTo>
                  <a:pt x="47320" y="84000"/>
                </a:lnTo>
                <a:lnTo>
                  <a:pt x="47300" y="84020"/>
                </a:lnTo>
                <a:lnTo>
                  <a:pt x="47280" y="84040"/>
                </a:lnTo>
                <a:lnTo>
                  <a:pt x="47280" y="84070"/>
                </a:lnTo>
                <a:lnTo>
                  <a:pt x="47270" y="84100"/>
                </a:lnTo>
                <a:lnTo>
                  <a:pt x="47260" y="84140"/>
                </a:lnTo>
                <a:lnTo>
                  <a:pt x="47260" y="84240"/>
                </a:lnTo>
                <a:lnTo>
                  <a:pt x="47240" y="84300"/>
                </a:lnTo>
                <a:lnTo>
                  <a:pt x="47210" y="84330"/>
                </a:lnTo>
                <a:lnTo>
                  <a:pt x="47160" y="84350"/>
                </a:lnTo>
                <a:lnTo>
                  <a:pt x="47140" y="84350"/>
                </a:lnTo>
                <a:lnTo>
                  <a:pt x="47120" y="84340"/>
                </a:lnTo>
                <a:lnTo>
                  <a:pt x="47100" y="84320"/>
                </a:lnTo>
                <a:lnTo>
                  <a:pt x="47080" y="84300"/>
                </a:lnTo>
                <a:lnTo>
                  <a:pt x="47070" y="84280"/>
                </a:lnTo>
                <a:lnTo>
                  <a:pt x="47050" y="84300"/>
                </a:lnTo>
                <a:lnTo>
                  <a:pt x="47030" y="84360"/>
                </a:lnTo>
                <a:lnTo>
                  <a:pt x="47000" y="84400"/>
                </a:lnTo>
                <a:lnTo>
                  <a:pt x="46950" y="84440"/>
                </a:lnTo>
                <a:lnTo>
                  <a:pt x="46910" y="84450"/>
                </a:lnTo>
                <a:lnTo>
                  <a:pt x="46880" y="84410"/>
                </a:lnTo>
                <a:lnTo>
                  <a:pt x="46890" y="84460"/>
                </a:lnTo>
                <a:lnTo>
                  <a:pt x="46880" y="84470"/>
                </a:lnTo>
                <a:lnTo>
                  <a:pt x="46860" y="84470"/>
                </a:lnTo>
                <a:lnTo>
                  <a:pt x="46840" y="84470"/>
                </a:lnTo>
                <a:lnTo>
                  <a:pt x="46820" y="84490"/>
                </a:lnTo>
                <a:lnTo>
                  <a:pt x="46790" y="84550"/>
                </a:lnTo>
                <a:lnTo>
                  <a:pt x="46750" y="84590"/>
                </a:lnTo>
                <a:lnTo>
                  <a:pt x="46700" y="84620"/>
                </a:lnTo>
                <a:lnTo>
                  <a:pt x="46650" y="84630"/>
                </a:lnTo>
                <a:lnTo>
                  <a:pt x="46600" y="84640"/>
                </a:lnTo>
                <a:lnTo>
                  <a:pt x="46610" y="84660"/>
                </a:lnTo>
                <a:lnTo>
                  <a:pt x="46610" y="84670"/>
                </a:lnTo>
                <a:lnTo>
                  <a:pt x="46620" y="84670"/>
                </a:lnTo>
                <a:lnTo>
                  <a:pt x="46640" y="84670"/>
                </a:lnTo>
                <a:lnTo>
                  <a:pt x="46680" y="84670"/>
                </a:lnTo>
                <a:lnTo>
                  <a:pt x="46770" y="84630"/>
                </a:lnTo>
                <a:lnTo>
                  <a:pt x="46860" y="84600"/>
                </a:lnTo>
                <a:lnTo>
                  <a:pt x="46940" y="84550"/>
                </a:lnTo>
                <a:lnTo>
                  <a:pt x="46990" y="84530"/>
                </a:lnTo>
                <a:lnTo>
                  <a:pt x="47040" y="84540"/>
                </a:lnTo>
                <a:lnTo>
                  <a:pt x="47180" y="84570"/>
                </a:lnTo>
                <a:lnTo>
                  <a:pt x="47230" y="84600"/>
                </a:lnTo>
                <a:lnTo>
                  <a:pt x="47260" y="84640"/>
                </a:lnTo>
                <a:lnTo>
                  <a:pt x="47300" y="84670"/>
                </a:lnTo>
                <a:lnTo>
                  <a:pt x="47350" y="84660"/>
                </a:lnTo>
                <a:lnTo>
                  <a:pt x="47380" y="84610"/>
                </a:lnTo>
                <a:lnTo>
                  <a:pt x="47350" y="84590"/>
                </a:lnTo>
                <a:lnTo>
                  <a:pt x="47200" y="84560"/>
                </a:lnTo>
                <a:lnTo>
                  <a:pt x="47170" y="84550"/>
                </a:lnTo>
                <a:lnTo>
                  <a:pt x="47150" y="84530"/>
                </a:lnTo>
                <a:lnTo>
                  <a:pt x="47140" y="84510"/>
                </a:lnTo>
                <a:lnTo>
                  <a:pt x="47150" y="84500"/>
                </a:lnTo>
                <a:lnTo>
                  <a:pt x="47160" y="84490"/>
                </a:lnTo>
                <a:lnTo>
                  <a:pt x="47190" y="84470"/>
                </a:lnTo>
                <a:lnTo>
                  <a:pt x="47250" y="84410"/>
                </a:lnTo>
                <a:lnTo>
                  <a:pt x="47310" y="84340"/>
                </a:lnTo>
                <a:lnTo>
                  <a:pt x="47340" y="84300"/>
                </a:lnTo>
                <a:lnTo>
                  <a:pt x="47370" y="84290"/>
                </a:lnTo>
                <a:lnTo>
                  <a:pt x="47400" y="84260"/>
                </a:lnTo>
                <a:lnTo>
                  <a:pt x="47450" y="83990"/>
                </a:lnTo>
                <a:lnTo>
                  <a:pt x="47450" y="83930"/>
                </a:lnTo>
                <a:lnTo>
                  <a:pt x="47440" y="83880"/>
                </a:lnTo>
                <a:lnTo>
                  <a:pt x="47250" y="83610"/>
                </a:lnTo>
                <a:lnTo>
                  <a:pt x="47190" y="83570"/>
                </a:lnTo>
                <a:lnTo>
                  <a:pt x="47120" y="83470"/>
                </a:lnTo>
                <a:lnTo>
                  <a:pt x="47100" y="83430"/>
                </a:lnTo>
                <a:lnTo>
                  <a:pt x="47090" y="83240"/>
                </a:lnTo>
                <a:lnTo>
                  <a:pt x="47080" y="83210"/>
                </a:lnTo>
                <a:lnTo>
                  <a:pt x="47100" y="83200"/>
                </a:lnTo>
                <a:lnTo>
                  <a:pt x="47110" y="83180"/>
                </a:lnTo>
                <a:lnTo>
                  <a:pt x="47130" y="83160"/>
                </a:lnTo>
                <a:lnTo>
                  <a:pt x="47150" y="83170"/>
                </a:lnTo>
                <a:lnTo>
                  <a:pt x="47160" y="83190"/>
                </a:lnTo>
                <a:lnTo>
                  <a:pt x="47170" y="83220"/>
                </a:lnTo>
                <a:lnTo>
                  <a:pt x="47190" y="83250"/>
                </a:lnTo>
                <a:lnTo>
                  <a:pt x="47210" y="83250"/>
                </a:lnTo>
                <a:lnTo>
                  <a:pt x="47230" y="83230"/>
                </a:lnTo>
                <a:lnTo>
                  <a:pt x="47240" y="83170"/>
                </a:lnTo>
                <a:lnTo>
                  <a:pt x="47260" y="83150"/>
                </a:lnTo>
                <a:lnTo>
                  <a:pt x="47280" y="83160"/>
                </a:lnTo>
                <a:lnTo>
                  <a:pt x="47320" y="83190"/>
                </a:lnTo>
                <a:lnTo>
                  <a:pt x="47340" y="83190"/>
                </a:lnTo>
                <a:lnTo>
                  <a:pt x="47380" y="83180"/>
                </a:lnTo>
                <a:lnTo>
                  <a:pt x="47420" y="83160"/>
                </a:lnTo>
                <a:lnTo>
                  <a:pt x="47450" y="83120"/>
                </a:lnTo>
                <a:lnTo>
                  <a:pt x="47480" y="83070"/>
                </a:lnTo>
                <a:lnTo>
                  <a:pt x="47450" y="83020"/>
                </a:lnTo>
                <a:lnTo>
                  <a:pt x="47390" y="82950"/>
                </a:lnTo>
                <a:lnTo>
                  <a:pt x="47380" y="82910"/>
                </a:lnTo>
                <a:lnTo>
                  <a:pt x="47380" y="82850"/>
                </a:lnTo>
                <a:lnTo>
                  <a:pt x="47390" y="82800"/>
                </a:lnTo>
                <a:lnTo>
                  <a:pt x="47450" y="82710"/>
                </a:lnTo>
                <a:lnTo>
                  <a:pt x="47400" y="82650"/>
                </a:lnTo>
                <a:lnTo>
                  <a:pt x="47370" y="82530"/>
                </a:lnTo>
                <a:lnTo>
                  <a:pt x="47350" y="82480"/>
                </a:lnTo>
                <a:lnTo>
                  <a:pt x="47280" y="82450"/>
                </a:lnTo>
                <a:lnTo>
                  <a:pt x="47190" y="82380"/>
                </a:lnTo>
                <a:lnTo>
                  <a:pt x="47160" y="82350"/>
                </a:lnTo>
                <a:lnTo>
                  <a:pt x="47140" y="82310"/>
                </a:lnTo>
                <a:lnTo>
                  <a:pt x="47080" y="82170"/>
                </a:lnTo>
                <a:lnTo>
                  <a:pt x="47050" y="82130"/>
                </a:lnTo>
                <a:lnTo>
                  <a:pt x="47000" y="82100"/>
                </a:lnTo>
                <a:lnTo>
                  <a:pt x="46960" y="82080"/>
                </a:lnTo>
                <a:lnTo>
                  <a:pt x="46910" y="82060"/>
                </a:lnTo>
                <a:lnTo>
                  <a:pt x="46800" y="82060"/>
                </a:lnTo>
                <a:lnTo>
                  <a:pt x="46780" y="82050"/>
                </a:lnTo>
                <a:lnTo>
                  <a:pt x="46740" y="82010"/>
                </a:lnTo>
                <a:lnTo>
                  <a:pt x="46720" y="82000"/>
                </a:lnTo>
                <a:lnTo>
                  <a:pt x="46670" y="82000"/>
                </a:lnTo>
                <a:lnTo>
                  <a:pt x="46640" y="81990"/>
                </a:lnTo>
                <a:lnTo>
                  <a:pt x="46620" y="81980"/>
                </a:lnTo>
                <a:lnTo>
                  <a:pt x="46600" y="81960"/>
                </a:lnTo>
                <a:lnTo>
                  <a:pt x="46590" y="81900"/>
                </a:lnTo>
                <a:lnTo>
                  <a:pt x="46580" y="81880"/>
                </a:lnTo>
                <a:lnTo>
                  <a:pt x="46540" y="81850"/>
                </a:lnTo>
                <a:lnTo>
                  <a:pt x="46430" y="81820"/>
                </a:lnTo>
                <a:lnTo>
                  <a:pt x="46380" y="81820"/>
                </a:lnTo>
                <a:lnTo>
                  <a:pt x="46360" y="81790"/>
                </a:lnTo>
                <a:lnTo>
                  <a:pt x="46340" y="81730"/>
                </a:lnTo>
                <a:lnTo>
                  <a:pt x="46330" y="81670"/>
                </a:lnTo>
                <a:lnTo>
                  <a:pt x="46340" y="81620"/>
                </a:lnTo>
                <a:lnTo>
                  <a:pt x="46320" y="81630"/>
                </a:lnTo>
                <a:lnTo>
                  <a:pt x="46260" y="81680"/>
                </a:lnTo>
                <a:lnTo>
                  <a:pt x="46230" y="81700"/>
                </a:lnTo>
                <a:lnTo>
                  <a:pt x="46030" y="81750"/>
                </a:lnTo>
                <a:lnTo>
                  <a:pt x="46010" y="81770"/>
                </a:lnTo>
                <a:lnTo>
                  <a:pt x="45990" y="81800"/>
                </a:lnTo>
                <a:lnTo>
                  <a:pt x="46000" y="81840"/>
                </a:lnTo>
                <a:lnTo>
                  <a:pt x="46030" y="81880"/>
                </a:lnTo>
                <a:lnTo>
                  <a:pt x="46070" y="81880"/>
                </a:lnTo>
                <a:lnTo>
                  <a:pt x="46170" y="81850"/>
                </a:lnTo>
                <a:lnTo>
                  <a:pt x="46200" y="81830"/>
                </a:lnTo>
                <a:lnTo>
                  <a:pt x="46230" y="81820"/>
                </a:lnTo>
                <a:lnTo>
                  <a:pt x="46260" y="81850"/>
                </a:lnTo>
                <a:lnTo>
                  <a:pt x="46290" y="81860"/>
                </a:lnTo>
                <a:lnTo>
                  <a:pt x="46380" y="81860"/>
                </a:lnTo>
                <a:lnTo>
                  <a:pt x="46400" y="81890"/>
                </a:lnTo>
                <a:lnTo>
                  <a:pt x="46410" y="81920"/>
                </a:lnTo>
                <a:lnTo>
                  <a:pt x="46410" y="81940"/>
                </a:lnTo>
                <a:lnTo>
                  <a:pt x="46410" y="81960"/>
                </a:lnTo>
                <a:lnTo>
                  <a:pt x="46400" y="81990"/>
                </a:lnTo>
                <a:lnTo>
                  <a:pt x="46380" y="82010"/>
                </a:lnTo>
                <a:lnTo>
                  <a:pt x="46350" y="82040"/>
                </a:lnTo>
                <a:lnTo>
                  <a:pt x="46290" y="82100"/>
                </a:lnTo>
                <a:lnTo>
                  <a:pt x="46280" y="82130"/>
                </a:lnTo>
                <a:lnTo>
                  <a:pt x="46300" y="82160"/>
                </a:lnTo>
                <a:lnTo>
                  <a:pt x="46410" y="82050"/>
                </a:lnTo>
                <a:lnTo>
                  <a:pt x="46440" y="82030"/>
                </a:lnTo>
                <a:lnTo>
                  <a:pt x="46440" y="82020"/>
                </a:lnTo>
                <a:lnTo>
                  <a:pt x="46440" y="82000"/>
                </a:lnTo>
                <a:lnTo>
                  <a:pt x="46440" y="81980"/>
                </a:lnTo>
                <a:lnTo>
                  <a:pt x="46460" y="81960"/>
                </a:lnTo>
                <a:lnTo>
                  <a:pt x="46480" y="81940"/>
                </a:lnTo>
                <a:lnTo>
                  <a:pt x="46500" y="81930"/>
                </a:lnTo>
                <a:lnTo>
                  <a:pt x="46520" y="81950"/>
                </a:lnTo>
                <a:lnTo>
                  <a:pt x="46570" y="82030"/>
                </a:lnTo>
                <a:lnTo>
                  <a:pt x="46580" y="82040"/>
                </a:lnTo>
                <a:lnTo>
                  <a:pt x="46620" y="82050"/>
                </a:lnTo>
                <a:lnTo>
                  <a:pt x="46740" y="82140"/>
                </a:lnTo>
                <a:lnTo>
                  <a:pt x="46780" y="82140"/>
                </a:lnTo>
                <a:lnTo>
                  <a:pt x="46820" y="82140"/>
                </a:lnTo>
                <a:lnTo>
                  <a:pt x="46860" y="82140"/>
                </a:lnTo>
                <a:lnTo>
                  <a:pt x="46900" y="82170"/>
                </a:lnTo>
                <a:lnTo>
                  <a:pt x="46920" y="82220"/>
                </a:lnTo>
                <a:lnTo>
                  <a:pt x="47000" y="82390"/>
                </a:lnTo>
                <a:lnTo>
                  <a:pt x="47010" y="82420"/>
                </a:lnTo>
                <a:lnTo>
                  <a:pt x="47020" y="82440"/>
                </a:lnTo>
                <a:lnTo>
                  <a:pt x="47050" y="82450"/>
                </a:lnTo>
                <a:lnTo>
                  <a:pt x="47140" y="82460"/>
                </a:lnTo>
                <a:lnTo>
                  <a:pt x="47150" y="82470"/>
                </a:lnTo>
                <a:lnTo>
                  <a:pt x="47170" y="82500"/>
                </a:lnTo>
                <a:lnTo>
                  <a:pt x="47180" y="82510"/>
                </a:lnTo>
                <a:lnTo>
                  <a:pt x="47190" y="82510"/>
                </a:lnTo>
                <a:lnTo>
                  <a:pt x="47220" y="82500"/>
                </a:lnTo>
                <a:lnTo>
                  <a:pt x="47280" y="82520"/>
                </a:lnTo>
                <a:lnTo>
                  <a:pt x="47290" y="82530"/>
                </a:lnTo>
                <a:lnTo>
                  <a:pt x="47300" y="82560"/>
                </a:lnTo>
                <a:lnTo>
                  <a:pt x="47300" y="82610"/>
                </a:lnTo>
                <a:lnTo>
                  <a:pt x="47280" y="82670"/>
                </a:lnTo>
                <a:lnTo>
                  <a:pt x="47250" y="82720"/>
                </a:lnTo>
                <a:lnTo>
                  <a:pt x="47200" y="82760"/>
                </a:lnTo>
                <a:lnTo>
                  <a:pt x="47150" y="82810"/>
                </a:lnTo>
                <a:lnTo>
                  <a:pt x="47130" y="82830"/>
                </a:lnTo>
                <a:lnTo>
                  <a:pt x="47100" y="82830"/>
                </a:lnTo>
                <a:lnTo>
                  <a:pt x="47030" y="82830"/>
                </a:lnTo>
                <a:lnTo>
                  <a:pt x="47000" y="82840"/>
                </a:lnTo>
                <a:lnTo>
                  <a:pt x="46980" y="82850"/>
                </a:lnTo>
                <a:lnTo>
                  <a:pt x="46980" y="82840"/>
                </a:lnTo>
                <a:lnTo>
                  <a:pt x="46970" y="82830"/>
                </a:lnTo>
                <a:lnTo>
                  <a:pt x="46960" y="82790"/>
                </a:lnTo>
                <a:lnTo>
                  <a:pt x="46870" y="82770"/>
                </a:lnTo>
                <a:lnTo>
                  <a:pt x="46850" y="82740"/>
                </a:lnTo>
                <a:lnTo>
                  <a:pt x="46820" y="82690"/>
                </a:lnTo>
                <a:lnTo>
                  <a:pt x="46790" y="82640"/>
                </a:lnTo>
                <a:lnTo>
                  <a:pt x="46740" y="82630"/>
                </a:lnTo>
                <a:lnTo>
                  <a:pt x="46690" y="82660"/>
                </a:lnTo>
                <a:lnTo>
                  <a:pt x="46660" y="82670"/>
                </a:lnTo>
                <a:lnTo>
                  <a:pt x="46650" y="82640"/>
                </a:lnTo>
                <a:lnTo>
                  <a:pt x="46650" y="82610"/>
                </a:lnTo>
                <a:lnTo>
                  <a:pt x="46630" y="82610"/>
                </a:lnTo>
                <a:lnTo>
                  <a:pt x="46550" y="82640"/>
                </a:lnTo>
                <a:lnTo>
                  <a:pt x="46520" y="82650"/>
                </a:lnTo>
                <a:lnTo>
                  <a:pt x="46500" y="82630"/>
                </a:lnTo>
                <a:lnTo>
                  <a:pt x="46500" y="82600"/>
                </a:lnTo>
                <a:lnTo>
                  <a:pt x="46510" y="82570"/>
                </a:lnTo>
                <a:lnTo>
                  <a:pt x="46510" y="82540"/>
                </a:lnTo>
                <a:lnTo>
                  <a:pt x="46500" y="82510"/>
                </a:lnTo>
                <a:lnTo>
                  <a:pt x="46480" y="82500"/>
                </a:lnTo>
                <a:lnTo>
                  <a:pt x="46430" y="82490"/>
                </a:lnTo>
                <a:lnTo>
                  <a:pt x="46420" y="82470"/>
                </a:lnTo>
                <a:lnTo>
                  <a:pt x="46410" y="82450"/>
                </a:lnTo>
                <a:lnTo>
                  <a:pt x="46390" y="82430"/>
                </a:lnTo>
                <a:lnTo>
                  <a:pt x="46370" y="82430"/>
                </a:lnTo>
                <a:lnTo>
                  <a:pt x="46350" y="82420"/>
                </a:lnTo>
                <a:lnTo>
                  <a:pt x="46260" y="82450"/>
                </a:lnTo>
                <a:lnTo>
                  <a:pt x="46210" y="82450"/>
                </a:lnTo>
                <a:lnTo>
                  <a:pt x="46170" y="82420"/>
                </a:lnTo>
                <a:lnTo>
                  <a:pt x="46150" y="82350"/>
                </a:lnTo>
                <a:lnTo>
                  <a:pt x="46150" y="82300"/>
                </a:lnTo>
                <a:lnTo>
                  <a:pt x="46150" y="82260"/>
                </a:lnTo>
                <a:lnTo>
                  <a:pt x="46070" y="82230"/>
                </a:lnTo>
                <a:lnTo>
                  <a:pt x="46040" y="82180"/>
                </a:lnTo>
                <a:lnTo>
                  <a:pt x="46020" y="82160"/>
                </a:lnTo>
                <a:lnTo>
                  <a:pt x="45990" y="82160"/>
                </a:lnTo>
                <a:lnTo>
                  <a:pt x="45970" y="82170"/>
                </a:lnTo>
                <a:lnTo>
                  <a:pt x="45950" y="82180"/>
                </a:lnTo>
                <a:lnTo>
                  <a:pt x="45940" y="82200"/>
                </a:lnTo>
                <a:lnTo>
                  <a:pt x="46020" y="82260"/>
                </a:lnTo>
                <a:lnTo>
                  <a:pt x="46050" y="82290"/>
                </a:lnTo>
                <a:lnTo>
                  <a:pt x="46070" y="82350"/>
                </a:lnTo>
                <a:lnTo>
                  <a:pt x="46070" y="82380"/>
                </a:lnTo>
                <a:lnTo>
                  <a:pt x="46060" y="82410"/>
                </a:lnTo>
                <a:lnTo>
                  <a:pt x="46060" y="82440"/>
                </a:lnTo>
                <a:lnTo>
                  <a:pt x="46070" y="82470"/>
                </a:lnTo>
                <a:lnTo>
                  <a:pt x="46090" y="82490"/>
                </a:lnTo>
                <a:lnTo>
                  <a:pt x="46120" y="82500"/>
                </a:lnTo>
                <a:lnTo>
                  <a:pt x="46350" y="82510"/>
                </a:lnTo>
                <a:lnTo>
                  <a:pt x="46430" y="82570"/>
                </a:lnTo>
                <a:lnTo>
                  <a:pt x="46490" y="82710"/>
                </a:lnTo>
                <a:lnTo>
                  <a:pt x="46430" y="82670"/>
                </a:lnTo>
                <a:lnTo>
                  <a:pt x="46360" y="82600"/>
                </a:lnTo>
                <a:lnTo>
                  <a:pt x="46290" y="82570"/>
                </a:lnTo>
                <a:lnTo>
                  <a:pt x="46230" y="82650"/>
                </a:lnTo>
                <a:lnTo>
                  <a:pt x="46250" y="82660"/>
                </a:lnTo>
                <a:lnTo>
                  <a:pt x="46270" y="82670"/>
                </a:lnTo>
                <a:lnTo>
                  <a:pt x="46290" y="82660"/>
                </a:lnTo>
                <a:lnTo>
                  <a:pt x="46310" y="82640"/>
                </a:lnTo>
                <a:lnTo>
                  <a:pt x="46330" y="82620"/>
                </a:lnTo>
                <a:lnTo>
                  <a:pt x="46350" y="82630"/>
                </a:lnTo>
                <a:lnTo>
                  <a:pt x="46370" y="82650"/>
                </a:lnTo>
                <a:lnTo>
                  <a:pt x="46390" y="82670"/>
                </a:lnTo>
                <a:lnTo>
                  <a:pt x="46400" y="82730"/>
                </a:lnTo>
                <a:lnTo>
                  <a:pt x="46400" y="82790"/>
                </a:lnTo>
                <a:lnTo>
                  <a:pt x="46390" y="82830"/>
                </a:lnTo>
                <a:lnTo>
                  <a:pt x="46330" y="82890"/>
                </a:lnTo>
                <a:lnTo>
                  <a:pt x="46160" y="82910"/>
                </a:lnTo>
                <a:lnTo>
                  <a:pt x="46100" y="82970"/>
                </a:lnTo>
                <a:lnTo>
                  <a:pt x="46140" y="82990"/>
                </a:lnTo>
                <a:lnTo>
                  <a:pt x="46180" y="83000"/>
                </a:lnTo>
                <a:lnTo>
                  <a:pt x="46220" y="82990"/>
                </a:lnTo>
                <a:lnTo>
                  <a:pt x="46250" y="82960"/>
                </a:lnTo>
                <a:lnTo>
                  <a:pt x="46270" y="82950"/>
                </a:lnTo>
                <a:lnTo>
                  <a:pt x="46340" y="82950"/>
                </a:lnTo>
                <a:lnTo>
                  <a:pt x="46360" y="82940"/>
                </a:lnTo>
                <a:lnTo>
                  <a:pt x="46400" y="82890"/>
                </a:lnTo>
                <a:lnTo>
                  <a:pt x="46470" y="82830"/>
                </a:lnTo>
                <a:lnTo>
                  <a:pt x="46530" y="82800"/>
                </a:lnTo>
                <a:lnTo>
                  <a:pt x="46590" y="82820"/>
                </a:lnTo>
                <a:lnTo>
                  <a:pt x="46630" y="82910"/>
                </a:lnTo>
                <a:lnTo>
                  <a:pt x="46600" y="82940"/>
                </a:lnTo>
                <a:lnTo>
                  <a:pt x="46480" y="82990"/>
                </a:lnTo>
                <a:lnTo>
                  <a:pt x="46370" y="83080"/>
                </a:lnTo>
                <a:lnTo>
                  <a:pt x="46330" y="83090"/>
                </a:lnTo>
                <a:lnTo>
                  <a:pt x="46290" y="83100"/>
                </a:lnTo>
                <a:lnTo>
                  <a:pt x="46250" y="83110"/>
                </a:lnTo>
                <a:lnTo>
                  <a:pt x="46220" y="83150"/>
                </a:lnTo>
                <a:lnTo>
                  <a:pt x="46200" y="83200"/>
                </a:lnTo>
                <a:lnTo>
                  <a:pt x="46200" y="83240"/>
                </a:lnTo>
                <a:lnTo>
                  <a:pt x="46170" y="83390"/>
                </a:lnTo>
                <a:lnTo>
                  <a:pt x="46160" y="83470"/>
                </a:lnTo>
                <a:lnTo>
                  <a:pt x="46170" y="83520"/>
                </a:lnTo>
                <a:lnTo>
                  <a:pt x="46160" y="83570"/>
                </a:lnTo>
                <a:lnTo>
                  <a:pt x="46130" y="83590"/>
                </a:lnTo>
                <a:lnTo>
                  <a:pt x="46070" y="83600"/>
                </a:lnTo>
                <a:lnTo>
                  <a:pt x="46040" y="83560"/>
                </a:lnTo>
                <a:lnTo>
                  <a:pt x="45990" y="83440"/>
                </a:lnTo>
                <a:lnTo>
                  <a:pt x="45980" y="83390"/>
                </a:lnTo>
                <a:lnTo>
                  <a:pt x="45990" y="83240"/>
                </a:lnTo>
                <a:lnTo>
                  <a:pt x="45990" y="83210"/>
                </a:lnTo>
                <a:lnTo>
                  <a:pt x="45970" y="83190"/>
                </a:lnTo>
                <a:lnTo>
                  <a:pt x="45930" y="83030"/>
                </a:lnTo>
                <a:lnTo>
                  <a:pt x="45940" y="82950"/>
                </a:lnTo>
                <a:lnTo>
                  <a:pt x="45940" y="82830"/>
                </a:lnTo>
                <a:lnTo>
                  <a:pt x="45890" y="82520"/>
                </a:lnTo>
                <a:lnTo>
                  <a:pt x="45870" y="82440"/>
                </a:lnTo>
                <a:lnTo>
                  <a:pt x="45830" y="82370"/>
                </a:lnTo>
                <a:lnTo>
                  <a:pt x="45780" y="82300"/>
                </a:lnTo>
                <a:lnTo>
                  <a:pt x="45780" y="82360"/>
                </a:lnTo>
                <a:lnTo>
                  <a:pt x="45790" y="82390"/>
                </a:lnTo>
                <a:lnTo>
                  <a:pt x="45830" y="82460"/>
                </a:lnTo>
                <a:lnTo>
                  <a:pt x="45840" y="82510"/>
                </a:lnTo>
                <a:lnTo>
                  <a:pt x="45860" y="82600"/>
                </a:lnTo>
                <a:lnTo>
                  <a:pt x="45880" y="82740"/>
                </a:lnTo>
                <a:lnTo>
                  <a:pt x="45880" y="82920"/>
                </a:lnTo>
                <a:lnTo>
                  <a:pt x="45910" y="83200"/>
                </a:lnTo>
                <a:lnTo>
                  <a:pt x="45920" y="83390"/>
                </a:lnTo>
                <a:lnTo>
                  <a:pt x="45960" y="83640"/>
                </a:lnTo>
                <a:lnTo>
                  <a:pt x="45970" y="83750"/>
                </a:lnTo>
                <a:lnTo>
                  <a:pt x="45950" y="83820"/>
                </a:lnTo>
                <a:lnTo>
                  <a:pt x="45910" y="83820"/>
                </a:lnTo>
                <a:lnTo>
                  <a:pt x="45860" y="83790"/>
                </a:lnTo>
                <a:lnTo>
                  <a:pt x="45830" y="83760"/>
                </a:lnTo>
                <a:lnTo>
                  <a:pt x="45760" y="83720"/>
                </a:lnTo>
                <a:lnTo>
                  <a:pt x="45750" y="83710"/>
                </a:lnTo>
                <a:lnTo>
                  <a:pt x="45750" y="83670"/>
                </a:lnTo>
                <a:lnTo>
                  <a:pt x="45740" y="83650"/>
                </a:lnTo>
                <a:lnTo>
                  <a:pt x="45720" y="83620"/>
                </a:lnTo>
                <a:lnTo>
                  <a:pt x="45660" y="83610"/>
                </a:lnTo>
                <a:lnTo>
                  <a:pt x="45500" y="83490"/>
                </a:lnTo>
                <a:lnTo>
                  <a:pt x="45460" y="83440"/>
                </a:lnTo>
                <a:lnTo>
                  <a:pt x="45420" y="83390"/>
                </a:lnTo>
                <a:lnTo>
                  <a:pt x="45420" y="83340"/>
                </a:lnTo>
                <a:lnTo>
                  <a:pt x="45440" y="83280"/>
                </a:lnTo>
                <a:lnTo>
                  <a:pt x="45420" y="83220"/>
                </a:lnTo>
                <a:lnTo>
                  <a:pt x="45390" y="83180"/>
                </a:lnTo>
                <a:lnTo>
                  <a:pt x="45370" y="83130"/>
                </a:lnTo>
                <a:lnTo>
                  <a:pt x="45390" y="83130"/>
                </a:lnTo>
                <a:lnTo>
                  <a:pt x="45400" y="83130"/>
                </a:lnTo>
                <a:lnTo>
                  <a:pt x="45420" y="83120"/>
                </a:lnTo>
                <a:lnTo>
                  <a:pt x="45430" y="83110"/>
                </a:lnTo>
                <a:lnTo>
                  <a:pt x="45400" y="83070"/>
                </a:lnTo>
                <a:lnTo>
                  <a:pt x="45350" y="82980"/>
                </a:lnTo>
                <a:lnTo>
                  <a:pt x="45310" y="82880"/>
                </a:lnTo>
                <a:lnTo>
                  <a:pt x="45300" y="82820"/>
                </a:lnTo>
                <a:lnTo>
                  <a:pt x="45350" y="82770"/>
                </a:lnTo>
                <a:lnTo>
                  <a:pt x="45390" y="82800"/>
                </a:lnTo>
                <a:lnTo>
                  <a:pt x="45460" y="82930"/>
                </a:lnTo>
                <a:lnTo>
                  <a:pt x="45500" y="82980"/>
                </a:lnTo>
                <a:lnTo>
                  <a:pt x="45520" y="83020"/>
                </a:lnTo>
                <a:lnTo>
                  <a:pt x="45530" y="83060"/>
                </a:lnTo>
                <a:lnTo>
                  <a:pt x="45530" y="83100"/>
                </a:lnTo>
                <a:lnTo>
                  <a:pt x="45550" y="83140"/>
                </a:lnTo>
                <a:lnTo>
                  <a:pt x="45560" y="83180"/>
                </a:lnTo>
                <a:lnTo>
                  <a:pt x="45640" y="83230"/>
                </a:lnTo>
                <a:lnTo>
                  <a:pt x="45660" y="83310"/>
                </a:lnTo>
                <a:lnTo>
                  <a:pt x="45690" y="83370"/>
                </a:lnTo>
                <a:lnTo>
                  <a:pt x="45750" y="83370"/>
                </a:lnTo>
                <a:lnTo>
                  <a:pt x="45730" y="83300"/>
                </a:lnTo>
                <a:lnTo>
                  <a:pt x="45600" y="83070"/>
                </a:lnTo>
                <a:lnTo>
                  <a:pt x="45620" y="83070"/>
                </a:lnTo>
                <a:lnTo>
                  <a:pt x="45630" y="83060"/>
                </a:lnTo>
                <a:lnTo>
                  <a:pt x="45640" y="83050"/>
                </a:lnTo>
                <a:lnTo>
                  <a:pt x="45650" y="83050"/>
                </a:lnTo>
                <a:lnTo>
                  <a:pt x="45640" y="83020"/>
                </a:lnTo>
                <a:lnTo>
                  <a:pt x="45630" y="83010"/>
                </a:lnTo>
                <a:lnTo>
                  <a:pt x="45610" y="83000"/>
                </a:lnTo>
                <a:lnTo>
                  <a:pt x="45590" y="82990"/>
                </a:lnTo>
                <a:lnTo>
                  <a:pt x="45590" y="82960"/>
                </a:lnTo>
                <a:lnTo>
                  <a:pt x="45580" y="82900"/>
                </a:lnTo>
                <a:lnTo>
                  <a:pt x="45570" y="82890"/>
                </a:lnTo>
                <a:lnTo>
                  <a:pt x="45540" y="82870"/>
                </a:lnTo>
                <a:lnTo>
                  <a:pt x="45520" y="82840"/>
                </a:lnTo>
                <a:lnTo>
                  <a:pt x="45510" y="82790"/>
                </a:lnTo>
                <a:lnTo>
                  <a:pt x="45530" y="82750"/>
                </a:lnTo>
                <a:lnTo>
                  <a:pt x="45480" y="82710"/>
                </a:lnTo>
                <a:lnTo>
                  <a:pt x="45430" y="82640"/>
                </a:lnTo>
                <a:lnTo>
                  <a:pt x="45410" y="82590"/>
                </a:lnTo>
                <a:lnTo>
                  <a:pt x="45510" y="82550"/>
                </a:lnTo>
                <a:lnTo>
                  <a:pt x="45570" y="82510"/>
                </a:lnTo>
                <a:lnTo>
                  <a:pt x="45620" y="82460"/>
                </a:lnTo>
                <a:lnTo>
                  <a:pt x="45640" y="82400"/>
                </a:lnTo>
                <a:lnTo>
                  <a:pt x="45590" y="82410"/>
                </a:lnTo>
                <a:lnTo>
                  <a:pt x="45550" y="82430"/>
                </a:lnTo>
                <a:lnTo>
                  <a:pt x="45480" y="82510"/>
                </a:lnTo>
                <a:lnTo>
                  <a:pt x="45480" y="82390"/>
                </a:lnTo>
                <a:lnTo>
                  <a:pt x="45460" y="82410"/>
                </a:lnTo>
                <a:lnTo>
                  <a:pt x="45430" y="82480"/>
                </a:lnTo>
                <a:lnTo>
                  <a:pt x="45410" y="82510"/>
                </a:lnTo>
                <a:lnTo>
                  <a:pt x="45370" y="82500"/>
                </a:lnTo>
                <a:lnTo>
                  <a:pt x="45350" y="82470"/>
                </a:lnTo>
                <a:lnTo>
                  <a:pt x="45330" y="82420"/>
                </a:lnTo>
                <a:lnTo>
                  <a:pt x="45320" y="82400"/>
                </a:lnTo>
                <a:lnTo>
                  <a:pt x="45290" y="82410"/>
                </a:lnTo>
                <a:lnTo>
                  <a:pt x="45280" y="82430"/>
                </a:lnTo>
                <a:lnTo>
                  <a:pt x="45280" y="82450"/>
                </a:lnTo>
                <a:lnTo>
                  <a:pt x="45250" y="82530"/>
                </a:lnTo>
                <a:lnTo>
                  <a:pt x="45240" y="82570"/>
                </a:lnTo>
                <a:lnTo>
                  <a:pt x="45230" y="82610"/>
                </a:lnTo>
                <a:lnTo>
                  <a:pt x="45240" y="82650"/>
                </a:lnTo>
                <a:lnTo>
                  <a:pt x="45210" y="82690"/>
                </a:lnTo>
                <a:lnTo>
                  <a:pt x="45170" y="82670"/>
                </a:lnTo>
                <a:lnTo>
                  <a:pt x="45090" y="82550"/>
                </a:lnTo>
                <a:lnTo>
                  <a:pt x="45090" y="82490"/>
                </a:lnTo>
                <a:lnTo>
                  <a:pt x="45000" y="82410"/>
                </a:lnTo>
                <a:lnTo>
                  <a:pt x="45010" y="82350"/>
                </a:lnTo>
                <a:lnTo>
                  <a:pt x="45050" y="82320"/>
                </a:lnTo>
                <a:lnTo>
                  <a:pt x="45140" y="82300"/>
                </a:lnTo>
                <a:lnTo>
                  <a:pt x="45180" y="82260"/>
                </a:lnTo>
                <a:lnTo>
                  <a:pt x="45140" y="82260"/>
                </a:lnTo>
                <a:lnTo>
                  <a:pt x="45100" y="82270"/>
                </a:lnTo>
                <a:lnTo>
                  <a:pt x="45050" y="82280"/>
                </a:lnTo>
                <a:lnTo>
                  <a:pt x="45010" y="82250"/>
                </a:lnTo>
                <a:lnTo>
                  <a:pt x="44990" y="82230"/>
                </a:lnTo>
                <a:lnTo>
                  <a:pt x="44970" y="82230"/>
                </a:lnTo>
                <a:lnTo>
                  <a:pt x="44960" y="82240"/>
                </a:lnTo>
                <a:lnTo>
                  <a:pt x="44930" y="82240"/>
                </a:lnTo>
                <a:lnTo>
                  <a:pt x="44910" y="82230"/>
                </a:lnTo>
                <a:lnTo>
                  <a:pt x="44890" y="82210"/>
                </a:lnTo>
                <a:lnTo>
                  <a:pt x="44870" y="82200"/>
                </a:lnTo>
                <a:lnTo>
                  <a:pt x="44840" y="82220"/>
                </a:lnTo>
                <a:lnTo>
                  <a:pt x="44840" y="82200"/>
                </a:lnTo>
                <a:lnTo>
                  <a:pt x="44840" y="82180"/>
                </a:lnTo>
                <a:lnTo>
                  <a:pt x="44840" y="82160"/>
                </a:lnTo>
                <a:lnTo>
                  <a:pt x="44840" y="82140"/>
                </a:lnTo>
                <a:lnTo>
                  <a:pt x="44860" y="82110"/>
                </a:lnTo>
                <a:lnTo>
                  <a:pt x="44870" y="82100"/>
                </a:lnTo>
                <a:lnTo>
                  <a:pt x="44890" y="82100"/>
                </a:lnTo>
                <a:lnTo>
                  <a:pt x="44910" y="82080"/>
                </a:lnTo>
                <a:lnTo>
                  <a:pt x="44980" y="81990"/>
                </a:lnTo>
                <a:lnTo>
                  <a:pt x="45000" y="81960"/>
                </a:lnTo>
                <a:lnTo>
                  <a:pt x="44880" y="81960"/>
                </a:lnTo>
                <a:lnTo>
                  <a:pt x="44830" y="81940"/>
                </a:lnTo>
                <a:lnTo>
                  <a:pt x="44810" y="81850"/>
                </a:lnTo>
                <a:lnTo>
                  <a:pt x="44810" y="81830"/>
                </a:lnTo>
                <a:lnTo>
                  <a:pt x="44820" y="81810"/>
                </a:lnTo>
                <a:lnTo>
                  <a:pt x="44830" y="81790"/>
                </a:lnTo>
                <a:lnTo>
                  <a:pt x="44830" y="81770"/>
                </a:lnTo>
                <a:lnTo>
                  <a:pt x="44820" y="81760"/>
                </a:lnTo>
                <a:lnTo>
                  <a:pt x="44810" y="81730"/>
                </a:lnTo>
                <a:lnTo>
                  <a:pt x="44800" y="81710"/>
                </a:lnTo>
                <a:lnTo>
                  <a:pt x="44790" y="81680"/>
                </a:lnTo>
                <a:lnTo>
                  <a:pt x="44790" y="81610"/>
                </a:lnTo>
                <a:lnTo>
                  <a:pt x="44780" y="81580"/>
                </a:lnTo>
                <a:lnTo>
                  <a:pt x="44780" y="81560"/>
                </a:lnTo>
                <a:lnTo>
                  <a:pt x="44850" y="81490"/>
                </a:lnTo>
                <a:lnTo>
                  <a:pt x="44880" y="81470"/>
                </a:lnTo>
                <a:lnTo>
                  <a:pt x="44890" y="81510"/>
                </a:lnTo>
                <a:lnTo>
                  <a:pt x="44910" y="81540"/>
                </a:lnTo>
                <a:lnTo>
                  <a:pt x="45000" y="81540"/>
                </a:lnTo>
                <a:lnTo>
                  <a:pt x="45020" y="81570"/>
                </a:lnTo>
                <a:lnTo>
                  <a:pt x="45030" y="81620"/>
                </a:lnTo>
                <a:lnTo>
                  <a:pt x="45060" y="81660"/>
                </a:lnTo>
                <a:lnTo>
                  <a:pt x="45120" y="81720"/>
                </a:lnTo>
                <a:lnTo>
                  <a:pt x="45180" y="81770"/>
                </a:lnTo>
                <a:lnTo>
                  <a:pt x="45210" y="81800"/>
                </a:lnTo>
                <a:lnTo>
                  <a:pt x="45230" y="81840"/>
                </a:lnTo>
                <a:lnTo>
                  <a:pt x="45270" y="81980"/>
                </a:lnTo>
                <a:lnTo>
                  <a:pt x="45290" y="82050"/>
                </a:lnTo>
                <a:lnTo>
                  <a:pt x="45330" y="82140"/>
                </a:lnTo>
                <a:lnTo>
                  <a:pt x="45350" y="82230"/>
                </a:lnTo>
                <a:lnTo>
                  <a:pt x="45370" y="82220"/>
                </a:lnTo>
                <a:lnTo>
                  <a:pt x="45380" y="82180"/>
                </a:lnTo>
                <a:lnTo>
                  <a:pt x="45380" y="82120"/>
                </a:lnTo>
                <a:lnTo>
                  <a:pt x="45370" y="82090"/>
                </a:lnTo>
                <a:lnTo>
                  <a:pt x="45320" y="81960"/>
                </a:lnTo>
                <a:lnTo>
                  <a:pt x="45360" y="81920"/>
                </a:lnTo>
                <a:lnTo>
                  <a:pt x="45380" y="81890"/>
                </a:lnTo>
                <a:lnTo>
                  <a:pt x="45380" y="81880"/>
                </a:lnTo>
                <a:lnTo>
                  <a:pt x="45320" y="81880"/>
                </a:lnTo>
                <a:lnTo>
                  <a:pt x="45300" y="81870"/>
                </a:lnTo>
                <a:lnTo>
                  <a:pt x="45280" y="81840"/>
                </a:lnTo>
                <a:lnTo>
                  <a:pt x="45290" y="81760"/>
                </a:lnTo>
                <a:lnTo>
                  <a:pt x="45390" y="81710"/>
                </a:lnTo>
                <a:lnTo>
                  <a:pt x="45390" y="81660"/>
                </a:lnTo>
                <a:lnTo>
                  <a:pt x="45320" y="81700"/>
                </a:lnTo>
                <a:lnTo>
                  <a:pt x="45260" y="81680"/>
                </a:lnTo>
                <a:lnTo>
                  <a:pt x="45220" y="81610"/>
                </a:lnTo>
                <a:lnTo>
                  <a:pt x="45170" y="81440"/>
                </a:lnTo>
                <a:lnTo>
                  <a:pt x="45170" y="81410"/>
                </a:lnTo>
                <a:lnTo>
                  <a:pt x="45170" y="81300"/>
                </a:lnTo>
                <a:lnTo>
                  <a:pt x="45170" y="81270"/>
                </a:lnTo>
                <a:lnTo>
                  <a:pt x="45180" y="81250"/>
                </a:lnTo>
                <a:lnTo>
                  <a:pt x="45180" y="81240"/>
                </a:lnTo>
                <a:lnTo>
                  <a:pt x="45160" y="81210"/>
                </a:lnTo>
                <a:lnTo>
                  <a:pt x="45130" y="81180"/>
                </a:lnTo>
                <a:lnTo>
                  <a:pt x="45120" y="81170"/>
                </a:lnTo>
                <a:lnTo>
                  <a:pt x="45120" y="81130"/>
                </a:lnTo>
                <a:lnTo>
                  <a:pt x="45110" y="81120"/>
                </a:lnTo>
                <a:lnTo>
                  <a:pt x="45070" y="81100"/>
                </a:lnTo>
                <a:lnTo>
                  <a:pt x="45060" y="81080"/>
                </a:lnTo>
                <a:lnTo>
                  <a:pt x="45050" y="81050"/>
                </a:lnTo>
                <a:lnTo>
                  <a:pt x="45060" y="81030"/>
                </a:lnTo>
                <a:lnTo>
                  <a:pt x="45080" y="81010"/>
                </a:lnTo>
                <a:lnTo>
                  <a:pt x="45080" y="80990"/>
                </a:lnTo>
                <a:lnTo>
                  <a:pt x="45100" y="80970"/>
                </a:lnTo>
                <a:lnTo>
                  <a:pt x="45140" y="81010"/>
                </a:lnTo>
                <a:lnTo>
                  <a:pt x="45200" y="81090"/>
                </a:lnTo>
                <a:lnTo>
                  <a:pt x="45210" y="81120"/>
                </a:lnTo>
                <a:lnTo>
                  <a:pt x="45200" y="81150"/>
                </a:lnTo>
                <a:lnTo>
                  <a:pt x="45210" y="81180"/>
                </a:lnTo>
                <a:lnTo>
                  <a:pt x="45220" y="81200"/>
                </a:lnTo>
                <a:lnTo>
                  <a:pt x="45240" y="81200"/>
                </a:lnTo>
                <a:lnTo>
                  <a:pt x="45240" y="81170"/>
                </a:lnTo>
                <a:lnTo>
                  <a:pt x="45230" y="81110"/>
                </a:lnTo>
                <a:lnTo>
                  <a:pt x="45220" y="81030"/>
                </a:lnTo>
                <a:lnTo>
                  <a:pt x="45230" y="80990"/>
                </a:lnTo>
                <a:lnTo>
                  <a:pt x="45260" y="80960"/>
                </a:lnTo>
                <a:lnTo>
                  <a:pt x="45260" y="80950"/>
                </a:lnTo>
                <a:lnTo>
                  <a:pt x="45230" y="80960"/>
                </a:lnTo>
                <a:lnTo>
                  <a:pt x="45200" y="80960"/>
                </a:lnTo>
                <a:lnTo>
                  <a:pt x="45180" y="80940"/>
                </a:lnTo>
                <a:lnTo>
                  <a:pt x="45160" y="80920"/>
                </a:lnTo>
                <a:lnTo>
                  <a:pt x="45170" y="80890"/>
                </a:lnTo>
                <a:lnTo>
                  <a:pt x="45220" y="80810"/>
                </a:lnTo>
                <a:lnTo>
                  <a:pt x="45200" y="80780"/>
                </a:lnTo>
                <a:lnTo>
                  <a:pt x="45180" y="80790"/>
                </a:lnTo>
                <a:lnTo>
                  <a:pt x="45160" y="80820"/>
                </a:lnTo>
                <a:lnTo>
                  <a:pt x="45140" y="80820"/>
                </a:lnTo>
                <a:lnTo>
                  <a:pt x="45130" y="80810"/>
                </a:lnTo>
                <a:lnTo>
                  <a:pt x="45080" y="80750"/>
                </a:lnTo>
                <a:lnTo>
                  <a:pt x="45070" y="80770"/>
                </a:lnTo>
                <a:lnTo>
                  <a:pt x="45080" y="80790"/>
                </a:lnTo>
                <a:lnTo>
                  <a:pt x="45090" y="80800"/>
                </a:lnTo>
                <a:lnTo>
                  <a:pt x="45090" y="80820"/>
                </a:lnTo>
                <a:lnTo>
                  <a:pt x="45100" y="80870"/>
                </a:lnTo>
                <a:lnTo>
                  <a:pt x="45090" y="80880"/>
                </a:lnTo>
                <a:lnTo>
                  <a:pt x="45080" y="80880"/>
                </a:lnTo>
                <a:lnTo>
                  <a:pt x="45060" y="80910"/>
                </a:lnTo>
                <a:lnTo>
                  <a:pt x="44920" y="81060"/>
                </a:lnTo>
                <a:lnTo>
                  <a:pt x="44880" y="81090"/>
                </a:lnTo>
                <a:lnTo>
                  <a:pt x="44850" y="81090"/>
                </a:lnTo>
                <a:lnTo>
                  <a:pt x="44820" y="81070"/>
                </a:lnTo>
                <a:lnTo>
                  <a:pt x="44770" y="81010"/>
                </a:lnTo>
                <a:lnTo>
                  <a:pt x="44720" y="80970"/>
                </a:lnTo>
                <a:lnTo>
                  <a:pt x="44710" y="80950"/>
                </a:lnTo>
                <a:lnTo>
                  <a:pt x="44700" y="80920"/>
                </a:lnTo>
                <a:lnTo>
                  <a:pt x="44690" y="80840"/>
                </a:lnTo>
                <a:lnTo>
                  <a:pt x="44680" y="80800"/>
                </a:lnTo>
                <a:lnTo>
                  <a:pt x="44650" y="80750"/>
                </a:lnTo>
                <a:lnTo>
                  <a:pt x="44620" y="80720"/>
                </a:lnTo>
                <a:lnTo>
                  <a:pt x="44610" y="80770"/>
                </a:lnTo>
                <a:lnTo>
                  <a:pt x="44620" y="80830"/>
                </a:lnTo>
                <a:lnTo>
                  <a:pt x="44630" y="80900"/>
                </a:lnTo>
                <a:lnTo>
                  <a:pt x="44630" y="80960"/>
                </a:lnTo>
                <a:lnTo>
                  <a:pt x="44610" y="81000"/>
                </a:lnTo>
                <a:lnTo>
                  <a:pt x="44560" y="81020"/>
                </a:lnTo>
                <a:lnTo>
                  <a:pt x="44520" y="81000"/>
                </a:lnTo>
                <a:lnTo>
                  <a:pt x="44470" y="80960"/>
                </a:lnTo>
                <a:lnTo>
                  <a:pt x="44430" y="80950"/>
                </a:lnTo>
                <a:lnTo>
                  <a:pt x="44410" y="80920"/>
                </a:lnTo>
                <a:lnTo>
                  <a:pt x="44420" y="80730"/>
                </a:lnTo>
                <a:lnTo>
                  <a:pt x="44420" y="80670"/>
                </a:lnTo>
                <a:lnTo>
                  <a:pt x="44390" y="80640"/>
                </a:lnTo>
                <a:lnTo>
                  <a:pt x="44380" y="80610"/>
                </a:lnTo>
                <a:lnTo>
                  <a:pt x="44380" y="80580"/>
                </a:lnTo>
                <a:lnTo>
                  <a:pt x="44390" y="80550"/>
                </a:lnTo>
                <a:lnTo>
                  <a:pt x="44480" y="80410"/>
                </a:lnTo>
                <a:lnTo>
                  <a:pt x="44520" y="80370"/>
                </a:lnTo>
                <a:lnTo>
                  <a:pt x="44510" y="80350"/>
                </a:lnTo>
                <a:lnTo>
                  <a:pt x="44500" y="80330"/>
                </a:lnTo>
                <a:lnTo>
                  <a:pt x="44510" y="80310"/>
                </a:lnTo>
                <a:lnTo>
                  <a:pt x="44530" y="80290"/>
                </a:lnTo>
                <a:lnTo>
                  <a:pt x="44530" y="80270"/>
                </a:lnTo>
                <a:lnTo>
                  <a:pt x="44500" y="80280"/>
                </a:lnTo>
                <a:lnTo>
                  <a:pt x="44480" y="80300"/>
                </a:lnTo>
                <a:lnTo>
                  <a:pt x="44330" y="80500"/>
                </a:lnTo>
                <a:lnTo>
                  <a:pt x="44300" y="80510"/>
                </a:lnTo>
                <a:lnTo>
                  <a:pt x="44240" y="80510"/>
                </a:lnTo>
                <a:lnTo>
                  <a:pt x="44230" y="80480"/>
                </a:lnTo>
                <a:lnTo>
                  <a:pt x="44230" y="80370"/>
                </a:lnTo>
                <a:lnTo>
                  <a:pt x="44220" y="80330"/>
                </a:lnTo>
                <a:lnTo>
                  <a:pt x="44250" y="80300"/>
                </a:lnTo>
                <a:lnTo>
                  <a:pt x="44250" y="80280"/>
                </a:lnTo>
                <a:lnTo>
                  <a:pt x="44230" y="80250"/>
                </a:lnTo>
                <a:lnTo>
                  <a:pt x="44200" y="80230"/>
                </a:lnTo>
                <a:lnTo>
                  <a:pt x="44240" y="80140"/>
                </a:lnTo>
                <a:lnTo>
                  <a:pt x="44310" y="80070"/>
                </a:lnTo>
                <a:lnTo>
                  <a:pt x="44390" y="80040"/>
                </a:lnTo>
                <a:lnTo>
                  <a:pt x="44470" y="80030"/>
                </a:lnTo>
                <a:lnTo>
                  <a:pt x="44670" y="80070"/>
                </a:lnTo>
                <a:lnTo>
                  <a:pt x="44710" y="80090"/>
                </a:lnTo>
                <a:lnTo>
                  <a:pt x="44750" y="80090"/>
                </a:lnTo>
                <a:lnTo>
                  <a:pt x="44780" y="80080"/>
                </a:lnTo>
                <a:lnTo>
                  <a:pt x="44800" y="80010"/>
                </a:lnTo>
                <a:lnTo>
                  <a:pt x="44840" y="80040"/>
                </a:lnTo>
                <a:lnTo>
                  <a:pt x="44890" y="80080"/>
                </a:lnTo>
                <a:lnTo>
                  <a:pt x="44930" y="80140"/>
                </a:lnTo>
                <a:lnTo>
                  <a:pt x="44920" y="80210"/>
                </a:lnTo>
                <a:lnTo>
                  <a:pt x="45020" y="80290"/>
                </a:lnTo>
                <a:lnTo>
                  <a:pt x="45020" y="80250"/>
                </a:lnTo>
                <a:lnTo>
                  <a:pt x="45040" y="80210"/>
                </a:lnTo>
                <a:lnTo>
                  <a:pt x="45040" y="80170"/>
                </a:lnTo>
                <a:lnTo>
                  <a:pt x="45000" y="80050"/>
                </a:lnTo>
                <a:lnTo>
                  <a:pt x="44920" y="79950"/>
                </a:lnTo>
                <a:lnTo>
                  <a:pt x="44910" y="79950"/>
                </a:lnTo>
                <a:lnTo>
                  <a:pt x="44900" y="79950"/>
                </a:lnTo>
                <a:lnTo>
                  <a:pt x="44890" y="79950"/>
                </a:lnTo>
                <a:lnTo>
                  <a:pt x="44880" y="79920"/>
                </a:lnTo>
                <a:lnTo>
                  <a:pt x="44890" y="79910"/>
                </a:lnTo>
                <a:lnTo>
                  <a:pt x="44890" y="79900"/>
                </a:lnTo>
                <a:lnTo>
                  <a:pt x="44900" y="79900"/>
                </a:lnTo>
                <a:lnTo>
                  <a:pt x="44910" y="79890"/>
                </a:lnTo>
                <a:lnTo>
                  <a:pt x="44930" y="79820"/>
                </a:lnTo>
                <a:lnTo>
                  <a:pt x="44970" y="79820"/>
                </a:lnTo>
                <a:lnTo>
                  <a:pt x="45020" y="79850"/>
                </a:lnTo>
                <a:lnTo>
                  <a:pt x="45070" y="79900"/>
                </a:lnTo>
                <a:lnTo>
                  <a:pt x="45100" y="79910"/>
                </a:lnTo>
                <a:lnTo>
                  <a:pt x="45120" y="79910"/>
                </a:lnTo>
                <a:lnTo>
                  <a:pt x="45130" y="79890"/>
                </a:lnTo>
                <a:lnTo>
                  <a:pt x="45120" y="79860"/>
                </a:lnTo>
                <a:lnTo>
                  <a:pt x="45070" y="79830"/>
                </a:lnTo>
                <a:lnTo>
                  <a:pt x="45040" y="79820"/>
                </a:lnTo>
                <a:lnTo>
                  <a:pt x="45060" y="79790"/>
                </a:lnTo>
                <a:lnTo>
                  <a:pt x="45070" y="79750"/>
                </a:lnTo>
                <a:lnTo>
                  <a:pt x="45080" y="79710"/>
                </a:lnTo>
                <a:lnTo>
                  <a:pt x="45080" y="79670"/>
                </a:lnTo>
                <a:lnTo>
                  <a:pt x="45080" y="79620"/>
                </a:lnTo>
                <a:lnTo>
                  <a:pt x="45060" y="79540"/>
                </a:lnTo>
                <a:lnTo>
                  <a:pt x="45060" y="79500"/>
                </a:lnTo>
                <a:lnTo>
                  <a:pt x="45080" y="79450"/>
                </a:lnTo>
                <a:lnTo>
                  <a:pt x="45110" y="79420"/>
                </a:lnTo>
                <a:lnTo>
                  <a:pt x="45140" y="79410"/>
                </a:lnTo>
                <a:lnTo>
                  <a:pt x="45210" y="79400"/>
                </a:lnTo>
                <a:lnTo>
                  <a:pt x="45270" y="79370"/>
                </a:lnTo>
                <a:lnTo>
                  <a:pt x="45290" y="79360"/>
                </a:lnTo>
                <a:lnTo>
                  <a:pt x="45320" y="79370"/>
                </a:lnTo>
                <a:lnTo>
                  <a:pt x="45350" y="79380"/>
                </a:lnTo>
                <a:lnTo>
                  <a:pt x="45380" y="79400"/>
                </a:lnTo>
                <a:lnTo>
                  <a:pt x="45410" y="79420"/>
                </a:lnTo>
                <a:lnTo>
                  <a:pt x="45460" y="79540"/>
                </a:lnTo>
                <a:lnTo>
                  <a:pt x="45480" y="79560"/>
                </a:lnTo>
                <a:lnTo>
                  <a:pt x="45510" y="79560"/>
                </a:lnTo>
                <a:lnTo>
                  <a:pt x="45520" y="79550"/>
                </a:lnTo>
                <a:lnTo>
                  <a:pt x="45510" y="79530"/>
                </a:lnTo>
                <a:lnTo>
                  <a:pt x="45520" y="79500"/>
                </a:lnTo>
                <a:lnTo>
                  <a:pt x="45540" y="79470"/>
                </a:lnTo>
                <a:lnTo>
                  <a:pt x="45560" y="79460"/>
                </a:lnTo>
                <a:lnTo>
                  <a:pt x="45620" y="79460"/>
                </a:lnTo>
                <a:lnTo>
                  <a:pt x="45600" y="79420"/>
                </a:lnTo>
                <a:lnTo>
                  <a:pt x="45560" y="79420"/>
                </a:lnTo>
                <a:lnTo>
                  <a:pt x="45520" y="79420"/>
                </a:lnTo>
                <a:lnTo>
                  <a:pt x="45480" y="79400"/>
                </a:lnTo>
                <a:lnTo>
                  <a:pt x="45470" y="79350"/>
                </a:lnTo>
                <a:lnTo>
                  <a:pt x="45460" y="79330"/>
                </a:lnTo>
                <a:lnTo>
                  <a:pt x="45450" y="79320"/>
                </a:lnTo>
                <a:lnTo>
                  <a:pt x="45430" y="79320"/>
                </a:lnTo>
                <a:lnTo>
                  <a:pt x="45390" y="79320"/>
                </a:lnTo>
                <a:lnTo>
                  <a:pt x="45330" y="79300"/>
                </a:lnTo>
                <a:lnTo>
                  <a:pt x="45260" y="79260"/>
                </a:lnTo>
                <a:lnTo>
                  <a:pt x="45160" y="79140"/>
                </a:lnTo>
                <a:lnTo>
                  <a:pt x="45160" y="79100"/>
                </a:lnTo>
                <a:lnTo>
                  <a:pt x="45170" y="79060"/>
                </a:lnTo>
                <a:lnTo>
                  <a:pt x="45190" y="79020"/>
                </a:lnTo>
                <a:lnTo>
                  <a:pt x="45210" y="79010"/>
                </a:lnTo>
                <a:lnTo>
                  <a:pt x="45280" y="79000"/>
                </a:lnTo>
                <a:lnTo>
                  <a:pt x="45310" y="78990"/>
                </a:lnTo>
                <a:lnTo>
                  <a:pt x="45340" y="78970"/>
                </a:lnTo>
                <a:lnTo>
                  <a:pt x="45380" y="78920"/>
                </a:lnTo>
                <a:lnTo>
                  <a:pt x="45420" y="78770"/>
                </a:lnTo>
                <a:lnTo>
                  <a:pt x="45460" y="78690"/>
                </a:lnTo>
                <a:lnTo>
                  <a:pt x="45410" y="78690"/>
                </a:lnTo>
                <a:lnTo>
                  <a:pt x="45370" y="78750"/>
                </a:lnTo>
                <a:lnTo>
                  <a:pt x="45310" y="78890"/>
                </a:lnTo>
                <a:lnTo>
                  <a:pt x="45280" y="78910"/>
                </a:lnTo>
                <a:lnTo>
                  <a:pt x="45260" y="78930"/>
                </a:lnTo>
                <a:lnTo>
                  <a:pt x="45240" y="78940"/>
                </a:lnTo>
                <a:lnTo>
                  <a:pt x="45190" y="78960"/>
                </a:lnTo>
                <a:lnTo>
                  <a:pt x="45160" y="78980"/>
                </a:lnTo>
                <a:lnTo>
                  <a:pt x="45100" y="79010"/>
                </a:lnTo>
                <a:lnTo>
                  <a:pt x="45080" y="79060"/>
                </a:lnTo>
                <a:lnTo>
                  <a:pt x="45070" y="79190"/>
                </a:lnTo>
                <a:lnTo>
                  <a:pt x="45060" y="79220"/>
                </a:lnTo>
                <a:lnTo>
                  <a:pt x="45040" y="79230"/>
                </a:lnTo>
                <a:lnTo>
                  <a:pt x="45030" y="79250"/>
                </a:lnTo>
                <a:lnTo>
                  <a:pt x="45020" y="79290"/>
                </a:lnTo>
                <a:lnTo>
                  <a:pt x="45020" y="79330"/>
                </a:lnTo>
                <a:lnTo>
                  <a:pt x="45030" y="79360"/>
                </a:lnTo>
                <a:lnTo>
                  <a:pt x="45030" y="79380"/>
                </a:lnTo>
                <a:lnTo>
                  <a:pt x="44980" y="79480"/>
                </a:lnTo>
                <a:lnTo>
                  <a:pt x="44980" y="79530"/>
                </a:lnTo>
                <a:lnTo>
                  <a:pt x="45000" y="79590"/>
                </a:lnTo>
                <a:lnTo>
                  <a:pt x="45010" y="79660"/>
                </a:lnTo>
                <a:lnTo>
                  <a:pt x="44980" y="79710"/>
                </a:lnTo>
                <a:lnTo>
                  <a:pt x="44940" y="79760"/>
                </a:lnTo>
                <a:lnTo>
                  <a:pt x="44900" y="79800"/>
                </a:lnTo>
                <a:lnTo>
                  <a:pt x="44870" y="79810"/>
                </a:lnTo>
                <a:lnTo>
                  <a:pt x="44850" y="79800"/>
                </a:lnTo>
                <a:lnTo>
                  <a:pt x="44830" y="79830"/>
                </a:lnTo>
                <a:lnTo>
                  <a:pt x="44810" y="79880"/>
                </a:lnTo>
                <a:lnTo>
                  <a:pt x="44780" y="79900"/>
                </a:lnTo>
                <a:lnTo>
                  <a:pt x="44760" y="79910"/>
                </a:lnTo>
                <a:lnTo>
                  <a:pt x="44690" y="79910"/>
                </a:lnTo>
                <a:lnTo>
                  <a:pt x="44580" y="79890"/>
                </a:lnTo>
                <a:lnTo>
                  <a:pt x="44550" y="79870"/>
                </a:lnTo>
                <a:lnTo>
                  <a:pt x="44460" y="79760"/>
                </a:lnTo>
                <a:lnTo>
                  <a:pt x="44430" y="79720"/>
                </a:lnTo>
                <a:lnTo>
                  <a:pt x="44540" y="79640"/>
                </a:lnTo>
                <a:lnTo>
                  <a:pt x="44560" y="79620"/>
                </a:lnTo>
                <a:lnTo>
                  <a:pt x="44550" y="79570"/>
                </a:lnTo>
                <a:lnTo>
                  <a:pt x="44520" y="79540"/>
                </a:lnTo>
                <a:lnTo>
                  <a:pt x="44450" y="79500"/>
                </a:lnTo>
                <a:lnTo>
                  <a:pt x="44450" y="79540"/>
                </a:lnTo>
                <a:lnTo>
                  <a:pt x="44450" y="79560"/>
                </a:lnTo>
                <a:lnTo>
                  <a:pt x="44460" y="79580"/>
                </a:lnTo>
                <a:lnTo>
                  <a:pt x="44420" y="79630"/>
                </a:lnTo>
                <a:lnTo>
                  <a:pt x="44390" y="79620"/>
                </a:lnTo>
                <a:lnTo>
                  <a:pt x="44360" y="79500"/>
                </a:lnTo>
                <a:lnTo>
                  <a:pt x="44330" y="79440"/>
                </a:lnTo>
                <a:lnTo>
                  <a:pt x="44260" y="79330"/>
                </a:lnTo>
                <a:lnTo>
                  <a:pt x="44230" y="79260"/>
                </a:lnTo>
                <a:lnTo>
                  <a:pt x="44260" y="79210"/>
                </a:lnTo>
                <a:lnTo>
                  <a:pt x="44290" y="79170"/>
                </a:lnTo>
                <a:lnTo>
                  <a:pt x="44300" y="79130"/>
                </a:lnTo>
                <a:lnTo>
                  <a:pt x="44260" y="79090"/>
                </a:lnTo>
                <a:lnTo>
                  <a:pt x="44230" y="79080"/>
                </a:lnTo>
                <a:lnTo>
                  <a:pt x="44210" y="79080"/>
                </a:lnTo>
                <a:lnTo>
                  <a:pt x="44190" y="79070"/>
                </a:lnTo>
                <a:lnTo>
                  <a:pt x="44180" y="78980"/>
                </a:lnTo>
                <a:lnTo>
                  <a:pt x="44160" y="78960"/>
                </a:lnTo>
                <a:lnTo>
                  <a:pt x="44120" y="78910"/>
                </a:lnTo>
                <a:lnTo>
                  <a:pt x="44150" y="78890"/>
                </a:lnTo>
                <a:lnTo>
                  <a:pt x="44260" y="78860"/>
                </a:lnTo>
                <a:lnTo>
                  <a:pt x="44280" y="78860"/>
                </a:lnTo>
                <a:lnTo>
                  <a:pt x="44290" y="78900"/>
                </a:lnTo>
                <a:lnTo>
                  <a:pt x="44310" y="78950"/>
                </a:lnTo>
                <a:lnTo>
                  <a:pt x="44330" y="79000"/>
                </a:lnTo>
                <a:lnTo>
                  <a:pt x="44350" y="79040"/>
                </a:lnTo>
                <a:lnTo>
                  <a:pt x="44370" y="79080"/>
                </a:lnTo>
                <a:lnTo>
                  <a:pt x="44410" y="79190"/>
                </a:lnTo>
                <a:lnTo>
                  <a:pt x="44430" y="79220"/>
                </a:lnTo>
                <a:lnTo>
                  <a:pt x="44470" y="79220"/>
                </a:lnTo>
                <a:lnTo>
                  <a:pt x="44450" y="79160"/>
                </a:lnTo>
                <a:lnTo>
                  <a:pt x="44400" y="79070"/>
                </a:lnTo>
                <a:lnTo>
                  <a:pt x="44410" y="79050"/>
                </a:lnTo>
                <a:lnTo>
                  <a:pt x="44420" y="79020"/>
                </a:lnTo>
                <a:lnTo>
                  <a:pt x="44430" y="79010"/>
                </a:lnTo>
                <a:lnTo>
                  <a:pt x="44390" y="78980"/>
                </a:lnTo>
                <a:lnTo>
                  <a:pt x="44380" y="78950"/>
                </a:lnTo>
                <a:lnTo>
                  <a:pt x="44390" y="78920"/>
                </a:lnTo>
                <a:lnTo>
                  <a:pt x="44430" y="78910"/>
                </a:lnTo>
                <a:lnTo>
                  <a:pt x="44470" y="78930"/>
                </a:lnTo>
                <a:lnTo>
                  <a:pt x="44530" y="79010"/>
                </a:lnTo>
                <a:lnTo>
                  <a:pt x="44560" y="79030"/>
                </a:lnTo>
                <a:lnTo>
                  <a:pt x="44770" y="79080"/>
                </a:lnTo>
                <a:lnTo>
                  <a:pt x="44810" y="79100"/>
                </a:lnTo>
                <a:lnTo>
                  <a:pt x="44850" y="79110"/>
                </a:lnTo>
                <a:lnTo>
                  <a:pt x="44880" y="79090"/>
                </a:lnTo>
                <a:lnTo>
                  <a:pt x="44830" y="79050"/>
                </a:lnTo>
                <a:lnTo>
                  <a:pt x="44710" y="79000"/>
                </a:lnTo>
                <a:lnTo>
                  <a:pt x="44650" y="78990"/>
                </a:lnTo>
                <a:lnTo>
                  <a:pt x="44630" y="78970"/>
                </a:lnTo>
                <a:lnTo>
                  <a:pt x="44630" y="78930"/>
                </a:lnTo>
                <a:lnTo>
                  <a:pt x="44630" y="78890"/>
                </a:lnTo>
                <a:lnTo>
                  <a:pt x="44640" y="78860"/>
                </a:lnTo>
                <a:lnTo>
                  <a:pt x="44650" y="78840"/>
                </a:lnTo>
                <a:lnTo>
                  <a:pt x="44630" y="78820"/>
                </a:lnTo>
                <a:lnTo>
                  <a:pt x="44620" y="78810"/>
                </a:lnTo>
                <a:lnTo>
                  <a:pt x="44600" y="78820"/>
                </a:lnTo>
                <a:lnTo>
                  <a:pt x="44560" y="78870"/>
                </a:lnTo>
                <a:lnTo>
                  <a:pt x="44530" y="78880"/>
                </a:lnTo>
                <a:lnTo>
                  <a:pt x="44510" y="78870"/>
                </a:lnTo>
                <a:lnTo>
                  <a:pt x="44480" y="78810"/>
                </a:lnTo>
                <a:lnTo>
                  <a:pt x="44440" y="78770"/>
                </a:lnTo>
                <a:lnTo>
                  <a:pt x="44430" y="78750"/>
                </a:lnTo>
                <a:lnTo>
                  <a:pt x="44450" y="78730"/>
                </a:lnTo>
                <a:lnTo>
                  <a:pt x="44480" y="78730"/>
                </a:lnTo>
                <a:lnTo>
                  <a:pt x="44500" y="78710"/>
                </a:lnTo>
                <a:lnTo>
                  <a:pt x="44520" y="78680"/>
                </a:lnTo>
                <a:lnTo>
                  <a:pt x="44530" y="78650"/>
                </a:lnTo>
                <a:lnTo>
                  <a:pt x="44550" y="78620"/>
                </a:lnTo>
                <a:lnTo>
                  <a:pt x="44570" y="78600"/>
                </a:lnTo>
                <a:lnTo>
                  <a:pt x="44630" y="78580"/>
                </a:lnTo>
                <a:lnTo>
                  <a:pt x="44600" y="78570"/>
                </a:lnTo>
                <a:lnTo>
                  <a:pt x="44540" y="78550"/>
                </a:lnTo>
                <a:lnTo>
                  <a:pt x="44510" y="78560"/>
                </a:lnTo>
                <a:lnTo>
                  <a:pt x="44500" y="78570"/>
                </a:lnTo>
                <a:lnTo>
                  <a:pt x="44500" y="78620"/>
                </a:lnTo>
                <a:lnTo>
                  <a:pt x="44500" y="78640"/>
                </a:lnTo>
                <a:lnTo>
                  <a:pt x="44490" y="78640"/>
                </a:lnTo>
                <a:lnTo>
                  <a:pt x="44460" y="78650"/>
                </a:lnTo>
                <a:lnTo>
                  <a:pt x="44360" y="78710"/>
                </a:lnTo>
                <a:lnTo>
                  <a:pt x="44330" y="78720"/>
                </a:lnTo>
                <a:lnTo>
                  <a:pt x="44280" y="78700"/>
                </a:lnTo>
                <a:lnTo>
                  <a:pt x="44250" y="78700"/>
                </a:lnTo>
                <a:lnTo>
                  <a:pt x="44200" y="78800"/>
                </a:lnTo>
                <a:lnTo>
                  <a:pt x="44140" y="78760"/>
                </a:lnTo>
                <a:lnTo>
                  <a:pt x="44080" y="78680"/>
                </a:lnTo>
                <a:lnTo>
                  <a:pt x="44080" y="78640"/>
                </a:lnTo>
                <a:lnTo>
                  <a:pt x="44090" y="78620"/>
                </a:lnTo>
                <a:lnTo>
                  <a:pt x="44130" y="78510"/>
                </a:lnTo>
                <a:lnTo>
                  <a:pt x="44150" y="78490"/>
                </a:lnTo>
                <a:lnTo>
                  <a:pt x="44170" y="78470"/>
                </a:lnTo>
                <a:lnTo>
                  <a:pt x="44180" y="78440"/>
                </a:lnTo>
                <a:lnTo>
                  <a:pt x="44160" y="78400"/>
                </a:lnTo>
                <a:lnTo>
                  <a:pt x="44170" y="78340"/>
                </a:lnTo>
                <a:lnTo>
                  <a:pt x="44150" y="78290"/>
                </a:lnTo>
                <a:lnTo>
                  <a:pt x="44110" y="78280"/>
                </a:lnTo>
                <a:lnTo>
                  <a:pt x="44100" y="78300"/>
                </a:lnTo>
                <a:lnTo>
                  <a:pt x="44090" y="78350"/>
                </a:lnTo>
                <a:lnTo>
                  <a:pt x="44050" y="78430"/>
                </a:lnTo>
                <a:lnTo>
                  <a:pt x="44050" y="78470"/>
                </a:lnTo>
                <a:lnTo>
                  <a:pt x="44020" y="78560"/>
                </a:lnTo>
                <a:lnTo>
                  <a:pt x="43950" y="78580"/>
                </a:lnTo>
                <a:lnTo>
                  <a:pt x="43860" y="78560"/>
                </a:lnTo>
                <a:lnTo>
                  <a:pt x="43800" y="78520"/>
                </a:lnTo>
                <a:lnTo>
                  <a:pt x="43810" y="78510"/>
                </a:lnTo>
                <a:lnTo>
                  <a:pt x="43830" y="78490"/>
                </a:lnTo>
                <a:lnTo>
                  <a:pt x="43840" y="78480"/>
                </a:lnTo>
                <a:lnTo>
                  <a:pt x="43810" y="78460"/>
                </a:lnTo>
                <a:lnTo>
                  <a:pt x="43760" y="78470"/>
                </a:lnTo>
                <a:lnTo>
                  <a:pt x="43730" y="78460"/>
                </a:lnTo>
                <a:lnTo>
                  <a:pt x="43730" y="78450"/>
                </a:lnTo>
                <a:lnTo>
                  <a:pt x="43690" y="78380"/>
                </a:lnTo>
                <a:lnTo>
                  <a:pt x="43710" y="78340"/>
                </a:lnTo>
                <a:lnTo>
                  <a:pt x="43770" y="78290"/>
                </a:lnTo>
                <a:lnTo>
                  <a:pt x="43790" y="78250"/>
                </a:lnTo>
                <a:lnTo>
                  <a:pt x="43760" y="78250"/>
                </a:lnTo>
                <a:lnTo>
                  <a:pt x="43710" y="78280"/>
                </a:lnTo>
                <a:lnTo>
                  <a:pt x="43690" y="78290"/>
                </a:lnTo>
                <a:lnTo>
                  <a:pt x="43660" y="78270"/>
                </a:lnTo>
                <a:lnTo>
                  <a:pt x="43670" y="78240"/>
                </a:lnTo>
                <a:lnTo>
                  <a:pt x="43700" y="78200"/>
                </a:lnTo>
                <a:lnTo>
                  <a:pt x="43710" y="78170"/>
                </a:lnTo>
                <a:lnTo>
                  <a:pt x="43670" y="78180"/>
                </a:lnTo>
                <a:lnTo>
                  <a:pt x="43630" y="78210"/>
                </a:lnTo>
                <a:lnTo>
                  <a:pt x="43580" y="78220"/>
                </a:lnTo>
                <a:lnTo>
                  <a:pt x="43540" y="78210"/>
                </a:lnTo>
                <a:lnTo>
                  <a:pt x="43540" y="78180"/>
                </a:lnTo>
                <a:lnTo>
                  <a:pt x="43560" y="78150"/>
                </a:lnTo>
                <a:lnTo>
                  <a:pt x="43570" y="78130"/>
                </a:lnTo>
                <a:lnTo>
                  <a:pt x="43590" y="78110"/>
                </a:lnTo>
                <a:lnTo>
                  <a:pt x="43570" y="78090"/>
                </a:lnTo>
                <a:lnTo>
                  <a:pt x="43530" y="78130"/>
                </a:lnTo>
                <a:lnTo>
                  <a:pt x="43470" y="78150"/>
                </a:lnTo>
                <a:lnTo>
                  <a:pt x="43420" y="78140"/>
                </a:lnTo>
                <a:lnTo>
                  <a:pt x="43400" y="78060"/>
                </a:lnTo>
                <a:lnTo>
                  <a:pt x="43400" y="78020"/>
                </a:lnTo>
                <a:lnTo>
                  <a:pt x="43420" y="78000"/>
                </a:lnTo>
                <a:lnTo>
                  <a:pt x="43460" y="77960"/>
                </a:lnTo>
                <a:lnTo>
                  <a:pt x="43500" y="77900"/>
                </a:lnTo>
                <a:lnTo>
                  <a:pt x="43520" y="77870"/>
                </a:lnTo>
                <a:lnTo>
                  <a:pt x="43540" y="77860"/>
                </a:lnTo>
                <a:lnTo>
                  <a:pt x="43570" y="77850"/>
                </a:lnTo>
                <a:lnTo>
                  <a:pt x="43620" y="77820"/>
                </a:lnTo>
                <a:lnTo>
                  <a:pt x="43650" y="77820"/>
                </a:lnTo>
                <a:lnTo>
                  <a:pt x="43690" y="77830"/>
                </a:lnTo>
                <a:lnTo>
                  <a:pt x="43690" y="77860"/>
                </a:lnTo>
                <a:lnTo>
                  <a:pt x="43690" y="77890"/>
                </a:lnTo>
                <a:lnTo>
                  <a:pt x="43700" y="77920"/>
                </a:lnTo>
                <a:lnTo>
                  <a:pt x="43720" y="77920"/>
                </a:lnTo>
                <a:lnTo>
                  <a:pt x="43740" y="77920"/>
                </a:lnTo>
                <a:lnTo>
                  <a:pt x="43760" y="77900"/>
                </a:lnTo>
                <a:lnTo>
                  <a:pt x="43750" y="77870"/>
                </a:lnTo>
                <a:lnTo>
                  <a:pt x="43740" y="77840"/>
                </a:lnTo>
                <a:lnTo>
                  <a:pt x="43740" y="77810"/>
                </a:lnTo>
                <a:lnTo>
                  <a:pt x="43750" y="77780"/>
                </a:lnTo>
                <a:lnTo>
                  <a:pt x="43760" y="77760"/>
                </a:lnTo>
                <a:lnTo>
                  <a:pt x="43790" y="77790"/>
                </a:lnTo>
                <a:lnTo>
                  <a:pt x="43820" y="77820"/>
                </a:lnTo>
                <a:lnTo>
                  <a:pt x="43810" y="77820"/>
                </a:lnTo>
                <a:lnTo>
                  <a:pt x="43820" y="77820"/>
                </a:lnTo>
                <a:lnTo>
                  <a:pt x="44030" y="77790"/>
                </a:lnTo>
                <a:lnTo>
                  <a:pt x="44050" y="77800"/>
                </a:lnTo>
                <a:lnTo>
                  <a:pt x="44060" y="77850"/>
                </a:lnTo>
                <a:lnTo>
                  <a:pt x="44070" y="77860"/>
                </a:lnTo>
                <a:lnTo>
                  <a:pt x="44120" y="77900"/>
                </a:lnTo>
                <a:lnTo>
                  <a:pt x="44130" y="77920"/>
                </a:lnTo>
                <a:lnTo>
                  <a:pt x="44080" y="78000"/>
                </a:lnTo>
                <a:lnTo>
                  <a:pt x="44070" y="78030"/>
                </a:lnTo>
                <a:lnTo>
                  <a:pt x="44090" y="78020"/>
                </a:lnTo>
                <a:lnTo>
                  <a:pt x="44110" y="78010"/>
                </a:lnTo>
                <a:lnTo>
                  <a:pt x="44140" y="78010"/>
                </a:lnTo>
                <a:lnTo>
                  <a:pt x="44160" y="78010"/>
                </a:lnTo>
                <a:lnTo>
                  <a:pt x="44170" y="78020"/>
                </a:lnTo>
                <a:lnTo>
                  <a:pt x="44170" y="78040"/>
                </a:lnTo>
                <a:lnTo>
                  <a:pt x="44180" y="78050"/>
                </a:lnTo>
                <a:lnTo>
                  <a:pt x="44220" y="78070"/>
                </a:lnTo>
                <a:lnTo>
                  <a:pt x="44250" y="78100"/>
                </a:lnTo>
                <a:lnTo>
                  <a:pt x="44280" y="78140"/>
                </a:lnTo>
                <a:lnTo>
                  <a:pt x="44290" y="78190"/>
                </a:lnTo>
                <a:lnTo>
                  <a:pt x="44270" y="78250"/>
                </a:lnTo>
                <a:lnTo>
                  <a:pt x="44310" y="78280"/>
                </a:lnTo>
                <a:lnTo>
                  <a:pt x="44340" y="78260"/>
                </a:lnTo>
                <a:lnTo>
                  <a:pt x="44400" y="78190"/>
                </a:lnTo>
                <a:lnTo>
                  <a:pt x="44440" y="78180"/>
                </a:lnTo>
                <a:lnTo>
                  <a:pt x="44490" y="78190"/>
                </a:lnTo>
                <a:lnTo>
                  <a:pt x="44740" y="78360"/>
                </a:lnTo>
                <a:lnTo>
                  <a:pt x="44830" y="78390"/>
                </a:lnTo>
                <a:lnTo>
                  <a:pt x="44920" y="78360"/>
                </a:lnTo>
                <a:lnTo>
                  <a:pt x="44890" y="78320"/>
                </a:lnTo>
                <a:lnTo>
                  <a:pt x="44710" y="78270"/>
                </a:lnTo>
                <a:lnTo>
                  <a:pt x="44660" y="78230"/>
                </a:lnTo>
                <a:lnTo>
                  <a:pt x="44620" y="78180"/>
                </a:lnTo>
                <a:lnTo>
                  <a:pt x="44620" y="78150"/>
                </a:lnTo>
                <a:lnTo>
                  <a:pt x="44670" y="78150"/>
                </a:lnTo>
                <a:lnTo>
                  <a:pt x="44650" y="78120"/>
                </a:lnTo>
                <a:lnTo>
                  <a:pt x="44620" y="78110"/>
                </a:lnTo>
                <a:lnTo>
                  <a:pt x="44550" y="78130"/>
                </a:lnTo>
                <a:lnTo>
                  <a:pt x="44530" y="78120"/>
                </a:lnTo>
                <a:lnTo>
                  <a:pt x="44510" y="78100"/>
                </a:lnTo>
                <a:lnTo>
                  <a:pt x="44500" y="78090"/>
                </a:lnTo>
                <a:lnTo>
                  <a:pt x="44480" y="78090"/>
                </a:lnTo>
                <a:lnTo>
                  <a:pt x="44460" y="78110"/>
                </a:lnTo>
                <a:lnTo>
                  <a:pt x="44370" y="78120"/>
                </a:lnTo>
                <a:lnTo>
                  <a:pt x="44340" y="78110"/>
                </a:lnTo>
                <a:lnTo>
                  <a:pt x="44310" y="78070"/>
                </a:lnTo>
                <a:lnTo>
                  <a:pt x="44290" y="78040"/>
                </a:lnTo>
                <a:lnTo>
                  <a:pt x="44280" y="78020"/>
                </a:lnTo>
                <a:lnTo>
                  <a:pt x="44270" y="77940"/>
                </a:lnTo>
                <a:lnTo>
                  <a:pt x="44260" y="77890"/>
                </a:lnTo>
                <a:lnTo>
                  <a:pt x="44230" y="77820"/>
                </a:lnTo>
                <a:lnTo>
                  <a:pt x="44220" y="77770"/>
                </a:lnTo>
                <a:lnTo>
                  <a:pt x="44210" y="77770"/>
                </a:lnTo>
                <a:lnTo>
                  <a:pt x="44140" y="77730"/>
                </a:lnTo>
                <a:lnTo>
                  <a:pt x="44120" y="77710"/>
                </a:lnTo>
                <a:lnTo>
                  <a:pt x="44030" y="77590"/>
                </a:lnTo>
                <a:lnTo>
                  <a:pt x="44000" y="77520"/>
                </a:lnTo>
                <a:lnTo>
                  <a:pt x="44010" y="77470"/>
                </a:lnTo>
                <a:lnTo>
                  <a:pt x="44000" y="77400"/>
                </a:lnTo>
                <a:lnTo>
                  <a:pt x="44030" y="77360"/>
                </a:lnTo>
                <a:lnTo>
                  <a:pt x="44060" y="77340"/>
                </a:lnTo>
                <a:lnTo>
                  <a:pt x="44080" y="77340"/>
                </a:lnTo>
                <a:lnTo>
                  <a:pt x="44090" y="77400"/>
                </a:lnTo>
                <a:lnTo>
                  <a:pt x="44120" y="77400"/>
                </a:lnTo>
                <a:lnTo>
                  <a:pt x="44150" y="77370"/>
                </a:lnTo>
                <a:lnTo>
                  <a:pt x="44180" y="77350"/>
                </a:lnTo>
                <a:lnTo>
                  <a:pt x="44250" y="77370"/>
                </a:lnTo>
                <a:lnTo>
                  <a:pt x="44300" y="77430"/>
                </a:lnTo>
                <a:lnTo>
                  <a:pt x="44390" y="77580"/>
                </a:lnTo>
                <a:lnTo>
                  <a:pt x="44410" y="77590"/>
                </a:lnTo>
                <a:lnTo>
                  <a:pt x="44430" y="77580"/>
                </a:lnTo>
                <a:lnTo>
                  <a:pt x="44440" y="77560"/>
                </a:lnTo>
                <a:lnTo>
                  <a:pt x="44460" y="77550"/>
                </a:lnTo>
                <a:lnTo>
                  <a:pt x="44470" y="77550"/>
                </a:lnTo>
                <a:lnTo>
                  <a:pt x="44520" y="77590"/>
                </a:lnTo>
                <a:lnTo>
                  <a:pt x="44530" y="77600"/>
                </a:lnTo>
                <a:lnTo>
                  <a:pt x="44550" y="77630"/>
                </a:lnTo>
                <a:lnTo>
                  <a:pt x="44560" y="77640"/>
                </a:lnTo>
                <a:lnTo>
                  <a:pt x="44570" y="77650"/>
                </a:lnTo>
                <a:lnTo>
                  <a:pt x="44750" y="77620"/>
                </a:lnTo>
                <a:lnTo>
                  <a:pt x="44780" y="77620"/>
                </a:lnTo>
                <a:lnTo>
                  <a:pt x="44810" y="77660"/>
                </a:lnTo>
                <a:lnTo>
                  <a:pt x="44840" y="77740"/>
                </a:lnTo>
                <a:lnTo>
                  <a:pt x="44870" y="77760"/>
                </a:lnTo>
                <a:lnTo>
                  <a:pt x="44870" y="77700"/>
                </a:lnTo>
                <a:lnTo>
                  <a:pt x="44860" y="77640"/>
                </a:lnTo>
                <a:lnTo>
                  <a:pt x="44850" y="77600"/>
                </a:lnTo>
                <a:lnTo>
                  <a:pt x="44820" y="77560"/>
                </a:lnTo>
                <a:lnTo>
                  <a:pt x="44760" y="77590"/>
                </a:lnTo>
                <a:lnTo>
                  <a:pt x="44690" y="77570"/>
                </a:lnTo>
                <a:lnTo>
                  <a:pt x="44650" y="77520"/>
                </a:lnTo>
                <a:lnTo>
                  <a:pt x="44660" y="77440"/>
                </a:lnTo>
                <a:lnTo>
                  <a:pt x="44730" y="77350"/>
                </a:lnTo>
                <a:lnTo>
                  <a:pt x="44750" y="77330"/>
                </a:lnTo>
                <a:lnTo>
                  <a:pt x="44820" y="77330"/>
                </a:lnTo>
                <a:lnTo>
                  <a:pt x="44850" y="77330"/>
                </a:lnTo>
                <a:lnTo>
                  <a:pt x="44880" y="77310"/>
                </a:lnTo>
                <a:lnTo>
                  <a:pt x="44840" y="77300"/>
                </a:lnTo>
                <a:lnTo>
                  <a:pt x="44830" y="77260"/>
                </a:lnTo>
                <a:lnTo>
                  <a:pt x="44830" y="77140"/>
                </a:lnTo>
                <a:lnTo>
                  <a:pt x="44810" y="77170"/>
                </a:lnTo>
                <a:lnTo>
                  <a:pt x="44780" y="77250"/>
                </a:lnTo>
                <a:lnTo>
                  <a:pt x="44760" y="77280"/>
                </a:lnTo>
                <a:lnTo>
                  <a:pt x="44740" y="77280"/>
                </a:lnTo>
                <a:lnTo>
                  <a:pt x="44700" y="77270"/>
                </a:lnTo>
                <a:lnTo>
                  <a:pt x="44680" y="77280"/>
                </a:lnTo>
                <a:lnTo>
                  <a:pt x="44680" y="77290"/>
                </a:lnTo>
                <a:lnTo>
                  <a:pt x="44670" y="77350"/>
                </a:lnTo>
                <a:lnTo>
                  <a:pt x="44670" y="77370"/>
                </a:lnTo>
                <a:lnTo>
                  <a:pt x="44640" y="77430"/>
                </a:lnTo>
                <a:lnTo>
                  <a:pt x="44600" y="77440"/>
                </a:lnTo>
                <a:lnTo>
                  <a:pt x="44500" y="77430"/>
                </a:lnTo>
                <a:lnTo>
                  <a:pt x="44460" y="77410"/>
                </a:lnTo>
                <a:lnTo>
                  <a:pt x="44440" y="77380"/>
                </a:lnTo>
                <a:lnTo>
                  <a:pt x="44420" y="77330"/>
                </a:lnTo>
                <a:lnTo>
                  <a:pt x="44400" y="77290"/>
                </a:lnTo>
                <a:lnTo>
                  <a:pt x="44320" y="77250"/>
                </a:lnTo>
                <a:lnTo>
                  <a:pt x="44140" y="77240"/>
                </a:lnTo>
                <a:lnTo>
                  <a:pt x="44070" y="77180"/>
                </a:lnTo>
                <a:lnTo>
                  <a:pt x="44040" y="77060"/>
                </a:lnTo>
                <a:lnTo>
                  <a:pt x="44030" y="76990"/>
                </a:lnTo>
                <a:lnTo>
                  <a:pt x="44030" y="76960"/>
                </a:lnTo>
                <a:lnTo>
                  <a:pt x="44050" y="76940"/>
                </a:lnTo>
                <a:lnTo>
                  <a:pt x="44080" y="76950"/>
                </a:lnTo>
                <a:lnTo>
                  <a:pt x="44100" y="76960"/>
                </a:lnTo>
                <a:lnTo>
                  <a:pt x="44120" y="76970"/>
                </a:lnTo>
                <a:lnTo>
                  <a:pt x="44140" y="76950"/>
                </a:lnTo>
                <a:lnTo>
                  <a:pt x="44150" y="76940"/>
                </a:lnTo>
                <a:lnTo>
                  <a:pt x="44160" y="76920"/>
                </a:lnTo>
                <a:lnTo>
                  <a:pt x="44170" y="76910"/>
                </a:lnTo>
                <a:lnTo>
                  <a:pt x="44210" y="76870"/>
                </a:lnTo>
                <a:lnTo>
                  <a:pt x="44260" y="76850"/>
                </a:lnTo>
                <a:lnTo>
                  <a:pt x="44300" y="76830"/>
                </a:lnTo>
                <a:lnTo>
                  <a:pt x="44490" y="76830"/>
                </a:lnTo>
                <a:lnTo>
                  <a:pt x="44530" y="76810"/>
                </a:lnTo>
                <a:lnTo>
                  <a:pt x="44520" y="76800"/>
                </a:lnTo>
                <a:lnTo>
                  <a:pt x="44530" y="76780"/>
                </a:lnTo>
                <a:lnTo>
                  <a:pt x="44530" y="76760"/>
                </a:lnTo>
                <a:lnTo>
                  <a:pt x="44550" y="76730"/>
                </a:lnTo>
                <a:lnTo>
                  <a:pt x="44480" y="76730"/>
                </a:lnTo>
                <a:lnTo>
                  <a:pt x="44360" y="76750"/>
                </a:lnTo>
                <a:lnTo>
                  <a:pt x="44300" y="76780"/>
                </a:lnTo>
                <a:lnTo>
                  <a:pt x="44210" y="76770"/>
                </a:lnTo>
                <a:lnTo>
                  <a:pt x="44150" y="76810"/>
                </a:lnTo>
                <a:lnTo>
                  <a:pt x="44130" y="76810"/>
                </a:lnTo>
                <a:lnTo>
                  <a:pt x="44090" y="76750"/>
                </a:lnTo>
                <a:lnTo>
                  <a:pt x="44070" y="76630"/>
                </a:lnTo>
                <a:lnTo>
                  <a:pt x="44080" y="76510"/>
                </a:lnTo>
                <a:lnTo>
                  <a:pt x="44110" y="76430"/>
                </a:lnTo>
                <a:lnTo>
                  <a:pt x="44180" y="76380"/>
                </a:lnTo>
                <a:lnTo>
                  <a:pt x="44190" y="76370"/>
                </a:lnTo>
                <a:lnTo>
                  <a:pt x="44200" y="76360"/>
                </a:lnTo>
                <a:lnTo>
                  <a:pt x="44220" y="76340"/>
                </a:lnTo>
                <a:lnTo>
                  <a:pt x="44240" y="76320"/>
                </a:lnTo>
                <a:lnTo>
                  <a:pt x="44260" y="76310"/>
                </a:lnTo>
                <a:lnTo>
                  <a:pt x="44350" y="76300"/>
                </a:lnTo>
                <a:lnTo>
                  <a:pt x="44390" y="76290"/>
                </a:lnTo>
                <a:lnTo>
                  <a:pt x="44470" y="76250"/>
                </a:lnTo>
                <a:lnTo>
                  <a:pt x="44520" y="76240"/>
                </a:lnTo>
                <a:lnTo>
                  <a:pt x="44560" y="76250"/>
                </a:lnTo>
                <a:lnTo>
                  <a:pt x="44600" y="76280"/>
                </a:lnTo>
                <a:lnTo>
                  <a:pt x="44610" y="76330"/>
                </a:lnTo>
                <a:lnTo>
                  <a:pt x="44600" y="76380"/>
                </a:lnTo>
                <a:lnTo>
                  <a:pt x="44600" y="76430"/>
                </a:lnTo>
                <a:lnTo>
                  <a:pt x="44620" y="76470"/>
                </a:lnTo>
                <a:lnTo>
                  <a:pt x="44650" y="76330"/>
                </a:lnTo>
                <a:lnTo>
                  <a:pt x="44660" y="76300"/>
                </a:lnTo>
                <a:lnTo>
                  <a:pt x="44690" y="76280"/>
                </a:lnTo>
                <a:lnTo>
                  <a:pt x="44730" y="76280"/>
                </a:lnTo>
                <a:lnTo>
                  <a:pt x="44770" y="76300"/>
                </a:lnTo>
                <a:lnTo>
                  <a:pt x="44800" y="76330"/>
                </a:lnTo>
                <a:lnTo>
                  <a:pt x="44780" y="76370"/>
                </a:lnTo>
                <a:lnTo>
                  <a:pt x="44790" y="76390"/>
                </a:lnTo>
                <a:lnTo>
                  <a:pt x="44810" y="76420"/>
                </a:lnTo>
                <a:lnTo>
                  <a:pt x="44820" y="76460"/>
                </a:lnTo>
                <a:lnTo>
                  <a:pt x="44820" y="76490"/>
                </a:lnTo>
                <a:lnTo>
                  <a:pt x="44830" y="76530"/>
                </a:lnTo>
                <a:lnTo>
                  <a:pt x="44840" y="76560"/>
                </a:lnTo>
                <a:lnTo>
                  <a:pt x="44860" y="76580"/>
                </a:lnTo>
                <a:lnTo>
                  <a:pt x="45010" y="76660"/>
                </a:lnTo>
                <a:lnTo>
                  <a:pt x="45030" y="76700"/>
                </a:lnTo>
                <a:lnTo>
                  <a:pt x="45110" y="76770"/>
                </a:lnTo>
                <a:lnTo>
                  <a:pt x="45120" y="76800"/>
                </a:lnTo>
                <a:lnTo>
                  <a:pt x="45140" y="76820"/>
                </a:lnTo>
                <a:lnTo>
                  <a:pt x="45140" y="76850"/>
                </a:lnTo>
                <a:lnTo>
                  <a:pt x="45140" y="76900"/>
                </a:lnTo>
                <a:lnTo>
                  <a:pt x="45160" y="76930"/>
                </a:lnTo>
                <a:lnTo>
                  <a:pt x="45190" y="76880"/>
                </a:lnTo>
                <a:lnTo>
                  <a:pt x="45220" y="76810"/>
                </a:lnTo>
                <a:lnTo>
                  <a:pt x="45230" y="76750"/>
                </a:lnTo>
                <a:lnTo>
                  <a:pt x="45190" y="76740"/>
                </a:lnTo>
                <a:lnTo>
                  <a:pt x="45160" y="76730"/>
                </a:lnTo>
                <a:lnTo>
                  <a:pt x="45140" y="76720"/>
                </a:lnTo>
                <a:lnTo>
                  <a:pt x="45130" y="76700"/>
                </a:lnTo>
                <a:lnTo>
                  <a:pt x="45120" y="76670"/>
                </a:lnTo>
                <a:lnTo>
                  <a:pt x="45110" y="76650"/>
                </a:lnTo>
                <a:lnTo>
                  <a:pt x="45080" y="76610"/>
                </a:lnTo>
                <a:lnTo>
                  <a:pt x="45040" y="76600"/>
                </a:lnTo>
                <a:lnTo>
                  <a:pt x="45010" y="76600"/>
                </a:lnTo>
                <a:lnTo>
                  <a:pt x="44960" y="76580"/>
                </a:lnTo>
                <a:lnTo>
                  <a:pt x="44930" y="76570"/>
                </a:lnTo>
                <a:lnTo>
                  <a:pt x="44930" y="76560"/>
                </a:lnTo>
                <a:lnTo>
                  <a:pt x="44930" y="76540"/>
                </a:lnTo>
                <a:lnTo>
                  <a:pt x="44910" y="76460"/>
                </a:lnTo>
                <a:lnTo>
                  <a:pt x="44900" y="76440"/>
                </a:lnTo>
                <a:lnTo>
                  <a:pt x="44890" y="76420"/>
                </a:lnTo>
                <a:lnTo>
                  <a:pt x="44880" y="76380"/>
                </a:lnTo>
                <a:lnTo>
                  <a:pt x="44890" y="76260"/>
                </a:lnTo>
                <a:lnTo>
                  <a:pt x="44880" y="76210"/>
                </a:lnTo>
                <a:lnTo>
                  <a:pt x="44820" y="76160"/>
                </a:lnTo>
                <a:lnTo>
                  <a:pt x="44520" y="76140"/>
                </a:lnTo>
                <a:lnTo>
                  <a:pt x="44500" y="76130"/>
                </a:lnTo>
                <a:lnTo>
                  <a:pt x="44480" y="76110"/>
                </a:lnTo>
                <a:lnTo>
                  <a:pt x="44460" y="76090"/>
                </a:lnTo>
                <a:lnTo>
                  <a:pt x="44460" y="76050"/>
                </a:lnTo>
                <a:lnTo>
                  <a:pt x="44470" y="75990"/>
                </a:lnTo>
                <a:lnTo>
                  <a:pt x="44470" y="75960"/>
                </a:lnTo>
                <a:lnTo>
                  <a:pt x="44450" y="75950"/>
                </a:lnTo>
                <a:lnTo>
                  <a:pt x="44440" y="75920"/>
                </a:lnTo>
                <a:lnTo>
                  <a:pt x="44440" y="75860"/>
                </a:lnTo>
                <a:lnTo>
                  <a:pt x="44500" y="75640"/>
                </a:lnTo>
                <a:lnTo>
                  <a:pt x="44510" y="75570"/>
                </a:lnTo>
                <a:lnTo>
                  <a:pt x="44510" y="75510"/>
                </a:lnTo>
                <a:lnTo>
                  <a:pt x="44530" y="75470"/>
                </a:lnTo>
                <a:lnTo>
                  <a:pt x="44570" y="75460"/>
                </a:lnTo>
                <a:lnTo>
                  <a:pt x="44610" y="75480"/>
                </a:lnTo>
                <a:lnTo>
                  <a:pt x="44650" y="75510"/>
                </a:lnTo>
                <a:lnTo>
                  <a:pt x="44680" y="75560"/>
                </a:lnTo>
                <a:lnTo>
                  <a:pt x="44700" y="75620"/>
                </a:lnTo>
                <a:lnTo>
                  <a:pt x="44730" y="75660"/>
                </a:lnTo>
                <a:lnTo>
                  <a:pt x="44790" y="75680"/>
                </a:lnTo>
                <a:lnTo>
                  <a:pt x="44830" y="75710"/>
                </a:lnTo>
                <a:lnTo>
                  <a:pt x="44840" y="75710"/>
                </a:lnTo>
                <a:lnTo>
                  <a:pt x="44940" y="75710"/>
                </a:lnTo>
                <a:lnTo>
                  <a:pt x="44940" y="75700"/>
                </a:lnTo>
                <a:lnTo>
                  <a:pt x="44800" y="75640"/>
                </a:lnTo>
                <a:lnTo>
                  <a:pt x="44760" y="75600"/>
                </a:lnTo>
                <a:lnTo>
                  <a:pt x="44690" y="75500"/>
                </a:lnTo>
                <a:lnTo>
                  <a:pt x="44660" y="75430"/>
                </a:lnTo>
                <a:lnTo>
                  <a:pt x="44650" y="75370"/>
                </a:lnTo>
                <a:lnTo>
                  <a:pt x="44650" y="75340"/>
                </a:lnTo>
                <a:lnTo>
                  <a:pt x="44690" y="75260"/>
                </a:lnTo>
                <a:lnTo>
                  <a:pt x="44700" y="75220"/>
                </a:lnTo>
                <a:lnTo>
                  <a:pt x="44700" y="75200"/>
                </a:lnTo>
                <a:lnTo>
                  <a:pt x="44690" y="75180"/>
                </a:lnTo>
                <a:lnTo>
                  <a:pt x="44680" y="75160"/>
                </a:lnTo>
                <a:lnTo>
                  <a:pt x="44670" y="75090"/>
                </a:lnTo>
                <a:lnTo>
                  <a:pt x="44660" y="75070"/>
                </a:lnTo>
                <a:lnTo>
                  <a:pt x="44640" y="75040"/>
                </a:lnTo>
                <a:lnTo>
                  <a:pt x="44580" y="74970"/>
                </a:lnTo>
                <a:lnTo>
                  <a:pt x="44700" y="74850"/>
                </a:lnTo>
                <a:lnTo>
                  <a:pt x="44770" y="74810"/>
                </a:lnTo>
                <a:lnTo>
                  <a:pt x="44840" y="74820"/>
                </a:lnTo>
                <a:lnTo>
                  <a:pt x="44900" y="74880"/>
                </a:lnTo>
                <a:lnTo>
                  <a:pt x="44930" y="74900"/>
                </a:lnTo>
                <a:lnTo>
                  <a:pt x="44960" y="74900"/>
                </a:lnTo>
                <a:lnTo>
                  <a:pt x="44990" y="74860"/>
                </a:lnTo>
                <a:lnTo>
                  <a:pt x="44970" y="74830"/>
                </a:lnTo>
                <a:lnTo>
                  <a:pt x="44900" y="74790"/>
                </a:lnTo>
                <a:lnTo>
                  <a:pt x="44860" y="74760"/>
                </a:lnTo>
                <a:lnTo>
                  <a:pt x="44820" y="74760"/>
                </a:lnTo>
                <a:lnTo>
                  <a:pt x="44610" y="74800"/>
                </a:lnTo>
                <a:lnTo>
                  <a:pt x="44580" y="74790"/>
                </a:lnTo>
                <a:lnTo>
                  <a:pt x="44560" y="74780"/>
                </a:lnTo>
                <a:lnTo>
                  <a:pt x="44550" y="74800"/>
                </a:lnTo>
                <a:lnTo>
                  <a:pt x="44550" y="74840"/>
                </a:lnTo>
                <a:lnTo>
                  <a:pt x="44550" y="74860"/>
                </a:lnTo>
                <a:lnTo>
                  <a:pt x="44550" y="74880"/>
                </a:lnTo>
                <a:lnTo>
                  <a:pt x="44580" y="74930"/>
                </a:lnTo>
                <a:lnTo>
                  <a:pt x="44580" y="74960"/>
                </a:lnTo>
                <a:lnTo>
                  <a:pt x="44580" y="75020"/>
                </a:lnTo>
                <a:lnTo>
                  <a:pt x="44560" y="75070"/>
                </a:lnTo>
                <a:lnTo>
                  <a:pt x="44570" y="75110"/>
                </a:lnTo>
                <a:lnTo>
                  <a:pt x="44600" y="75140"/>
                </a:lnTo>
                <a:lnTo>
                  <a:pt x="44520" y="75290"/>
                </a:lnTo>
                <a:lnTo>
                  <a:pt x="44470" y="75360"/>
                </a:lnTo>
                <a:lnTo>
                  <a:pt x="44420" y="75370"/>
                </a:lnTo>
                <a:lnTo>
                  <a:pt x="44400" y="75360"/>
                </a:lnTo>
                <a:lnTo>
                  <a:pt x="44380" y="75310"/>
                </a:lnTo>
                <a:lnTo>
                  <a:pt x="44360" y="75300"/>
                </a:lnTo>
                <a:lnTo>
                  <a:pt x="44340" y="75300"/>
                </a:lnTo>
                <a:lnTo>
                  <a:pt x="44320" y="75300"/>
                </a:lnTo>
                <a:lnTo>
                  <a:pt x="44310" y="75320"/>
                </a:lnTo>
                <a:lnTo>
                  <a:pt x="44320" y="75340"/>
                </a:lnTo>
                <a:lnTo>
                  <a:pt x="44330" y="75360"/>
                </a:lnTo>
                <a:lnTo>
                  <a:pt x="44360" y="75380"/>
                </a:lnTo>
                <a:lnTo>
                  <a:pt x="44370" y="75400"/>
                </a:lnTo>
                <a:lnTo>
                  <a:pt x="44370" y="75420"/>
                </a:lnTo>
                <a:lnTo>
                  <a:pt x="44390" y="75470"/>
                </a:lnTo>
                <a:lnTo>
                  <a:pt x="44400" y="75490"/>
                </a:lnTo>
                <a:lnTo>
                  <a:pt x="44390" y="75510"/>
                </a:lnTo>
                <a:lnTo>
                  <a:pt x="44380" y="75530"/>
                </a:lnTo>
                <a:lnTo>
                  <a:pt x="44390" y="75560"/>
                </a:lnTo>
                <a:lnTo>
                  <a:pt x="44400" y="75580"/>
                </a:lnTo>
                <a:lnTo>
                  <a:pt x="44380" y="75610"/>
                </a:lnTo>
                <a:lnTo>
                  <a:pt x="44380" y="75650"/>
                </a:lnTo>
                <a:lnTo>
                  <a:pt x="44370" y="75680"/>
                </a:lnTo>
                <a:lnTo>
                  <a:pt x="44370" y="75720"/>
                </a:lnTo>
                <a:lnTo>
                  <a:pt x="44370" y="75760"/>
                </a:lnTo>
                <a:lnTo>
                  <a:pt x="44340" y="75820"/>
                </a:lnTo>
                <a:lnTo>
                  <a:pt x="44330" y="75840"/>
                </a:lnTo>
                <a:lnTo>
                  <a:pt x="44310" y="76050"/>
                </a:lnTo>
                <a:lnTo>
                  <a:pt x="44320" y="76100"/>
                </a:lnTo>
                <a:lnTo>
                  <a:pt x="44270" y="76200"/>
                </a:lnTo>
                <a:lnTo>
                  <a:pt x="44220" y="76210"/>
                </a:lnTo>
                <a:lnTo>
                  <a:pt x="44170" y="76160"/>
                </a:lnTo>
                <a:lnTo>
                  <a:pt x="44100" y="76070"/>
                </a:lnTo>
                <a:lnTo>
                  <a:pt x="44080" y="76030"/>
                </a:lnTo>
                <a:lnTo>
                  <a:pt x="44070" y="75990"/>
                </a:lnTo>
                <a:lnTo>
                  <a:pt x="44050" y="75950"/>
                </a:lnTo>
                <a:lnTo>
                  <a:pt x="44020" y="75930"/>
                </a:lnTo>
                <a:lnTo>
                  <a:pt x="43970" y="75910"/>
                </a:lnTo>
                <a:lnTo>
                  <a:pt x="43940" y="75890"/>
                </a:lnTo>
                <a:lnTo>
                  <a:pt x="43920" y="75860"/>
                </a:lnTo>
                <a:lnTo>
                  <a:pt x="43890" y="75810"/>
                </a:lnTo>
                <a:lnTo>
                  <a:pt x="43890" y="75770"/>
                </a:lnTo>
                <a:lnTo>
                  <a:pt x="43900" y="75740"/>
                </a:lnTo>
                <a:lnTo>
                  <a:pt x="43930" y="75710"/>
                </a:lnTo>
                <a:lnTo>
                  <a:pt x="43940" y="75670"/>
                </a:lnTo>
                <a:lnTo>
                  <a:pt x="43950" y="75620"/>
                </a:lnTo>
                <a:lnTo>
                  <a:pt x="43910" y="75350"/>
                </a:lnTo>
                <a:lnTo>
                  <a:pt x="43930" y="75280"/>
                </a:lnTo>
                <a:lnTo>
                  <a:pt x="43990" y="75260"/>
                </a:lnTo>
                <a:lnTo>
                  <a:pt x="43930" y="75180"/>
                </a:lnTo>
                <a:lnTo>
                  <a:pt x="43910" y="75130"/>
                </a:lnTo>
                <a:lnTo>
                  <a:pt x="43910" y="75070"/>
                </a:lnTo>
                <a:lnTo>
                  <a:pt x="43910" y="75030"/>
                </a:lnTo>
                <a:lnTo>
                  <a:pt x="43930" y="74990"/>
                </a:lnTo>
                <a:lnTo>
                  <a:pt x="43930" y="74960"/>
                </a:lnTo>
                <a:lnTo>
                  <a:pt x="43920" y="74930"/>
                </a:lnTo>
                <a:lnTo>
                  <a:pt x="43900" y="74940"/>
                </a:lnTo>
                <a:lnTo>
                  <a:pt x="43880" y="74960"/>
                </a:lnTo>
                <a:lnTo>
                  <a:pt x="43860" y="74990"/>
                </a:lnTo>
                <a:lnTo>
                  <a:pt x="43840" y="74960"/>
                </a:lnTo>
                <a:lnTo>
                  <a:pt x="43820" y="74930"/>
                </a:lnTo>
                <a:lnTo>
                  <a:pt x="43810" y="74880"/>
                </a:lnTo>
                <a:lnTo>
                  <a:pt x="43810" y="74830"/>
                </a:lnTo>
                <a:lnTo>
                  <a:pt x="43820" y="74800"/>
                </a:lnTo>
                <a:lnTo>
                  <a:pt x="43850" y="74780"/>
                </a:lnTo>
                <a:lnTo>
                  <a:pt x="43890" y="74760"/>
                </a:lnTo>
                <a:lnTo>
                  <a:pt x="43910" y="74740"/>
                </a:lnTo>
                <a:lnTo>
                  <a:pt x="43930" y="74710"/>
                </a:lnTo>
                <a:lnTo>
                  <a:pt x="43930" y="74670"/>
                </a:lnTo>
                <a:lnTo>
                  <a:pt x="43920" y="74640"/>
                </a:lnTo>
                <a:lnTo>
                  <a:pt x="43900" y="74600"/>
                </a:lnTo>
                <a:lnTo>
                  <a:pt x="43890" y="74560"/>
                </a:lnTo>
                <a:lnTo>
                  <a:pt x="43920" y="74540"/>
                </a:lnTo>
                <a:lnTo>
                  <a:pt x="43970" y="74540"/>
                </a:lnTo>
                <a:lnTo>
                  <a:pt x="44000" y="74550"/>
                </a:lnTo>
                <a:lnTo>
                  <a:pt x="43970" y="74520"/>
                </a:lnTo>
                <a:lnTo>
                  <a:pt x="43910" y="74500"/>
                </a:lnTo>
                <a:lnTo>
                  <a:pt x="43890" y="74480"/>
                </a:lnTo>
                <a:lnTo>
                  <a:pt x="43870" y="74450"/>
                </a:lnTo>
                <a:lnTo>
                  <a:pt x="43860" y="74420"/>
                </a:lnTo>
                <a:lnTo>
                  <a:pt x="43870" y="74390"/>
                </a:lnTo>
                <a:lnTo>
                  <a:pt x="43900" y="74380"/>
                </a:lnTo>
                <a:lnTo>
                  <a:pt x="43900" y="74360"/>
                </a:lnTo>
                <a:lnTo>
                  <a:pt x="43850" y="74330"/>
                </a:lnTo>
                <a:lnTo>
                  <a:pt x="43840" y="74270"/>
                </a:lnTo>
                <a:lnTo>
                  <a:pt x="43850" y="74210"/>
                </a:lnTo>
                <a:lnTo>
                  <a:pt x="43870" y="74150"/>
                </a:lnTo>
                <a:lnTo>
                  <a:pt x="43930" y="74080"/>
                </a:lnTo>
                <a:lnTo>
                  <a:pt x="43950" y="74050"/>
                </a:lnTo>
                <a:lnTo>
                  <a:pt x="43960" y="74020"/>
                </a:lnTo>
                <a:lnTo>
                  <a:pt x="43970" y="73990"/>
                </a:lnTo>
                <a:lnTo>
                  <a:pt x="43990" y="73960"/>
                </a:lnTo>
                <a:lnTo>
                  <a:pt x="44040" y="74060"/>
                </a:lnTo>
                <a:lnTo>
                  <a:pt x="44050" y="74060"/>
                </a:lnTo>
                <a:lnTo>
                  <a:pt x="44050" y="74050"/>
                </a:lnTo>
                <a:lnTo>
                  <a:pt x="44050" y="74020"/>
                </a:lnTo>
                <a:lnTo>
                  <a:pt x="44100" y="74050"/>
                </a:lnTo>
                <a:lnTo>
                  <a:pt x="44170" y="74030"/>
                </a:lnTo>
                <a:lnTo>
                  <a:pt x="44230" y="73990"/>
                </a:lnTo>
                <a:lnTo>
                  <a:pt x="44300" y="73960"/>
                </a:lnTo>
                <a:lnTo>
                  <a:pt x="44450" y="73990"/>
                </a:lnTo>
                <a:lnTo>
                  <a:pt x="44470" y="74000"/>
                </a:lnTo>
                <a:lnTo>
                  <a:pt x="44500" y="74020"/>
                </a:lnTo>
                <a:lnTo>
                  <a:pt x="44520" y="74030"/>
                </a:lnTo>
                <a:lnTo>
                  <a:pt x="44540" y="74030"/>
                </a:lnTo>
                <a:close/>
                <a:moveTo>
                  <a:pt x="54410" y="91870"/>
                </a:moveTo>
                <a:lnTo>
                  <a:pt x="54410" y="92040"/>
                </a:lnTo>
                <a:lnTo>
                  <a:pt x="54390" y="92150"/>
                </a:lnTo>
                <a:lnTo>
                  <a:pt x="54370" y="92150"/>
                </a:lnTo>
                <a:lnTo>
                  <a:pt x="54330" y="92120"/>
                </a:lnTo>
                <a:lnTo>
                  <a:pt x="54230" y="92020"/>
                </a:lnTo>
                <a:lnTo>
                  <a:pt x="53890" y="91810"/>
                </a:lnTo>
                <a:lnTo>
                  <a:pt x="53820" y="91830"/>
                </a:lnTo>
                <a:lnTo>
                  <a:pt x="53820" y="91840"/>
                </a:lnTo>
                <a:lnTo>
                  <a:pt x="53970" y="91900"/>
                </a:lnTo>
                <a:lnTo>
                  <a:pt x="54000" y="91940"/>
                </a:lnTo>
                <a:lnTo>
                  <a:pt x="54010" y="91980"/>
                </a:lnTo>
                <a:lnTo>
                  <a:pt x="54050" y="92040"/>
                </a:lnTo>
                <a:lnTo>
                  <a:pt x="54100" y="92080"/>
                </a:lnTo>
                <a:lnTo>
                  <a:pt x="54130" y="92110"/>
                </a:lnTo>
                <a:lnTo>
                  <a:pt x="54220" y="92150"/>
                </a:lnTo>
                <a:lnTo>
                  <a:pt x="54240" y="92180"/>
                </a:lnTo>
                <a:lnTo>
                  <a:pt x="54200" y="92230"/>
                </a:lnTo>
                <a:lnTo>
                  <a:pt x="54140" y="92250"/>
                </a:lnTo>
                <a:lnTo>
                  <a:pt x="53640" y="92340"/>
                </a:lnTo>
                <a:lnTo>
                  <a:pt x="53520" y="92320"/>
                </a:lnTo>
                <a:lnTo>
                  <a:pt x="53240" y="92190"/>
                </a:lnTo>
                <a:lnTo>
                  <a:pt x="52840" y="92070"/>
                </a:lnTo>
                <a:lnTo>
                  <a:pt x="52740" y="92020"/>
                </a:lnTo>
                <a:lnTo>
                  <a:pt x="52680" y="91970"/>
                </a:lnTo>
                <a:lnTo>
                  <a:pt x="52660" y="91950"/>
                </a:lnTo>
                <a:lnTo>
                  <a:pt x="52630" y="91950"/>
                </a:lnTo>
                <a:lnTo>
                  <a:pt x="52610" y="91950"/>
                </a:lnTo>
                <a:lnTo>
                  <a:pt x="52580" y="91950"/>
                </a:lnTo>
                <a:lnTo>
                  <a:pt x="52560" y="91920"/>
                </a:lnTo>
                <a:lnTo>
                  <a:pt x="52530" y="91890"/>
                </a:lnTo>
                <a:lnTo>
                  <a:pt x="52530" y="91870"/>
                </a:lnTo>
                <a:lnTo>
                  <a:pt x="52520" y="91840"/>
                </a:lnTo>
                <a:lnTo>
                  <a:pt x="52540" y="91800"/>
                </a:lnTo>
                <a:lnTo>
                  <a:pt x="52560" y="91790"/>
                </a:lnTo>
                <a:lnTo>
                  <a:pt x="52590" y="91790"/>
                </a:lnTo>
                <a:lnTo>
                  <a:pt x="52610" y="91780"/>
                </a:lnTo>
                <a:lnTo>
                  <a:pt x="52620" y="91750"/>
                </a:lnTo>
                <a:lnTo>
                  <a:pt x="52620" y="91720"/>
                </a:lnTo>
                <a:lnTo>
                  <a:pt x="52620" y="91700"/>
                </a:lnTo>
                <a:lnTo>
                  <a:pt x="52610" y="91670"/>
                </a:lnTo>
                <a:lnTo>
                  <a:pt x="52620" y="91530"/>
                </a:lnTo>
                <a:lnTo>
                  <a:pt x="52600" y="91550"/>
                </a:lnTo>
                <a:lnTo>
                  <a:pt x="52550" y="91730"/>
                </a:lnTo>
                <a:lnTo>
                  <a:pt x="52520" y="91760"/>
                </a:lnTo>
                <a:lnTo>
                  <a:pt x="52500" y="91720"/>
                </a:lnTo>
                <a:lnTo>
                  <a:pt x="52490" y="91560"/>
                </a:lnTo>
                <a:lnTo>
                  <a:pt x="52460" y="91520"/>
                </a:lnTo>
                <a:lnTo>
                  <a:pt x="52450" y="91550"/>
                </a:lnTo>
                <a:lnTo>
                  <a:pt x="52460" y="91760"/>
                </a:lnTo>
                <a:lnTo>
                  <a:pt x="52460" y="91830"/>
                </a:lnTo>
                <a:lnTo>
                  <a:pt x="52460" y="91850"/>
                </a:lnTo>
                <a:lnTo>
                  <a:pt x="52450" y="91870"/>
                </a:lnTo>
                <a:lnTo>
                  <a:pt x="52430" y="91880"/>
                </a:lnTo>
                <a:lnTo>
                  <a:pt x="52400" y="91890"/>
                </a:lnTo>
                <a:lnTo>
                  <a:pt x="52370" y="91890"/>
                </a:lnTo>
                <a:lnTo>
                  <a:pt x="52360" y="91860"/>
                </a:lnTo>
                <a:lnTo>
                  <a:pt x="52380" y="91710"/>
                </a:lnTo>
                <a:lnTo>
                  <a:pt x="52370" y="91650"/>
                </a:lnTo>
                <a:lnTo>
                  <a:pt x="52350" y="91610"/>
                </a:lnTo>
                <a:lnTo>
                  <a:pt x="52320" y="91630"/>
                </a:lnTo>
                <a:lnTo>
                  <a:pt x="52310" y="91690"/>
                </a:lnTo>
                <a:lnTo>
                  <a:pt x="52310" y="91840"/>
                </a:lnTo>
                <a:lnTo>
                  <a:pt x="52290" y="91910"/>
                </a:lnTo>
                <a:lnTo>
                  <a:pt x="52230" y="91940"/>
                </a:lnTo>
                <a:lnTo>
                  <a:pt x="52160" y="91940"/>
                </a:lnTo>
                <a:lnTo>
                  <a:pt x="52100" y="91930"/>
                </a:lnTo>
                <a:lnTo>
                  <a:pt x="52070" y="91910"/>
                </a:lnTo>
                <a:lnTo>
                  <a:pt x="52030" y="91860"/>
                </a:lnTo>
                <a:lnTo>
                  <a:pt x="52000" y="91810"/>
                </a:lnTo>
                <a:lnTo>
                  <a:pt x="51990" y="91750"/>
                </a:lnTo>
                <a:lnTo>
                  <a:pt x="51990" y="91620"/>
                </a:lnTo>
                <a:lnTo>
                  <a:pt x="51990" y="91590"/>
                </a:lnTo>
                <a:lnTo>
                  <a:pt x="52010" y="91570"/>
                </a:lnTo>
                <a:lnTo>
                  <a:pt x="52020" y="91540"/>
                </a:lnTo>
                <a:lnTo>
                  <a:pt x="52010" y="91500"/>
                </a:lnTo>
                <a:lnTo>
                  <a:pt x="52000" y="91490"/>
                </a:lnTo>
                <a:lnTo>
                  <a:pt x="51970" y="91530"/>
                </a:lnTo>
                <a:lnTo>
                  <a:pt x="51950" y="91600"/>
                </a:lnTo>
                <a:lnTo>
                  <a:pt x="51940" y="91660"/>
                </a:lnTo>
                <a:lnTo>
                  <a:pt x="51940" y="91740"/>
                </a:lnTo>
                <a:lnTo>
                  <a:pt x="51970" y="91830"/>
                </a:lnTo>
                <a:lnTo>
                  <a:pt x="51980" y="91890"/>
                </a:lnTo>
                <a:lnTo>
                  <a:pt x="51980" y="91940"/>
                </a:lnTo>
                <a:lnTo>
                  <a:pt x="51970" y="91970"/>
                </a:lnTo>
                <a:lnTo>
                  <a:pt x="51950" y="91980"/>
                </a:lnTo>
                <a:lnTo>
                  <a:pt x="51790" y="92030"/>
                </a:lnTo>
                <a:lnTo>
                  <a:pt x="51770" y="92030"/>
                </a:lnTo>
                <a:lnTo>
                  <a:pt x="51760" y="91990"/>
                </a:lnTo>
                <a:lnTo>
                  <a:pt x="51770" y="91940"/>
                </a:lnTo>
                <a:lnTo>
                  <a:pt x="51780" y="91890"/>
                </a:lnTo>
                <a:lnTo>
                  <a:pt x="51790" y="91860"/>
                </a:lnTo>
                <a:lnTo>
                  <a:pt x="51780" y="91810"/>
                </a:lnTo>
                <a:lnTo>
                  <a:pt x="51760" y="91810"/>
                </a:lnTo>
                <a:lnTo>
                  <a:pt x="51750" y="91860"/>
                </a:lnTo>
                <a:lnTo>
                  <a:pt x="51740" y="91910"/>
                </a:lnTo>
                <a:lnTo>
                  <a:pt x="51690" y="91870"/>
                </a:lnTo>
                <a:lnTo>
                  <a:pt x="51680" y="91900"/>
                </a:lnTo>
                <a:lnTo>
                  <a:pt x="51680" y="91960"/>
                </a:lnTo>
                <a:lnTo>
                  <a:pt x="51640" y="92020"/>
                </a:lnTo>
                <a:lnTo>
                  <a:pt x="51580" y="92050"/>
                </a:lnTo>
                <a:lnTo>
                  <a:pt x="51500" y="92060"/>
                </a:lnTo>
                <a:lnTo>
                  <a:pt x="51430" y="92040"/>
                </a:lnTo>
                <a:lnTo>
                  <a:pt x="51380" y="92000"/>
                </a:lnTo>
                <a:lnTo>
                  <a:pt x="51350" y="91930"/>
                </a:lnTo>
                <a:lnTo>
                  <a:pt x="51350" y="91870"/>
                </a:lnTo>
                <a:lnTo>
                  <a:pt x="51380" y="91810"/>
                </a:lnTo>
                <a:lnTo>
                  <a:pt x="51450" y="91720"/>
                </a:lnTo>
                <a:lnTo>
                  <a:pt x="51510" y="91600"/>
                </a:lnTo>
                <a:lnTo>
                  <a:pt x="51530" y="91540"/>
                </a:lnTo>
                <a:lnTo>
                  <a:pt x="51490" y="91520"/>
                </a:lnTo>
                <a:lnTo>
                  <a:pt x="51480" y="91560"/>
                </a:lnTo>
                <a:lnTo>
                  <a:pt x="51460" y="91610"/>
                </a:lnTo>
                <a:lnTo>
                  <a:pt x="51430" y="91630"/>
                </a:lnTo>
                <a:lnTo>
                  <a:pt x="51410" y="91640"/>
                </a:lnTo>
                <a:lnTo>
                  <a:pt x="51350" y="91710"/>
                </a:lnTo>
                <a:lnTo>
                  <a:pt x="51340" y="91730"/>
                </a:lnTo>
                <a:lnTo>
                  <a:pt x="51340" y="91750"/>
                </a:lnTo>
                <a:lnTo>
                  <a:pt x="51320" y="91770"/>
                </a:lnTo>
                <a:lnTo>
                  <a:pt x="51310" y="91780"/>
                </a:lnTo>
                <a:lnTo>
                  <a:pt x="51300" y="91800"/>
                </a:lnTo>
                <a:lnTo>
                  <a:pt x="51300" y="91820"/>
                </a:lnTo>
                <a:lnTo>
                  <a:pt x="51290" y="91870"/>
                </a:lnTo>
                <a:lnTo>
                  <a:pt x="51290" y="91890"/>
                </a:lnTo>
                <a:lnTo>
                  <a:pt x="51290" y="91910"/>
                </a:lnTo>
                <a:lnTo>
                  <a:pt x="51290" y="91960"/>
                </a:lnTo>
                <a:lnTo>
                  <a:pt x="51290" y="91980"/>
                </a:lnTo>
                <a:lnTo>
                  <a:pt x="51270" y="91990"/>
                </a:lnTo>
                <a:lnTo>
                  <a:pt x="51260" y="91980"/>
                </a:lnTo>
                <a:lnTo>
                  <a:pt x="51250" y="91960"/>
                </a:lnTo>
                <a:lnTo>
                  <a:pt x="51240" y="91950"/>
                </a:lnTo>
                <a:lnTo>
                  <a:pt x="51160" y="91910"/>
                </a:lnTo>
                <a:lnTo>
                  <a:pt x="51100" y="91900"/>
                </a:lnTo>
                <a:lnTo>
                  <a:pt x="51020" y="91870"/>
                </a:lnTo>
                <a:lnTo>
                  <a:pt x="50950" y="91820"/>
                </a:lnTo>
                <a:lnTo>
                  <a:pt x="50880" y="91810"/>
                </a:lnTo>
                <a:lnTo>
                  <a:pt x="50830" y="91810"/>
                </a:lnTo>
                <a:lnTo>
                  <a:pt x="50830" y="91840"/>
                </a:lnTo>
                <a:lnTo>
                  <a:pt x="50800" y="91880"/>
                </a:lnTo>
                <a:lnTo>
                  <a:pt x="50750" y="91900"/>
                </a:lnTo>
                <a:lnTo>
                  <a:pt x="50670" y="91910"/>
                </a:lnTo>
                <a:lnTo>
                  <a:pt x="50630" y="91930"/>
                </a:lnTo>
                <a:lnTo>
                  <a:pt x="50600" y="91970"/>
                </a:lnTo>
                <a:lnTo>
                  <a:pt x="50560" y="92000"/>
                </a:lnTo>
                <a:lnTo>
                  <a:pt x="50500" y="91990"/>
                </a:lnTo>
                <a:lnTo>
                  <a:pt x="50440" y="91940"/>
                </a:lnTo>
                <a:lnTo>
                  <a:pt x="50420" y="91910"/>
                </a:lnTo>
                <a:lnTo>
                  <a:pt x="50420" y="91840"/>
                </a:lnTo>
                <a:lnTo>
                  <a:pt x="50430" y="91800"/>
                </a:lnTo>
                <a:lnTo>
                  <a:pt x="50480" y="91770"/>
                </a:lnTo>
                <a:lnTo>
                  <a:pt x="50520" y="91750"/>
                </a:lnTo>
                <a:lnTo>
                  <a:pt x="50640" y="91730"/>
                </a:lnTo>
                <a:lnTo>
                  <a:pt x="50800" y="91660"/>
                </a:lnTo>
                <a:lnTo>
                  <a:pt x="50950" y="91550"/>
                </a:lnTo>
                <a:lnTo>
                  <a:pt x="51120" y="91350"/>
                </a:lnTo>
                <a:lnTo>
                  <a:pt x="51050" y="91290"/>
                </a:lnTo>
                <a:lnTo>
                  <a:pt x="50950" y="91320"/>
                </a:lnTo>
                <a:lnTo>
                  <a:pt x="50790" y="91460"/>
                </a:lnTo>
                <a:lnTo>
                  <a:pt x="50810" y="91480"/>
                </a:lnTo>
                <a:lnTo>
                  <a:pt x="50860" y="91500"/>
                </a:lnTo>
                <a:lnTo>
                  <a:pt x="50880" y="91520"/>
                </a:lnTo>
                <a:lnTo>
                  <a:pt x="50840" y="91570"/>
                </a:lnTo>
                <a:lnTo>
                  <a:pt x="50780" y="91610"/>
                </a:lnTo>
                <a:lnTo>
                  <a:pt x="50720" y="91640"/>
                </a:lnTo>
                <a:lnTo>
                  <a:pt x="50670" y="91650"/>
                </a:lnTo>
                <a:lnTo>
                  <a:pt x="50640" y="91640"/>
                </a:lnTo>
                <a:lnTo>
                  <a:pt x="50610" y="91630"/>
                </a:lnTo>
                <a:lnTo>
                  <a:pt x="50590" y="91620"/>
                </a:lnTo>
                <a:lnTo>
                  <a:pt x="50560" y="91630"/>
                </a:lnTo>
                <a:lnTo>
                  <a:pt x="50530" y="91650"/>
                </a:lnTo>
                <a:lnTo>
                  <a:pt x="50510" y="91680"/>
                </a:lnTo>
                <a:lnTo>
                  <a:pt x="50480" y="91710"/>
                </a:lnTo>
                <a:lnTo>
                  <a:pt x="50460" y="91720"/>
                </a:lnTo>
                <a:lnTo>
                  <a:pt x="50320" y="91710"/>
                </a:lnTo>
                <a:lnTo>
                  <a:pt x="50250" y="91680"/>
                </a:lnTo>
                <a:lnTo>
                  <a:pt x="50260" y="91600"/>
                </a:lnTo>
                <a:lnTo>
                  <a:pt x="50320" y="91550"/>
                </a:lnTo>
                <a:lnTo>
                  <a:pt x="50470" y="91540"/>
                </a:lnTo>
                <a:lnTo>
                  <a:pt x="50530" y="91500"/>
                </a:lnTo>
                <a:lnTo>
                  <a:pt x="50480" y="91480"/>
                </a:lnTo>
                <a:lnTo>
                  <a:pt x="50380" y="91500"/>
                </a:lnTo>
                <a:lnTo>
                  <a:pt x="50330" y="91500"/>
                </a:lnTo>
                <a:lnTo>
                  <a:pt x="50250" y="91460"/>
                </a:lnTo>
                <a:lnTo>
                  <a:pt x="50220" y="91470"/>
                </a:lnTo>
                <a:lnTo>
                  <a:pt x="50190" y="91520"/>
                </a:lnTo>
                <a:lnTo>
                  <a:pt x="50230" y="91570"/>
                </a:lnTo>
                <a:lnTo>
                  <a:pt x="50210" y="91630"/>
                </a:lnTo>
                <a:lnTo>
                  <a:pt x="50100" y="91780"/>
                </a:lnTo>
                <a:lnTo>
                  <a:pt x="50070" y="91800"/>
                </a:lnTo>
                <a:lnTo>
                  <a:pt x="50040" y="91800"/>
                </a:lnTo>
                <a:lnTo>
                  <a:pt x="50030" y="91750"/>
                </a:lnTo>
                <a:lnTo>
                  <a:pt x="50040" y="91700"/>
                </a:lnTo>
                <a:lnTo>
                  <a:pt x="50070" y="91670"/>
                </a:lnTo>
                <a:lnTo>
                  <a:pt x="50100" y="91640"/>
                </a:lnTo>
                <a:lnTo>
                  <a:pt x="50120" y="91610"/>
                </a:lnTo>
                <a:lnTo>
                  <a:pt x="50130" y="91560"/>
                </a:lnTo>
                <a:lnTo>
                  <a:pt x="50120" y="91520"/>
                </a:lnTo>
                <a:lnTo>
                  <a:pt x="50120" y="91480"/>
                </a:lnTo>
                <a:lnTo>
                  <a:pt x="50120" y="91440"/>
                </a:lnTo>
                <a:lnTo>
                  <a:pt x="50190" y="91350"/>
                </a:lnTo>
                <a:lnTo>
                  <a:pt x="50210" y="91330"/>
                </a:lnTo>
                <a:lnTo>
                  <a:pt x="50210" y="91320"/>
                </a:lnTo>
                <a:lnTo>
                  <a:pt x="50210" y="91300"/>
                </a:lnTo>
                <a:lnTo>
                  <a:pt x="50190" y="91280"/>
                </a:lnTo>
                <a:lnTo>
                  <a:pt x="50160" y="91310"/>
                </a:lnTo>
                <a:lnTo>
                  <a:pt x="50150" y="91310"/>
                </a:lnTo>
                <a:lnTo>
                  <a:pt x="50110" y="91310"/>
                </a:lnTo>
                <a:lnTo>
                  <a:pt x="50090" y="91290"/>
                </a:lnTo>
                <a:lnTo>
                  <a:pt x="50040" y="91230"/>
                </a:lnTo>
                <a:lnTo>
                  <a:pt x="50010" y="91220"/>
                </a:lnTo>
                <a:lnTo>
                  <a:pt x="50020" y="91260"/>
                </a:lnTo>
                <a:lnTo>
                  <a:pt x="50030" y="91300"/>
                </a:lnTo>
                <a:lnTo>
                  <a:pt x="50040" y="91330"/>
                </a:lnTo>
                <a:lnTo>
                  <a:pt x="50040" y="91370"/>
                </a:lnTo>
                <a:lnTo>
                  <a:pt x="50030" y="91420"/>
                </a:lnTo>
                <a:lnTo>
                  <a:pt x="50010" y="91440"/>
                </a:lnTo>
                <a:lnTo>
                  <a:pt x="49990" y="91430"/>
                </a:lnTo>
                <a:lnTo>
                  <a:pt x="49970" y="91420"/>
                </a:lnTo>
                <a:lnTo>
                  <a:pt x="49960" y="91400"/>
                </a:lnTo>
                <a:lnTo>
                  <a:pt x="49960" y="91370"/>
                </a:lnTo>
                <a:lnTo>
                  <a:pt x="49960" y="91350"/>
                </a:lnTo>
                <a:lnTo>
                  <a:pt x="49930" y="91350"/>
                </a:lnTo>
                <a:lnTo>
                  <a:pt x="49930" y="91360"/>
                </a:lnTo>
                <a:lnTo>
                  <a:pt x="49850" y="91520"/>
                </a:lnTo>
                <a:lnTo>
                  <a:pt x="49820" y="91550"/>
                </a:lnTo>
                <a:lnTo>
                  <a:pt x="49790" y="91570"/>
                </a:lnTo>
                <a:lnTo>
                  <a:pt x="49770" y="91560"/>
                </a:lnTo>
                <a:lnTo>
                  <a:pt x="49720" y="91500"/>
                </a:lnTo>
                <a:lnTo>
                  <a:pt x="49700" y="91480"/>
                </a:lnTo>
                <a:lnTo>
                  <a:pt x="49630" y="91490"/>
                </a:lnTo>
                <a:lnTo>
                  <a:pt x="49590" y="91480"/>
                </a:lnTo>
                <a:lnTo>
                  <a:pt x="49570" y="91460"/>
                </a:lnTo>
                <a:lnTo>
                  <a:pt x="49570" y="91410"/>
                </a:lnTo>
                <a:lnTo>
                  <a:pt x="49590" y="91390"/>
                </a:lnTo>
                <a:lnTo>
                  <a:pt x="49720" y="91380"/>
                </a:lnTo>
                <a:lnTo>
                  <a:pt x="49750" y="91370"/>
                </a:lnTo>
                <a:lnTo>
                  <a:pt x="49770" y="91330"/>
                </a:lnTo>
                <a:lnTo>
                  <a:pt x="49720" y="91310"/>
                </a:lnTo>
                <a:lnTo>
                  <a:pt x="49680" y="91310"/>
                </a:lnTo>
                <a:lnTo>
                  <a:pt x="49650" y="91290"/>
                </a:lnTo>
                <a:lnTo>
                  <a:pt x="49640" y="91180"/>
                </a:lnTo>
                <a:lnTo>
                  <a:pt x="49640" y="91170"/>
                </a:lnTo>
                <a:lnTo>
                  <a:pt x="49640" y="91150"/>
                </a:lnTo>
                <a:lnTo>
                  <a:pt x="49640" y="91110"/>
                </a:lnTo>
                <a:lnTo>
                  <a:pt x="49660" y="91090"/>
                </a:lnTo>
                <a:lnTo>
                  <a:pt x="49680" y="91060"/>
                </a:lnTo>
                <a:lnTo>
                  <a:pt x="49700" y="91030"/>
                </a:lnTo>
                <a:lnTo>
                  <a:pt x="49640" y="91040"/>
                </a:lnTo>
                <a:lnTo>
                  <a:pt x="49610" y="91090"/>
                </a:lnTo>
                <a:lnTo>
                  <a:pt x="49580" y="91120"/>
                </a:lnTo>
                <a:lnTo>
                  <a:pt x="49530" y="91070"/>
                </a:lnTo>
                <a:lnTo>
                  <a:pt x="49510" y="91000"/>
                </a:lnTo>
                <a:lnTo>
                  <a:pt x="49490" y="90980"/>
                </a:lnTo>
                <a:lnTo>
                  <a:pt x="49460" y="91020"/>
                </a:lnTo>
                <a:lnTo>
                  <a:pt x="49460" y="91050"/>
                </a:lnTo>
                <a:lnTo>
                  <a:pt x="49480" y="91090"/>
                </a:lnTo>
                <a:lnTo>
                  <a:pt x="49500" y="91120"/>
                </a:lnTo>
                <a:lnTo>
                  <a:pt x="49510" y="91140"/>
                </a:lnTo>
                <a:lnTo>
                  <a:pt x="49460" y="91150"/>
                </a:lnTo>
                <a:lnTo>
                  <a:pt x="49420" y="91120"/>
                </a:lnTo>
                <a:lnTo>
                  <a:pt x="49390" y="91110"/>
                </a:lnTo>
                <a:lnTo>
                  <a:pt x="49370" y="91180"/>
                </a:lnTo>
                <a:lnTo>
                  <a:pt x="49440" y="91210"/>
                </a:lnTo>
                <a:lnTo>
                  <a:pt x="49480" y="91230"/>
                </a:lnTo>
                <a:lnTo>
                  <a:pt x="49510" y="91260"/>
                </a:lnTo>
                <a:lnTo>
                  <a:pt x="49480" y="91290"/>
                </a:lnTo>
                <a:lnTo>
                  <a:pt x="49470" y="91280"/>
                </a:lnTo>
                <a:lnTo>
                  <a:pt x="49450" y="91260"/>
                </a:lnTo>
                <a:lnTo>
                  <a:pt x="49430" y="91240"/>
                </a:lnTo>
                <a:lnTo>
                  <a:pt x="49400" y="91260"/>
                </a:lnTo>
                <a:lnTo>
                  <a:pt x="49390" y="91290"/>
                </a:lnTo>
                <a:lnTo>
                  <a:pt x="49390" y="91330"/>
                </a:lnTo>
                <a:lnTo>
                  <a:pt x="49380" y="91370"/>
                </a:lnTo>
                <a:lnTo>
                  <a:pt x="49360" y="91410"/>
                </a:lnTo>
                <a:lnTo>
                  <a:pt x="49350" y="91390"/>
                </a:lnTo>
                <a:lnTo>
                  <a:pt x="49340" y="91370"/>
                </a:lnTo>
                <a:lnTo>
                  <a:pt x="49310" y="91350"/>
                </a:lnTo>
                <a:lnTo>
                  <a:pt x="49300" y="91360"/>
                </a:lnTo>
                <a:lnTo>
                  <a:pt x="49290" y="91390"/>
                </a:lnTo>
                <a:lnTo>
                  <a:pt x="49270" y="91420"/>
                </a:lnTo>
                <a:lnTo>
                  <a:pt x="49230" y="91420"/>
                </a:lnTo>
                <a:lnTo>
                  <a:pt x="49250" y="91480"/>
                </a:lnTo>
                <a:lnTo>
                  <a:pt x="49230" y="91520"/>
                </a:lnTo>
                <a:lnTo>
                  <a:pt x="49200" y="91510"/>
                </a:lnTo>
                <a:lnTo>
                  <a:pt x="49170" y="91440"/>
                </a:lnTo>
                <a:lnTo>
                  <a:pt x="49170" y="91360"/>
                </a:lnTo>
                <a:lnTo>
                  <a:pt x="49190" y="91310"/>
                </a:lnTo>
                <a:lnTo>
                  <a:pt x="49220" y="91220"/>
                </a:lnTo>
                <a:lnTo>
                  <a:pt x="49180" y="91240"/>
                </a:lnTo>
                <a:lnTo>
                  <a:pt x="49150" y="91280"/>
                </a:lnTo>
                <a:lnTo>
                  <a:pt x="49120" y="91350"/>
                </a:lnTo>
                <a:lnTo>
                  <a:pt x="49120" y="91420"/>
                </a:lnTo>
                <a:lnTo>
                  <a:pt x="49110" y="91400"/>
                </a:lnTo>
                <a:lnTo>
                  <a:pt x="49090" y="91390"/>
                </a:lnTo>
                <a:lnTo>
                  <a:pt x="49070" y="91400"/>
                </a:lnTo>
                <a:lnTo>
                  <a:pt x="49060" y="91420"/>
                </a:lnTo>
                <a:lnTo>
                  <a:pt x="49040" y="91370"/>
                </a:lnTo>
                <a:lnTo>
                  <a:pt x="49060" y="91300"/>
                </a:lnTo>
                <a:lnTo>
                  <a:pt x="49080" y="91240"/>
                </a:lnTo>
                <a:lnTo>
                  <a:pt x="49110" y="91200"/>
                </a:lnTo>
                <a:lnTo>
                  <a:pt x="49090" y="91200"/>
                </a:lnTo>
                <a:lnTo>
                  <a:pt x="49080" y="91210"/>
                </a:lnTo>
                <a:lnTo>
                  <a:pt x="49070" y="91220"/>
                </a:lnTo>
                <a:lnTo>
                  <a:pt x="49060" y="91220"/>
                </a:lnTo>
                <a:lnTo>
                  <a:pt x="49040" y="91210"/>
                </a:lnTo>
                <a:lnTo>
                  <a:pt x="49040" y="91190"/>
                </a:lnTo>
                <a:lnTo>
                  <a:pt x="49030" y="91180"/>
                </a:lnTo>
                <a:lnTo>
                  <a:pt x="49020" y="91210"/>
                </a:lnTo>
                <a:lnTo>
                  <a:pt x="49010" y="91230"/>
                </a:lnTo>
                <a:lnTo>
                  <a:pt x="49010" y="91250"/>
                </a:lnTo>
                <a:lnTo>
                  <a:pt x="49010" y="91270"/>
                </a:lnTo>
                <a:lnTo>
                  <a:pt x="49000" y="91300"/>
                </a:lnTo>
                <a:lnTo>
                  <a:pt x="48960" y="91350"/>
                </a:lnTo>
                <a:lnTo>
                  <a:pt x="48950" y="91370"/>
                </a:lnTo>
                <a:lnTo>
                  <a:pt x="48960" y="91390"/>
                </a:lnTo>
                <a:lnTo>
                  <a:pt x="48960" y="91400"/>
                </a:lnTo>
                <a:lnTo>
                  <a:pt x="48950" y="91420"/>
                </a:lnTo>
                <a:lnTo>
                  <a:pt x="48930" y="91420"/>
                </a:lnTo>
                <a:lnTo>
                  <a:pt x="48920" y="91420"/>
                </a:lnTo>
                <a:lnTo>
                  <a:pt x="48900" y="91410"/>
                </a:lnTo>
                <a:lnTo>
                  <a:pt x="48890" y="91410"/>
                </a:lnTo>
                <a:lnTo>
                  <a:pt x="48870" y="91350"/>
                </a:lnTo>
                <a:lnTo>
                  <a:pt x="48880" y="91310"/>
                </a:lnTo>
                <a:lnTo>
                  <a:pt x="48930" y="91240"/>
                </a:lnTo>
                <a:lnTo>
                  <a:pt x="48910" y="91250"/>
                </a:lnTo>
                <a:lnTo>
                  <a:pt x="48870" y="91260"/>
                </a:lnTo>
                <a:lnTo>
                  <a:pt x="48850" y="91260"/>
                </a:lnTo>
                <a:lnTo>
                  <a:pt x="48820" y="91260"/>
                </a:lnTo>
                <a:lnTo>
                  <a:pt x="48770" y="91230"/>
                </a:lnTo>
                <a:lnTo>
                  <a:pt x="48750" y="91220"/>
                </a:lnTo>
                <a:lnTo>
                  <a:pt x="48770" y="91290"/>
                </a:lnTo>
                <a:lnTo>
                  <a:pt x="48740" y="91320"/>
                </a:lnTo>
                <a:lnTo>
                  <a:pt x="48680" y="91320"/>
                </a:lnTo>
                <a:lnTo>
                  <a:pt x="48630" y="91310"/>
                </a:lnTo>
                <a:lnTo>
                  <a:pt x="48650" y="91340"/>
                </a:lnTo>
                <a:lnTo>
                  <a:pt x="48660" y="91370"/>
                </a:lnTo>
                <a:lnTo>
                  <a:pt x="48650" y="91400"/>
                </a:lnTo>
                <a:lnTo>
                  <a:pt x="48620" y="91420"/>
                </a:lnTo>
                <a:lnTo>
                  <a:pt x="48570" y="91390"/>
                </a:lnTo>
                <a:lnTo>
                  <a:pt x="48540" y="91390"/>
                </a:lnTo>
                <a:lnTo>
                  <a:pt x="48450" y="91420"/>
                </a:lnTo>
                <a:lnTo>
                  <a:pt x="48400" y="91420"/>
                </a:lnTo>
                <a:lnTo>
                  <a:pt x="48370" y="91390"/>
                </a:lnTo>
                <a:lnTo>
                  <a:pt x="48350" y="91350"/>
                </a:lnTo>
                <a:lnTo>
                  <a:pt x="48340" y="91290"/>
                </a:lnTo>
                <a:lnTo>
                  <a:pt x="48370" y="91270"/>
                </a:lnTo>
                <a:lnTo>
                  <a:pt x="48400" y="91260"/>
                </a:lnTo>
                <a:lnTo>
                  <a:pt x="48430" y="91270"/>
                </a:lnTo>
                <a:lnTo>
                  <a:pt x="48470" y="91290"/>
                </a:lnTo>
                <a:lnTo>
                  <a:pt x="48460" y="91250"/>
                </a:lnTo>
                <a:lnTo>
                  <a:pt x="48450" y="91240"/>
                </a:lnTo>
                <a:lnTo>
                  <a:pt x="48480" y="91220"/>
                </a:lnTo>
                <a:lnTo>
                  <a:pt x="48490" y="91200"/>
                </a:lnTo>
                <a:lnTo>
                  <a:pt x="48500" y="91180"/>
                </a:lnTo>
                <a:lnTo>
                  <a:pt x="48500" y="91140"/>
                </a:lnTo>
                <a:lnTo>
                  <a:pt x="48490" y="91140"/>
                </a:lnTo>
                <a:lnTo>
                  <a:pt x="48480" y="91150"/>
                </a:lnTo>
                <a:lnTo>
                  <a:pt x="48460" y="91160"/>
                </a:lnTo>
                <a:lnTo>
                  <a:pt x="48400" y="91150"/>
                </a:lnTo>
                <a:lnTo>
                  <a:pt x="48390" y="91130"/>
                </a:lnTo>
                <a:lnTo>
                  <a:pt x="48420" y="91090"/>
                </a:lnTo>
                <a:lnTo>
                  <a:pt x="48400" y="91090"/>
                </a:lnTo>
                <a:lnTo>
                  <a:pt x="48300" y="91160"/>
                </a:lnTo>
                <a:lnTo>
                  <a:pt x="48300" y="91110"/>
                </a:lnTo>
                <a:lnTo>
                  <a:pt x="48310" y="91080"/>
                </a:lnTo>
                <a:lnTo>
                  <a:pt x="48320" y="91050"/>
                </a:lnTo>
                <a:lnTo>
                  <a:pt x="48340" y="91030"/>
                </a:lnTo>
                <a:lnTo>
                  <a:pt x="48300" y="90980"/>
                </a:lnTo>
                <a:lnTo>
                  <a:pt x="48290" y="90970"/>
                </a:lnTo>
                <a:lnTo>
                  <a:pt x="48290" y="90950"/>
                </a:lnTo>
                <a:lnTo>
                  <a:pt x="48290" y="90930"/>
                </a:lnTo>
                <a:lnTo>
                  <a:pt x="48300" y="90930"/>
                </a:lnTo>
                <a:lnTo>
                  <a:pt x="48330" y="90950"/>
                </a:lnTo>
                <a:lnTo>
                  <a:pt x="48360" y="90960"/>
                </a:lnTo>
                <a:lnTo>
                  <a:pt x="48390" y="90970"/>
                </a:lnTo>
                <a:lnTo>
                  <a:pt x="48410" y="90960"/>
                </a:lnTo>
                <a:lnTo>
                  <a:pt x="48320" y="90860"/>
                </a:lnTo>
                <a:lnTo>
                  <a:pt x="48300" y="90800"/>
                </a:lnTo>
                <a:lnTo>
                  <a:pt x="48350" y="90770"/>
                </a:lnTo>
                <a:lnTo>
                  <a:pt x="48410" y="90810"/>
                </a:lnTo>
                <a:lnTo>
                  <a:pt x="48440" y="90820"/>
                </a:lnTo>
                <a:lnTo>
                  <a:pt x="48450" y="90830"/>
                </a:lnTo>
                <a:lnTo>
                  <a:pt x="48460" y="90850"/>
                </a:lnTo>
                <a:lnTo>
                  <a:pt x="48460" y="90860"/>
                </a:lnTo>
                <a:lnTo>
                  <a:pt x="48510" y="90880"/>
                </a:lnTo>
                <a:lnTo>
                  <a:pt x="48550" y="90940"/>
                </a:lnTo>
                <a:lnTo>
                  <a:pt x="48560" y="90970"/>
                </a:lnTo>
                <a:lnTo>
                  <a:pt x="48560" y="91020"/>
                </a:lnTo>
                <a:lnTo>
                  <a:pt x="48570" y="91050"/>
                </a:lnTo>
                <a:lnTo>
                  <a:pt x="48610" y="91060"/>
                </a:lnTo>
                <a:lnTo>
                  <a:pt x="48670" y="91070"/>
                </a:lnTo>
                <a:lnTo>
                  <a:pt x="48840" y="91150"/>
                </a:lnTo>
                <a:lnTo>
                  <a:pt x="48900" y="91160"/>
                </a:lnTo>
                <a:lnTo>
                  <a:pt x="48880" y="91130"/>
                </a:lnTo>
                <a:lnTo>
                  <a:pt x="48840" y="91100"/>
                </a:lnTo>
                <a:lnTo>
                  <a:pt x="48820" y="91080"/>
                </a:lnTo>
                <a:lnTo>
                  <a:pt x="48770" y="90990"/>
                </a:lnTo>
                <a:lnTo>
                  <a:pt x="48760" y="90960"/>
                </a:lnTo>
                <a:lnTo>
                  <a:pt x="48830" y="90960"/>
                </a:lnTo>
                <a:lnTo>
                  <a:pt x="48970" y="91080"/>
                </a:lnTo>
                <a:lnTo>
                  <a:pt x="49060" y="91070"/>
                </a:lnTo>
                <a:lnTo>
                  <a:pt x="48920" y="90970"/>
                </a:lnTo>
                <a:lnTo>
                  <a:pt x="48860" y="90900"/>
                </a:lnTo>
                <a:lnTo>
                  <a:pt x="48860" y="90830"/>
                </a:lnTo>
                <a:lnTo>
                  <a:pt x="48820" y="90810"/>
                </a:lnTo>
                <a:lnTo>
                  <a:pt x="48780" y="90820"/>
                </a:lnTo>
                <a:lnTo>
                  <a:pt x="48740" y="90840"/>
                </a:lnTo>
                <a:lnTo>
                  <a:pt x="48700" y="90860"/>
                </a:lnTo>
                <a:lnTo>
                  <a:pt x="48610" y="90830"/>
                </a:lnTo>
                <a:lnTo>
                  <a:pt x="48590" y="90820"/>
                </a:lnTo>
                <a:lnTo>
                  <a:pt x="48570" y="90790"/>
                </a:lnTo>
                <a:lnTo>
                  <a:pt x="48570" y="90760"/>
                </a:lnTo>
                <a:lnTo>
                  <a:pt x="48580" y="90750"/>
                </a:lnTo>
                <a:lnTo>
                  <a:pt x="48610" y="90750"/>
                </a:lnTo>
                <a:lnTo>
                  <a:pt x="48610" y="90720"/>
                </a:lnTo>
                <a:lnTo>
                  <a:pt x="48600" y="90700"/>
                </a:lnTo>
                <a:lnTo>
                  <a:pt x="48590" y="90680"/>
                </a:lnTo>
                <a:lnTo>
                  <a:pt x="48570" y="90660"/>
                </a:lnTo>
                <a:lnTo>
                  <a:pt x="48640" y="90670"/>
                </a:lnTo>
                <a:lnTo>
                  <a:pt x="48660" y="90660"/>
                </a:lnTo>
                <a:lnTo>
                  <a:pt x="48670" y="90650"/>
                </a:lnTo>
                <a:lnTo>
                  <a:pt x="48680" y="90630"/>
                </a:lnTo>
                <a:lnTo>
                  <a:pt x="48690" y="90610"/>
                </a:lnTo>
                <a:lnTo>
                  <a:pt x="48720" y="90600"/>
                </a:lnTo>
                <a:lnTo>
                  <a:pt x="48760" y="90610"/>
                </a:lnTo>
                <a:lnTo>
                  <a:pt x="48800" y="90630"/>
                </a:lnTo>
                <a:lnTo>
                  <a:pt x="48820" y="90660"/>
                </a:lnTo>
                <a:lnTo>
                  <a:pt x="48780" y="90690"/>
                </a:lnTo>
                <a:lnTo>
                  <a:pt x="48780" y="90700"/>
                </a:lnTo>
                <a:lnTo>
                  <a:pt x="48870" y="90740"/>
                </a:lnTo>
                <a:lnTo>
                  <a:pt x="49000" y="90940"/>
                </a:lnTo>
                <a:lnTo>
                  <a:pt x="49100" y="90960"/>
                </a:lnTo>
                <a:lnTo>
                  <a:pt x="49100" y="90910"/>
                </a:lnTo>
                <a:lnTo>
                  <a:pt x="49220" y="90910"/>
                </a:lnTo>
                <a:lnTo>
                  <a:pt x="49220" y="90860"/>
                </a:lnTo>
                <a:lnTo>
                  <a:pt x="49180" y="90820"/>
                </a:lnTo>
                <a:lnTo>
                  <a:pt x="49070" y="90810"/>
                </a:lnTo>
                <a:lnTo>
                  <a:pt x="49020" y="90770"/>
                </a:lnTo>
                <a:lnTo>
                  <a:pt x="49010" y="90750"/>
                </a:lnTo>
                <a:lnTo>
                  <a:pt x="49000" y="90720"/>
                </a:lnTo>
                <a:lnTo>
                  <a:pt x="49000" y="90680"/>
                </a:lnTo>
                <a:lnTo>
                  <a:pt x="49000" y="90650"/>
                </a:lnTo>
                <a:lnTo>
                  <a:pt x="49030" y="90620"/>
                </a:lnTo>
                <a:lnTo>
                  <a:pt x="49050" y="90630"/>
                </a:lnTo>
                <a:lnTo>
                  <a:pt x="49080" y="90700"/>
                </a:lnTo>
                <a:lnTo>
                  <a:pt x="49100" y="90730"/>
                </a:lnTo>
                <a:lnTo>
                  <a:pt x="49130" y="90750"/>
                </a:lnTo>
                <a:lnTo>
                  <a:pt x="49160" y="90770"/>
                </a:lnTo>
                <a:lnTo>
                  <a:pt x="49180" y="90760"/>
                </a:lnTo>
                <a:lnTo>
                  <a:pt x="49190" y="90720"/>
                </a:lnTo>
                <a:lnTo>
                  <a:pt x="49180" y="90690"/>
                </a:lnTo>
                <a:lnTo>
                  <a:pt x="49160" y="90660"/>
                </a:lnTo>
                <a:lnTo>
                  <a:pt x="49150" y="90640"/>
                </a:lnTo>
                <a:lnTo>
                  <a:pt x="49170" y="90650"/>
                </a:lnTo>
                <a:lnTo>
                  <a:pt x="49220" y="90690"/>
                </a:lnTo>
                <a:lnTo>
                  <a:pt x="49280" y="90730"/>
                </a:lnTo>
                <a:lnTo>
                  <a:pt x="49300" y="90730"/>
                </a:lnTo>
                <a:lnTo>
                  <a:pt x="49330" y="90720"/>
                </a:lnTo>
                <a:lnTo>
                  <a:pt x="49360" y="90730"/>
                </a:lnTo>
                <a:lnTo>
                  <a:pt x="49370" y="90730"/>
                </a:lnTo>
                <a:lnTo>
                  <a:pt x="49380" y="90730"/>
                </a:lnTo>
                <a:lnTo>
                  <a:pt x="49380" y="90760"/>
                </a:lnTo>
                <a:lnTo>
                  <a:pt x="49390" y="90780"/>
                </a:lnTo>
                <a:lnTo>
                  <a:pt x="49400" y="90800"/>
                </a:lnTo>
                <a:lnTo>
                  <a:pt x="49410" y="90800"/>
                </a:lnTo>
                <a:lnTo>
                  <a:pt x="49450" y="90760"/>
                </a:lnTo>
                <a:lnTo>
                  <a:pt x="49510" y="90740"/>
                </a:lnTo>
                <a:lnTo>
                  <a:pt x="49530" y="90700"/>
                </a:lnTo>
                <a:lnTo>
                  <a:pt x="49490" y="90670"/>
                </a:lnTo>
                <a:lnTo>
                  <a:pt x="49380" y="90660"/>
                </a:lnTo>
                <a:lnTo>
                  <a:pt x="49330" y="90620"/>
                </a:lnTo>
                <a:lnTo>
                  <a:pt x="49350" y="90610"/>
                </a:lnTo>
                <a:lnTo>
                  <a:pt x="49360" y="90600"/>
                </a:lnTo>
                <a:lnTo>
                  <a:pt x="49380" y="90580"/>
                </a:lnTo>
                <a:lnTo>
                  <a:pt x="49380" y="90550"/>
                </a:lnTo>
                <a:lnTo>
                  <a:pt x="49410" y="90570"/>
                </a:lnTo>
                <a:lnTo>
                  <a:pt x="49420" y="90560"/>
                </a:lnTo>
                <a:lnTo>
                  <a:pt x="49440" y="90540"/>
                </a:lnTo>
                <a:lnTo>
                  <a:pt x="49460" y="90530"/>
                </a:lnTo>
                <a:lnTo>
                  <a:pt x="49480" y="90540"/>
                </a:lnTo>
                <a:lnTo>
                  <a:pt x="49520" y="90570"/>
                </a:lnTo>
                <a:lnTo>
                  <a:pt x="49570" y="90590"/>
                </a:lnTo>
                <a:lnTo>
                  <a:pt x="49780" y="90710"/>
                </a:lnTo>
                <a:lnTo>
                  <a:pt x="49820" y="90750"/>
                </a:lnTo>
                <a:lnTo>
                  <a:pt x="49850" y="90860"/>
                </a:lnTo>
                <a:lnTo>
                  <a:pt x="49880" y="90900"/>
                </a:lnTo>
                <a:lnTo>
                  <a:pt x="49960" y="90960"/>
                </a:lnTo>
                <a:lnTo>
                  <a:pt x="49870" y="90780"/>
                </a:lnTo>
                <a:lnTo>
                  <a:pt x="49860" y="90730"/>
                </a:lnTo>
                <a:lnTo>
                  <a:pt x="49890" y="90720"/>
                </a:lnTo>
                <a:lnTo>
                  <a:pt x="50100" y="90770"/>
                </a:lnTo>
                <a:lnTo>
                  <a:pt x="50170" y="90830"/>
                </a:lnTo>
                <a:lnTo>
                  <a:pt x="50180" y="90820"/>
                </a:lnTo>
                <a:lnTo>
                  <a:pt x="50180" y="90740"/>
                </a:lnTo>
                <a:lnTo>
                  <a:pt x="50190" y="90720"/>
                </a:lnTo>
                <a:lnTo>
                  <a:pt x="50210" y="90700"/>
                </a:lnTo>
                <a:lnTo>
                  <a:pt x="50240" y="90670"/>
                </a:lnTo>
                <a:lnTo>
                  <a:pt x="50240" y="90580"/>
                </a:lnTo>
                <a:lnTo>
                  <a:pt x="50210" y="90430"/>
                </a:lnTo>
                <a:lnTo>
                  <a:pt x="50250" y="90440"/>
                </a:lnTo>
                <a:lnTo>
                  <a:pt x="50290" y="90420"/>
                </a:lnTo>
                <a:lnTo>
                  <a:pt x="50330" y="90380"/>
                </a:lnTo>
                <a:lnTo>
                  <a:pt x="50370" y="90360"/>
                </a:lnTo>
                <a:lnTo>
                  <a:pt x="50480" y="90360"/>
                </a:lnTo>
                <a:lnTo>
                  <a:pt x="50540" y="90370"/>
                </a:lnTo>
                <a:lnTo>
                  <a:pt x="50580" y="90400"/>
                </a:lnTo>
                <a:lnTo>
                  <a:pt x="50580" y="90450"/>
                </a:lnTo>
                <a:lnTo>
                  <a:pt x="50620" y="90450"/>
                </a:lnTo>
                <a:lnTo>
                  <a:pt x="50690" y="90430"/>
                </a:lnTo>
                <a:lnTo>
                  <a:pt x="50700" y="90420"/>
                </a:lnTo>
                <a:lnTo>
                  <a:pt x="50710" y="90390"/>
                </a:lnTo>
                <a:lnTo>
                  <a:pt x="50720" y="90380"/>
                </a:lnTo>
                <a:lnTo>
                  <a:pt x="50730" y="90380"/>
                </a:lnTo>
                <a:lnTo>
                  <a:pt x="50750" y="90400"/>
                </a:lnTo>
                <a:lnTo>
                  <a:pt x="50760" y="90400"/>
                </a:lnTo>
                <a:lnTo>
                  <a:pt x="50800" y="90410"/>
                </a:lnTo>
                <a:lnTo>
                  <a:pt x="50810" y="90410"/>
                </a:lnTo>
                <a:lnTo>
                  <a:pt x="50830" y="90430"/>
                </a:lnTo>
                <a:lnTo>
                  <a:pt x="50660" y="90670"/>
                </a:lnTo>
                <a:lnTo>
                  <a:pt x="50650" y="90680"/>
                </a:lnTo>
                <a:lnTo>
                  <a:pt x="50620" y="90700"/>
                </a:lnTo>
                <a:lnTo>
                  <a:pt x="50610" y="90730"/>
                </a:lnTo>
                <a:lnTo>
                  <a:pt x="50620" y="90740"/>
                </a:lnTo>
                <a:lnTo>
                  <a:pt x="50630" y="90750"/>
                </a:lnTo>
                <a:lnTo>
                  <a:pt x="50630" y="90760"/>
                </a:lnTo>
                <a:lnTo>
                  <a:pt x="50640" y="90800"/>
                </a:lnTo>
                <a:lnTo>
                  <a:pt x="50640" y="90830"/>
                </a:lnTo>
                <a:lnTo>
                  <a:pt x="50650" y="90870"/>
                </a:lnTo>
                <a:lnTo>
                  <a:pt x="50630" y="90920"/>
                </a:lnTo>
                <a:lnTo>
                  <a:pt x="50530" y="91070"/>
                </a:lnTo>
                <a:lnTo>
                  <a:pt x="50520" y="91130"/>
                </a:lnTo>
                <a:lnTo>
                  <a:pt x="50520" y="91160"/>
                </a:lnTo>
                <a:lnTo>
                  <a:pt x="50530" y="91190"/>
                </a:lnTo>
                <a:lnTo>
                  <a:pt x="50540" y="91230"/>
                </a:lnTo>
                <a:lnTo>
                  <a:pt x="50550" y="91240"/>
                </a:lnTo>
                <a:lnTo>
                  <a:pt x="50560" y="91220"/>
                </a:lnTo>
                <a:lnTo>
                  <a:pt x="50580" y="91130"/>
                </a:lnTo>
                <a:lnTo>
                  <a:pt x="50590" y="91090"/>
                </a:lnTo>
                <a:lnTo>
                  <a:pt x="50660" y="91190"/>
                </a:lnTo>
                <a:lnTo>
                  <a:pt x="50690" y="91230"/>
                </a:lnTo>
                <a:lnTo>
                  <a:pt x="50770" y="91250"/>
                </a:lnTo>
                <a:lnTo>
                  <a:pt x="50790" y="91250"/>
                </a:lnTo>
                <a:lnTo>
                  <a:pt x="50770" y="91210"/>
                </a:lnTo>
                <a:lnTo>
                  <a:pt x="50760" y="91190"/>
                </a:lnTo>
                <a:lnTo>
                  <a:pt x="50700" y="91140"/>
                </a:lnTo>
                <a:lnTo>
                  <a:pt x="50660" y="91040"/>
                </a:lnTo>
                <a:lnTo>
                  <a:pt x="50670" y="90910"/>
                </a:lnTo>
                <a:lnTo>
                  <a:pt x="50710" y="90800"/>
                </a:lnTo>
                <a:lnTo>
                  <a:pt x="50750" y="90700"/>
                </a:lnTo>
                <a:lnTo>
                  <a:pt x="50780" y="90660"/>
                </a:lnTo>
                <a:lnTo>
                  <a:pt x="50830" y="90610"/>
                </a:lnTo>
                <a:lnTo>
                  <a:pt x="50870" y="90590"/>
                </a:lnTo>
                <a:lnTo>
                  <a:pt x="50910" y="90610"/>
                </a:lnTo>
                <a:lnTo>
                  <a:pt x="50910" y="90620"/>
                </a:lnTo>
                <a:lnTo>
                  <a:pt x="50920" y="90660"/>
                </a:lnTo>
                <a:lnTo>
                  <a:pt x="50930" y="90670"/>
                </a:lnTo>
                <a:lnTo>
                  <a:pt x="50950" y="90690"/>
                </a:lnTo>
                <a:lnTo>
                  <a:pt x="50980" y="90710"/>
                </a:lnTo>
                <a:lnTo>
                  <a:pt x="51040" y="90750"/>
                </a:lnTo>
                <a:lnTo>
                  <a:pt x="51100" y="90830"/>
                </a:lnTo>
                <a:lnTo>
                  <a:pt x="51140" y="90860"/>
                </a:lnTo>
                <a:lnTo>
                  <a:pt x="51220" y="90890"/>
                </a:lnTo>
                <a:lnTo>
                  <a:pt x="51310" y="90950"/>
                </a:lnTo>
                <a:lnTo>
                  <a:pt x="51340" y="90980"/>
                </a:lnTo>
                <a:lnTo>
                  <a:pt x="51430" y="91120"/>
                </a:lnTo>
                <a:lnTo>
                  <a:pt x="51490" y="91170"/>
                </a:lnTo>
                <a:lnTo>
                  <a:pt x="51520" y="91090"/>
                </a:lnTo>
                <a:lnTo>
                  <a:pt x="51470" y="91060"/>
                </a:lnTo>
                <a:lnTo>
                  <a:pt x="51440" y="91030"/>
                </a:lnTo>
                <a:lnTo>
                  <a:pt x="51410" y="90990"/>
                </a:lnTo>
                <a:lnTo>
                  <a:pt x="51390" y="90920"/>
                </a:lnTo>
                <a:lnTo>
                  <a:pt x="51470" y="90950"/>
                </a:lnTo>
                <a:lnTo>
                  <a:pt x="51620" y="91060"/>
                </a:lnTo>
                <a:lnTo>
                  <a:pt x="51700" y="91070"/>
                </a:lnTo>
                <a:lnTo>
                  <a:pt x="51660" y="91020"/>
                </a:lnTo>
                <a:lnTo>
                  <a:pt x="51560" y="90970"/>
                </a:lnTo>
                <a:lnTo>
                  <a:pt x="51480" y="90890"/>
                </a:lnTo>
                <a:lnTo>
                  <a:pt x="51160" y="90740"/>
                </a:lnTo>
                <a:lnTo>
                  <a:pt x="51120" y="90690"/>
                </a:lnTo>
                <a:lnTo>
                  <a:pt x="51110" y="90670"/>
                </a:lnTo>
                <a:lnTo>
                  <a:pt x="51110" y="90640"/>
                </a:lnTo>
                <a:lnTo>
                  <a:pt x="51100" y="90570"/>
                </a:lnTo>
                <a:lnTo>
                  <a:pt x="51030" y="90520"/>
                </a:lnTo>
                <a:lnTo>
                  <a:pt x="51010" y="90490"/>
                </a:lnTo>
                <a:lnTo>
                  <a:pt x="51030" y="90430"/>
                </a:lnTo>
                <a:lnTo>
                  <a:pt x="51010" y="90370"/>
                </a:lnTo>
                <a:lnTo>
                  <a:pt x="50930" y="90270"/>
                </a:lnTo>
                <a:lnTo>
                  <a:pt x="50890" y="90230"/>
                </a:lnTo>
                <a:lnTo>
                  <a:pt x="50740" y="90190"/>
                </a:lnTo>
                <a:lnTo>
                  <a:pt x="50470" y="90210"/>
                </a:lnTo>
                <a:lnTo>
                  <a:pt x="50410" y="90190"/>
                </a:lnTo>
                <a:lnTo>
                  <a:pt x="50360" y="90140"/>
                </a:lnTo>
                <a:lnTo>
                  <a:pt x="50340" y="90060"/>
                </a:lnTo>
                <a:lnTo>
                  <a:pt x="50320" y="89990"/>
                </a:lnTo>
                <a:lnTo>
                  <a:pt x="50300" y="89940"/>
                </a:lnTo>
                <a:lnTo>
                  <a:pt x="50320" y="89910"/>
                </a:lnTo>
                <a:lnTo>
                  <a:pt x="50340" y="89940"/>
                </a:lnTo>
                <a:lnTo>
                  <a:pt x="50380" y="89960"/>
                </a:lnTo>
                <a:lnTo>
                  <a:pt x="50440" y="89980"/>
                </a:lnTo>
                <a:lnTo>
                  <a:pt x="50360" y="89890"/>
                </a:lnTo>
                <a:lnTo>
                  <a:pt x="50320" y="89870"/>
                </a:lnTo>
                <a:lnTo>
                  <a:pt x="50300" y="89860"/>
                </a:lnTo>
                <a:lnTo>
                  <a:pt x="50270" y="89820"/>
                </a:lnTo>
                <a:lnTo>
                  <a:pt x="50250" y="89770"/>
                </a:lnTo>
                <a:lnTo>
                  <a:pt x="50240" y="89730"/>
                </a:lnTo>
                <a:lnTo>
                  <a:pt x="50960" y="90170"/>
                </a:lnTo>
                <a:lnTo>
                  <a:pt x="51170" y="90280"/>
                </a:lnTo>
                <a:lnTo>
                  <a:pt x="51350" y="90380"/>
                </a:lnTo>
                <a:lnTo>
                  <a:pt x="51380" y="90410"/>
                </a:lnTo>
                <a:lnTo>
                  <a:pt x="51390" y="90440"/>
                </a:lnTo>
                <a:lnTo>
                  <a:pt x="51410" y="90460"/>
                </a:lnTo>
                <a:lnTo>
                  <a:pt x="51490" y="90480"/>
                </a:lnTo>
                <a:lnTo>
                  <a:pt x="51530" y="90520"/>
                </a:lnTo>
                <a:lnTo>
                  <a:pt x="51590" y="90620"/>
                </a:lnTo>
                <a:lnTo>
                  <a:pt x="51670" y="90690"/>
                </a:lnTo>
                <a:lnTo>
                  <a:pt x="51690" y="90700"/>
                </a:lnTo>
                <a:lnTo>
                  <a:pt x="51680" y="90590"/>
                </a:lnTo>
                <a:lnTo>
                  <a:pt x="51690" y="90580"/>
                </a:lnTo>
                <a:lnTo>
                  <a:pt x="51780" y="90570"/>
                </a:lnTo>
                <a:lnTo>
                  <a:pt x="51810" y="90550"/>
                </a:lnTo>
                <a:lnTo>
                  <a:pt x="51800" y="90520"/>
                </a:lnTo>
                <a:lnTo>
                  <a:pt x="51770" y="90490"/>
                </a:lnTo>
                <a:lnTo>
                  <a:pt x="51640" y="90460"/>
                </a:lnTo>
                <a:lnTo>
                  <a:pt x="51600" y="90430"/>
                </a:lnTo>
                <a:lnTo>
                  <a:pt x="51580" y="90370"/>
                </a:lnTo>
                <a:lnTo>
                  <a:pt x="51590" y="90340"/>
                </a:lnTo>
                <a:lnTo>
                  <a:pt x="51650" y="90320"/>
                </a:lnTo>
                <a:lnTo>
                  <a:pt x="51690" y="90300"/>
                </a:lnTo>
                <a:lnTo>
                  <a:pt x="51700" y="90270"/>
                </a:lnTo>
                <a:lnTo>
                  <a:pt x="51710" y="90230"/>
                </a:lnTo>
                <a:lnTo>
                  <a:pt x="51740" y="90190"/>
                </a:lnTo>
                <a:lnTo>
                  <a:pt x="51780" y="90160"/>
                </a:lnTo>
                <a:lnTo>
                  <a:pt x="51810" y="90150"/>
                </a:lnTo>
                <a:lnTo>
                  <a:pt x="51840" y="90150"/>
                </a:lnTo>
                <a:lnTo>
                  <a:pt x="51880" y="90170"/>
                </a:lnTo>
                <a:lnTo>
                  <a:pt x="51940" y="90220"/>
                </a:lnTo>
                <a:lnTo>
                  <a:pt x="51970" y="90260"/>
                </a:lnTo>
                <a:lnTo>
                  <a:pt x="51990" y="90300"/>
                </a:lnTo>
                <a:lnTo>
                  <a:pt x="51990" y="90350"/>
                </a:lnTo>
                <a:lnTo>
                  <a:pt x="51980" y="90400"/>
                </a:lnTo>
                <a:lnTo>
                  <a:pt x="51990" y="90450"/>
                </a:lnTo>
                <a:lnTo>
                  <a:pt x="52030" y="90470"/>
                </a:lnTo>
                <a:lnTo>
                  <a:pt x="52000" y="90550"/>
                </a:lnTo>
                <a:lnTo>
                  <a:pt x="52050" y="90530"/>
                </a:lnTo>
                <a:lnTo>
                  <a:pt x="52080" y="90540"/>
                </a:lnTo>
                <a:lnTo>
                  <a:pt x="52100" y="90550"/>
                </a:lnTo>
                <a:lnTo>
                  <a:pt x="52110" y="90590"/>
                </a:lnTo>
                <a:lnTo>
                  <a:pt x="52110" y="90620"/>
                </a:lnTo>
                <a:lnTo>
                  <a:pt x="52110" y="90650"/>
                </a:lnTo>
                <a:lnTo>
                  <a:pt x="52150" y="90660"/>
                </a:lnTo>
                <a:lnTo>
                  <a:pt x="52170" y="90680"/>
                </a:lnTo>
                <a:lnTo>
                  <a:pt x="52180" y="90730"/>
                </a:lnTo>
                <a:lnTo>
                  <a:pt x="52170" y="90770"/>
                </a:lnTo>
                <a:lnTo>
                  <a:pt x="52160" y="90790"/>
                </a:lnTo>
                <a:lnTo>
                  <a:pt x="52150" y="90810"/>
                </a:lnTo>
                <a:lnTo>
                  <a:pt x="52150" y="90940"/>
                </a:lnTo>
                <a:lnTo>
                  <a:pt x="52170" y="90930"/>
                </a:lnTo>
                <a:lnTo>
                  <a:pt x="52200" y="90890"/>
                </a:lnTo>
                <a:lnTo>
                  <a:pt x="52210" y="90880"/>
                </a:lnTo>
                <a:lnTo>
                  <a:pt x="52210" y="90870"/>
                </a:lnTo>
                <a:lnTo>
                  <a:pt x="52240" y="90850"/>
                </a:lnTo>
                <a:lnTo>
                  <a:pt x="52260" y="90830"/>
                </a:lnTo>
                <a:lnTo>
                  <a:pt x="52270" y="90840"/>
                </a:lnTo>
                <a:lnTo>
                  <a:pt x="52280" y="90850"/>
                </a:lnTo>
                <a:lnTo>
                  <a:pt x="52330" y="90880"/>
                </a:lnTo>
                <a:lnTo>
                  <a:pt x="52330" y="90940"/>
                </a:lnTo>
                <a:lnTo>
                  <a:pt x="52320" y="91000"/>
                </a:lnTo>
                <a:lnTo>
                  <a:pt x="52300" y="91050"/>
                </a:lnTo>
                <a:lnTo>
                  <a:pt x="52320" y="91060"/>
                </a:lnTo>
                <a:lnTo>
                  <a:pt x="52350" y="91100"/>
                </a:lnTo>
                <a:lnTo>
                  <a:pt x="52360" y="91100"/>
                </a:lnTo>
                <a:lnTo>
                  <a:pt x="52380" y="91080"/>
                </a:lnTo>
                <a:lnTo>
                  <a:pt x="52390" y="91070"/>
                </a:lnTo>
                <a:lnTo>
                  <a:pt x="52380" y="91040"/>
                </a:lnTo>
                <a:lnTo>
                  <a:pt x="52370" y="91020"/>
                </a:lnTo>
                <a:lnTo>
                  <a:pt x="52370" y="90990"/>
                </a:lnTo>
                <a:lnTo>
                  <a:pt x="52400" y="90930"/>
                </a:lnTo>
                <a:lnTo>
                  <a:pt x="52410" y="90900"/>
                </a:lnTo>
                <a:lnTo>
                  <a:pt x="52410" y="90860"/>
                </a:lnTo>
                <a:lnTo>
                  <a:pt x="52400" y="90830"/>
                </a:lnTo>
                <a:lnTo>
                  <a:pt x="52370" y="90790"/>
                </a:lnTo>
                <a:lnTo>
                  <a:pt x="52340" y="90750"/>
                </a:lnTo>
                <a:lnTo>
                  <a:pt x="52300" y="90720"/>
                </a:lnTo>
                <a:lnTo>
                  <a:pt x="52280" y="90680"/>
                </a:lnTo>
                <a:lnTo>
                  <a:pt x="52260" y="90630"/>
                </a:lnTo>
                <a:lnTo>
                  <a:pt x="52290" y="90570"/>
                </a:lnTo>
                <a:lnTo>
                  <a:pt x="52290" y="90560"/>
                </a:lnTo>
                <a:lnTo>
                  <a:pt x="52280" y="90550"/>
                </a:lnTo>
                <a:lnTo>
                  <a:pt x="52260" y="90520"/>
                </a:lnTo>
                <a:lnTo>
                  <a:pt x="52220" y="90490"/>
                </a:lnTo>
                <a:lnTo>
                  <a:pt x="52210" y="90460"/>
                </a:lnTo>
                <a:lnTo>
                  <a:pt x="52210" y="90420"/>
                </a:lnTo>
                <a:lnTo>
                  <a:pt x="52210" y="90410"/>
                </a:lnTo>
                <a:lnTo>
                  <a:pt x="52200" y="90380"/>
                </a:lnTo>
                <a:lnTo>
                  <a:pt x="52180" y="90360"/>
                </a:lnTo>
                <a:lnTo>
                  <a:pt x="52160" y="90360"/>
                </a:lnTo>
                <a:lnTo>
                  <a:pt x="52150" y="90350"/>
                </a:lnTo>
                <a:lnTo>
                  <a:pt x="52160" y="90300"/>
                </a:lnTo>
                <a:lnTo>
                  <a:pt x="52200" y="90240"/>
                </a:lnTo>
                <a:lnTo>
                  <a:pt x="52240" y="90240"/>
                </a:lnTo>
                <a:lnTo>
                  <a:pt x="52350" y="90280"/>
                </a:lnTo>
                <a:lnTo>
                  <a:pt x="52400" y="90320"/>
                </a:lnTo>
                <a:lnTo>
                  <a:pt x="52500" y="90360"/>
                </a:lnTo>
                <a:lnTo>
                  <a:pt x="52570" y="90430"/>
                </a:lnTo>
                <a:lnTo>
                  <a:pt x="52600" y="90480"/>
                </a:lnTo>
                <a:lnTo>
                  <a:pt x="52590" y="90510"/>
                </a:lnTo>
                <a:lnTo>
                  <a:pt x="52600" y="90540"/>
                </a:lnTo>
                <a:lnTo>
                  <a:pt x="52610" y="90560"/>
                </a:lnTo>
                <a:lnTo>
                  <a:pt x="52650" y="90600"/>
                </a:lnTo>
                <a:lnTo>
                  <a:pt x="52660" y="90600"/>
                </a:lnTo>
                <a:lnTo>
                  <a:pt x="52680" y="90610"/>
                </a:lnTo>
                <a:lnTo>
                  <a:pt x="52690" y="90620"/>
                </a:lnTo>
                <a:lnTo>
                  <a:pt x="52700" y="90640"/>
                </a:lnTo>
                <a:lnTo>
                  <a:pt x="52700" y="90680"/>
                </a:lnTo>
                <a:lnTo>
                  <a:pt x="52710" y="90690"/>
                </a:lnTo>
                <a:lnTo>
                  <a:pt x="52740" y="90730"/>
                </a:lnTo>
                <a:lnTo>
                  <a:pt x="52780" y="90750"/>
                </a:lnTo>
                <a:lnTo>
                  <a:pt x="52810" y="90730"/>
                </a:lnTo>
                <a:lnTo>
                  <a:pt x="52800" y="90660"/>
                </a:lnTo>
                <a:lnTo>
                  <a:pt x="52740" y="90580"/>
                </a:lnTo>
                <a:lnTo>
                  <a:pt x="52720" y="90530"/>
                </a:lnTo>
                <a:lnTo>
                  <a:pt x="52730" y="90480"/>
                </a:lnTo>
                <a:lnTo>
                  <a:pt x="52770" y="90430"/>
                </a:lnTo>
                <a:lnTo>
                  <a:pt x="52810" y="90420"/>
                </a:lnTo>
                <a:lnTo>
                  <a:pt x="52850" y="90440"/>
                </a:lnTo>
                <a:lnTo>
                  <a:pt x="53240" y="90700"/>
                </a:lnTo>
                <a:lnTo>
                  <a:pt x="53300" y="90730"/>
                </a:lnTo>
                <a:lnTo>
                  <a:pt x="53320" y="90750"/>
                </a:lnTo>
                <a:lnTo>
                  <a:pt x="53330" y="90770"/>
                </a:lnTo>
                <a:lnTo>
                  <a:pt x="53340" y="90820"/>
                </a:lnTo>
                <a:lnTo>
                  <a:pt x="53350" y="90860"/>
                </a:lnTo>
                <a:lnTo>
                  <a:pt x="53330" y="90880"/>
                </a:lnTo>
                <a:lnTo>
                  <a:pt x="53290" y="90890"/>
                </a:lnTo>
                <a:lnTo>
                  <a:pt x="53260" y="90940"/>
                </a:lnTo>
                <a:lnTo>
                  <a:pt x="53230" y="90990"/>
                </a:lnTo>
                <a:lnTo>
                  <a:pt x="53200" y="91030"/>
                </a:lnTo>
                <a:lnTo>
                  <a:pt x="53130" y="91070"/>
                </a:lnTo>
                <a:lnTo>
                  <a:pt x="53110" y="91090"/>
                </a:lnTo>
                <a:lnTo>
                  <a:pt x="53090" y="91120"/>
                </a:lnTo>
                <a:lnTo>
                  <a:pt x="53080" y="91180"/>
                </a:lnTo>
                <a:lnTo>
                  <a:pt x="53070" y="91210"/>
                </a:lnTo>
                <a:lnTo>
                  <a:pt x="53000" y="91320"/>
                </a:lnTo>
                <a:lnTo>
                  <a:pt x="53050" y="91390"/>
                </a:lnTo>
                <a:lnTo>
                  <a:pt x="53040" y="91430"/>
                </a:lnTo>
                <a:lnTo>
                  <a:pt x="53040" y="91460"/>
                </a:lnTo>
                <a:lnTo>
                  <a:pt x="53050" y="91480"/>
                </a:lnTo>
                <a:lnTo>
                  <a:pt x="53070" y="91500"/>
                </a:lnTo>
                <a:lnTo>
                  <a:pt x="53090" y="91440"/>
                </a:lnTo>
                <a:lnTo>
                  <a:pt x="53080" y="91360"/>
                </a:lnTo>
                <a:lnTo>
                  <a:pt x="53080" y="91290"/>
                </a:lnTo>
                <a:lnTo>
                  <a:pt x="53120" y="91260"/>
                </a:lnTo>
                <a:lnTo>
                  <a:pt x="53160" y="91240"/>
                </a:lnTo>
                <a:lnTo>
                  <a:pt x="53180" y="91190"/>
                </a:lnTo>
                <a:lnTo>
                  <a:pt x="53210" y="91130"/>
                </a:lnTo>
                <a:lnTo>
                  <a:pt x="53240" y="91070"/>
                </a:lnTo>
                <a:lnTo>
                  <a:pt x="53270" y="91030"/>
                </a:lnTo>
                <a:lnTo>
                  <a:pt x="53310" y="91010"/>
                </a:lnTo>
                <a:lnTo>
                  <a:pt x="53350" y="91020"/>
                </a:lnTo>
                <a:lnTo>
                  <a:pt x="53390" y="91060"/>
                </a:lnTo>
                <a:lnTo>
                  <a:pt x="53430" y="91160"/>
                </a:lnTo>
                <a:lnTo>
                  <a:pt x="53450" y="91180"/>
                </a:lnTo>
                <a:lnTo>
                  <a:pt x="53470" y="91110"/>
                </a:lnTo>
                <a:lnTo>
                  <a:pt x="53470" y="91060"/>
                </a:lnTo>
                <a:lnTo>
                  <a:pt x="53440" y="90890"/>
                </a:lnTo>
                <a:lnTo>
                  <a:pt x="53440" y="90860"/>
                </a:lnTo>
                <a:lnTo>
                  <a:pt x="53450" y="90840"/>
                </a:lnTo>
                <a:lnTo>
                  <a:pt x="53460" y="90810"/>
                </a:lnTo>
                <a:lnTo>
                  <a:pt x="53470" y="90780"/>
                </a:lnTo>
                <a:lnTo>
                  <a:pt x="53490" y="90770"/>
                </a:lnTo>
                <a:lnTo>
                  <a:pt x="53580" y="90770"/>
                </a:lnTo>
                <a:lnTo>
                  <a:pt x="53610" y="90770"/>
                </a:lnTo>
                <a:lnTo>
                  <a:pt x="53630" y="90780"/>
                </a:lnTo>
                <a:lnTo>
                  <a:pt x="53680" y="90830"/>
                </a:lnTo>
                <a:lnTo>
                  <a:pt x="53740" y="90840"/>
                </a:lnTo>
                <a:lnTo>
                  <a:pt x="53770" y="90830"/>
                </a:lnTo>
                <a:lnTo>
                  <a:pt x="53770" y="90800"/>
                </a:lnTo>
                <a:lnTo>
                  <a:pt x="53760" y="90780"/>
                </a:lnTo>
                <a:lnTo>
                  <a:pt x="53770" y="90740"/>
                </a:lnTo>
                <a:lnTo>
                  <a:pt x="53780" y="90720"/>
                </a:lnTo>
                <a:lnTo>
                  <a:pt x="53680" y="90640"/>
                </a:lnTo>
                <a:lnTo>
                  <a:pt x="53590" y="90590"/>
                </a:lnTo>
                <a:lnTo>
                  <a:pt x="53450" y="90560"/>
                </a:lnTo>
                <a:lnTo>
                  <a:pt x="53410" y="90530"/>
                </a:lnTo>
                <a:lnTo>
                  <a:pt x="53340" y="90450"/>
                </a:lnTo>
                <a:lnTo>
                  <a:pt x="53250" y="90370"/>
                </a:lnTo>
                <a:lnTo>
                  <a:pt x="52840" y="90180"/>
                </a:lnTo>
                <a:lnTo>
                  <a:pt x="52790" y="90170"/>
                </a:lnTo>
                <a:lnTo>
                  <a:pt x="52780" y="90160"/>
                </a:lnTo>
                <a:lnTo>
                  <a:pt x="52740" y="90110"/>
                </a:lnTo>
                <a:lnTo>
                  <a:pt x="52720" y="90070"/>
                </a:lnTo>
                <a:lnTo>
                  <a:pt x="52690" y="90060"/>
                </a:lnTo>
                <a:lnTo>
                  <a:pt x="52640" y="90060"/>
                </a:lnTo>
                <a:lnTo>
                  <a:pt x="52150" y="89870"/>
                </a:lnTo>
                <a:lnTo>
                  <a:pt x="52100" y="89820"/>
                </a:lnTo>
                <a:lnTo>
                  <a:pt x="52080" y="89810"/>
                </a:lnTo>
                <a:lnTo>
                  <a:pt x="52070" y="89800"/>
                </a:lnTo>
                <a:lnTo>
                  <a:pt x="51990" y="89740"/>
                </a:lnTo>
                <a:lnTo>
                  <a:pt x="51910" y="89730"/>
                </a:lnTo>
                <a:lnTo>
                  <a:pt x="51840" y="89640"/>
                </a:lnTo>
                <a:lnTo>
                  <a:pt x="51810" y="89540"/>
                </a:lnTo>
                <a:lnTo>
                  <a:pt x="51790" y="89410"/>
                </a:lnTo>
                <a:lnTo>
                  <a:pt x="51750" y="89280"/>
                </a:lnTo>
                <a:lnTo>
                  <a:pt x="51720" y="89220"/>
                </a:lnTo>
                <a:lnTo>
                  <a:pt x="51690" y="89180"/>
                </a:lnTo>
                <a:lnTo>
                  <a:pt x="51670" y="89130"/>
                </a:lnTo>
                <a:lnTo>
                  <a:pt x="51660" y="88980"/>
                </a:lnTo>
                <a:lnTo>
                  <a:pt x="51620" y="88860"/>
                </a:lnTo>
                <a:lnTo>
                  <a:pt x="51600" y="88790"/>
                </a:lnTo>
                <a:lnTo>
                  <a:pt x="51620" y="88630"/>
                </a:lnTo>
                <a:lnTo>
                  <a:pt x="51690" y="88570"/>
                </a:lnTo>
                <a:lnTo>
                  <a:pt x="51830" y="88490"/>
                </a:lnTo>
                <a:lnTo>
                  <a:pt x="51980" y="88410"/>
                </a:lnTo>
                <a:lnTo>
                  <a:pt x="52080" y="88380"/>
                </a:lnTo>
                <a:lnTo>
                  <a:pt x="52090" y="88330"/>
                </a:lnTo>
                <a:lnTo>
                  <a:pt x="52160" y="88320"/>
                </a:lnTo>
                <a:lnTo>
                  <a:pt x="52290" y="88340"/>
                </a:lnTo>
                <a:lnTo>
                  <a:pt x="52570" y="88250"/>
                </a:lnTo>
                <a:lnTo>
                  <a:pt x="53100" y="87900"/>
                </a:lnTo>
                <a:lnTo>
                  <a:pt x="53170" y="87810"/>
                </a:lnTo>
                <a:lnTo>
                  <a:pt x="53180" y="87680"/>
                </a:lnTo>
                <a:lnTo>
                  <a:pt x="53160" y="87580"/>
                </a:lnTo>
                <a:lnTo>
                  <a:pt x="53150" y="87500"/>
                </a:lnTo>
                <a:lnTo>
                  <a:pt x="53120" y="87420"/>
                </a:lnTo>
                <a:lnTo>
                  <a:pt x="53120" y="87390"/>
                </a:lnTo>
                <a:lnTo>
                  <a:pt x="53040" y="87390"/>
                </a:lnTo>
                <a:lnTo>
                  <a:pt x="52920" y="87400"/>
                </a:lnTo>
                <a:lnTo>
                  <a:pt x="52530" y="87400"/>
                </a:lnTo>
                <a:lnTo>
                  <a:pt x="52290" y="87480"/>
                </a:lnTo>
                <a:lnTo>
                  <a:pt x="52130" y="87490"/>
                </a:lnTo>
                <a:lnTo>
                  <a:pt x="52030" y="87530"/>
                </a:lnTo>
                <a:lnTo>
                  <a:pt x="51960" y="87580"/>
                </a:lnTo>
                <a:lnTo>
                  <a:pt x="51900" y="87640"/>
                </a:lnTo>
                <a:lnTo>
                  <a:pt x="51830" y="87610"/>
                </a:lnTo>
                <a:lnTo>
                  <a:pt x="51730" y="87640"/>
                </a:lnTo>
                <a:lnTo>
                  <a:pt x="51690" y="87660"/>
                </a:lnTo>
                <a:lnTo>
                  <a:pt x="51610" y="87730"/>
                </a:lnTo>
                <a:lnTo>
                  <a:pt x="51570" y="87740"/>
                </a:lnTo>
                <a:lnTo>
                  <a:pt x="51520" y="87730"/>
                </a:lnTo>
                <a:lnTo>
                  <a:pt x="51470" y="87720"/>
                </a:lnTo>
                <a:lnTo>
                  <a:pt x="51430" y="87680"/>
                </a:lnTo>
                <a:lnTo>
                  <a:pt x="51390" y="87640"/>
                </a:lnTo>
                <a:lnTo>
                  <a:pt x="51340" y="87540"/>
                </a:lnTo>
                <a:lnTo>
                  <a:pt x="51310" y="87500"/>
                </a:lnTo>
                <a:lnTo>
                  <a:pt x="51270" y="87490"/>
                </a:lnTo>
                <a:lnTo>
                  <a:pt x="51220" y="87480"/>
                </a:lnTo>
                <a:lnTo>
                  <a:pt x="51180" y="87460"/>
                </a:lnTo>
                <a:lnTo>
                  <a:pt x="51130" y="87420"/>
                </a:lnTo>
                <a:lnTo>
                  <a:pt x="51100" y="87360"/>
                </a:lnTo>
                <a:lnTo>
                  <a:pt x="51090" y="87310"/>
                </a:lnTo>
                <a:lnTo>
                  <a:pt x="51080" y="87250"/>
                </a:lnTo>
                <a:lnTo>
                  <a:pt x="51100" y="87140"/>
                </a:lnTo>
                <a:lnTo>
                  <a:pt x="51100" y="86980"/>
                </a:lnTo>
                <a:lnTo>
                  <a:pt x="51120" y="86900"/>
                </a:lnTo>
                <a:lnTo>
                  <a:pt x="51130" y="86860"/>
                </a:lnTo>
                <a:lnTo>
                  <a:pt x="51150" y="86830"/>
                </a:lnTo>
                <a:lnTo>
                  <a:pt x="51150" y="86770"/>
                </a:lnTo>
                <a:lnTo>
                  <a:pt x="51150" y="86700"/>
                </a:lnTo>
                <a:lnTo>
                  <a:pt x="51140" y="86640"/>
                </a:lnTo>
                <a:lnTo>
                  <a:pt x="51150" y="86530"/>
                </a:lnTo>
                <a:lnTo>
                  <a:pt x="51150" y="86450"/>
                </a:lnTo>
                <a:lnTo>
                  <a:pt x="51160" y="86400"/>
                </a:lnTo>
                <a:lnTo>
                  <a:pt x="51180" y="86350"/>
                </a:lnTo>
                <a:lnTo>
                  <a:pt x="51220" y="86310"/>
                </a:lnTo>
                <a:lnTo>
                  <a:pt x="51280" y="86260"/>
                </a:lnTo>
                <a:lnTo>
                  <a:pt x="51320" y="86220"/>
                </a:lnTo>
                <a:lnTo>
                  <a:pt x="51340" y="86210"/>
                </a:lnTo>
                <a:lnTo>
                  <a:pt x="51370" y="86220"/>
                </a:lnTo>
                <a:lnTo>
                  <a:pt x="51370" y="86250"/>
                </a:lnTo>
                <a:lnTo>
                  <a:pt x="51340" y="86290"/>
                </a:lnTo>
                <a:lnTo>
                  <a:pt x="51320" y="86330"/>
                </a:lnTo>
                <a:lnTo>
                  <a:pt x="51340" y="86370"/>
                </a:lnTo>
                <a:lnTo>
                  <a:pt x="51370" y="86390"/>
                </a:lnTo>
                <a:lnTo>
                  <a:pt x="51360" y="86440"/>
                </a:lnTo>
                <a:lnTo>
                  <a:pt x="51330" y="86470"/>
                </a:lnTo>
                <a:lnTo>
                  <a:pt x="51350" y="86500"/>
                </a:lnTo>
                <a:lnTo>
                  <a:pt x="51400" y="86490"/>
                </a:lnTo>
                <a:lnTo>
                  <a:pt x="51500" y="86500"/>
                </a:lnTo>
                <a:lnTo>
                  <a:pt x="51610" y="86400"/>
                </a:lnTo>
                <a:lnTo>
                  <a:pt x="51700" y="86350"/>
                </a:lnTo>
                <a:lnTo>
                  <a:pt x="51730" y="86260"/>
                </a:lnTo>
                <a:lnTo>
                  <a:pt x="51740" y="86200"/>
                </a:lnTo>
                <a:lnTo>
                  <a:pt x="51760" y="86150"/>
                </a:lnTo>
                <a:lnTo>
                  <a:pt x="51780" y="86050"/>
                </a:lnTo>
                <a:lnTo>
                  <a:pt x="51740" y="85980"/>
                </a:lnTo>
                <a:lnTo>
                  <a:pt x="51700" y="85950"/>
                </a:lnTo>
                <a:lnTo>
                  <a:pt x="51690" y="85950"/>
                </a:lnTo>
                <a:lnTo>
                  <a:pt x="51680" y="85960"/>
                </a:lnTo>
                <a:lnTo>
                  <a:pt x="51670" y="85970"/>
                </a:lnTo>
                <a:lnTo>
                  <a:pt x="51660" y="85970"/>
                </a:lnTo>
                <a:lnTo>
                  <a:pt x="51650" y="85960"/>
                </a:lnTo>
                <a:lnTo>
                  <a:pt x="51630" y="85940"/>
                </a:lnTo>
                <a:lnTo>
                  <a:pt x="51620" y="85930"/>
                </a:lnTo>
                <a:lnTo>
                  <a:pt x="51570" y="85910"/>
                </a:lnTo>
                <a:lnTo>
                  <a:pt x="51540" y="85910"/>
                </a:lnTo>
                <a:lnTo>
                  <a:pt x="51520" y="85920"/>
                </a:lnTo>
                <a:lnTo>
                  <a:pt x="51490" y="85950"/>
                </a:lnTo>
                <a:lnTo>
                  <a:pt x="51460" y="85990"/>
                </a:lnTo>
                <a:lnTo>
                  <a:pt x="51440" y="86030"/>
                </a:lnTo>
                <a:lnTo>
                  <a:pt x="51390" y="86060"/>
                </a:lnTo>
                <a:lnTo>
                  <a:pt x="51390" y="86020"/>
                </a:lnTo>
                <a:lnTo>
                  <a:pt x="51420" y="85960"/>
                </a:lnTo>
                <a:lnTo>
                  <a:pt x="51470" y="85920"/>
                </a:lnTo>
                <a:lnTo>
                  <a:pt x="51450" y="85790"/>
                </a:lnTo>
                <a:lnTo>
                  <a:pt x="51430" y="85710"/>
                </a:lnTo>
                <a:lnTo>
                  <a:pt x="51330" y="85640"/>
                </a:lnTo>
                <a:lnTo>
                  <a:pt x="51180" y="85650"/>
                </a:lnTo>
                <a:lnTo>
                  <a:pt x="51170" y="85640"/>
                </a:lnTo>
                <a:lnTo>
                  <a:pt x="51160" y="85610"/>
                </a:lnTo>
                <a:lnTo>
                  <a:pt x="51180" y="85590"/>
                </a:lnTo>
                <a:lnTo>
                  <a:pt x="51270" y="85550"/>
                </a:lnTo>
                <a:lnTo>
                  <a:pt x="51440" y="85520"/>
                </a:lnTo>
                <a:lnTo>
                  <a:pt x="51580" y="85520"/>
                </a:lnTo>
                <a:lnTo>
                  <a:pt x="51650" y="85500"/>
                </a:lnTo>
                <a:lnTo>
                  <a:pt x="51710" y="85510"/>
                </a:lnTo>
                <a:lnTo>
                  <a:pt x="51730" y="85580"/>
                </a:lnTo>
                <a:lnTo>
                  <a:pt x="51850" y="85740"/>
                </a:lnTo>
                <a:lnTo>
                  <a:pt x="51940" y="85840"/>
                </a:lnTo>
                <a:lnTo>
                  <a:pt x="52030" y="85860"/>
                </a:lnTo>
                <a:lnTo>
                  <a:pt x="52100" y="85860"/>
                </a:lnTo>
                <a:lnTo>
                  <a:pt x="52210" y="85710"/>
                </a:lnTo>
                <a:lnTo>
                  <a:pt x="52260" y="85660"/>
                </a:lnTo>
                <a:lnTo>
                  <a:pt x="52330" y="85650"/>
                </a:lnTo>
                <a:lnTo>
                  <a:pt x="52420" y="85630"/>
                </a:lnTo>
                <a:lnTo>
                  <a:pt x="52460" y="85590"/>
                </a:lnTo>
                <a:lnTo>
                  <a:pt x="52480" y="85550"/>
                </a:lnTo>
                <a:lnTo>
                  <a:pt x="52500" y="85510"/>
                </a:lnTo>
                <a:lnTo>
                  <a:pt x="52530" y="85460"/>
                </a:lnTo>
                <a:lnTo>
                  <a:pt x="52590" y="85370"/>
                </a:lnTo>
                <a:lnTo>
                  <a:pt x="52630" y="85310"/>
                </a:lnTo>
                <a:lnTo>
                  <a:pt x="52660" y="85280"/>
                </a:lnTo>
                <a:lnTo>
                  <a:pt x="52680" y="85240"/>
                </a:lnTo>
                <a:lnTo>
                  <a:pt x="52660" y="85160"/>
                </a:lnTo>
                <a:lnTo>
                  <a:pt x="52650" y="85100"/>
                </a:lnTo>
                <a:lnTo>
                  <a:pt x="52630" y="85050"/>
                </a:lnTo>
                <a:lnTo>
                  <a:pt x="52620" y="84990"/>
                </a:lnTo>
                <a:lnTo>
                  <a:pt x="52630" y="84920"/>
                </a:lnTo>
                <a:lnTo>
                  <a:pt x="52660" y="84880"/>
                </a:lnTo>
                <a:lnTo>
                  <a:pt x="52700" y="84840"/>
                </a:lnTo>
                <a:lnTo>
                  <a:pt x="52840" y="84780"/>
                </a:lnTo>
                <a:lnTo>
                  <a:pt x="52900" y="84730"/>
                </a:lnTo>
                <a:lnTo>
                  <a:pt x="52940" y="84710"/>
                </a:lnTo>
                <a:lnTo>
                  <a:pt x="52960" y="84690"/>
                </a:lnTo>
                <a:lnTo>
                  <a:pt x="52980" y="84680"/>
                </a:lnTo>
                <a:lnTo>
                  <a:pt x="53000" y="84670"/>
                </a:lnTo>
                <a:lnTo>
                  <a:pt x="53040" y="84680"/>
                </a:lnTo>
                <a:lnTo>
                  <a:pt x="53080" y="84720"/>
                </a:lnTo>
                <a:lnTo>
                  <a:pt x="53130" y="84830"/>
                </a:lnTo>
                <a:lnTo>
                  <a:pt x="53160" y="84890"/>
                </a:lnTo>
                <a:lnTo>
                  <a:pt x="53180" y="84930"/>
                </a:lnTo>
                <a:lnTo>
                  <a:pt x="53220" y="85000"/>
                </a:lnTo>
                <a:lnTo>
                  <a:pt x="53260" y="85050"/>
                </a:lnTo>
                <a:lnTo>
                  <a:pt x="53350" y="85230"/>
                </a:lnTo>
                <a:lnTo>
                  <a:pt x="53420" y="85310"/>
                </a:lnTo>
                <a:lnTo>
                  <a:pt x="53500" y="85360"/>
                </a:lnTo>
                <a:lnTo>
                  <a:pt x="53600" y="85350"/>
                </a:lnTo>
                <a:lnTo>
                  <a:pt x="53720" y="85260"/>
                </a:lnTo>
                <a:lnTo>
                  <a:pt x="53820" y="85260"/>
                </a:lnTo>
                <a:lnTo>
                  <a:pt x="53900" y="85230"/>
                </a:lnTo>
                <a:lnTo>
                  <a:pt x="53980" y="85180"/>
                </a:lnTo>
                <a:lnTo>
                  <a:pt x="54060" y="85130"/>
                </a:lnTo>
                <a:lnTo>
                  <a:pt x="54100" y="85090"/>
                </a:lnTo>
                <a:lnTo>
                  <a:pt x="54120" y="85040"/>
                </a:lnTo>
                <a:lnTo>
                  <a:pt x="54140" y="84980"/>
                </a:lnTo>
                <a:lnTo>
                  <a:pt x="54160" y="84960"/>
                </a:lnTo>
                <a:lnTo>
                  <a:pt x="54180" y="84960"/>
                </a:lnTo>
                <a:lnTo>
                  <a:pt x="54220" y="84980"/>
                </a:lnTo>
                <a:lnTo>
                  <a:pt x="54350" y="85160"/>
                </a:lnTo>
                <a:lnTo>
                  <a:pt x="54380" y="85190"/>
                </a:lnTo>
                <a:lnTo>
                  <a:pt x="54440" y="85230"/>
                </a:lnTo>
                <a:lnTo>
                  <a:pt x="54430" y="86030"/>
                </a:lnTo>
                <a:lnTo>
                  <a:pt x="54430" y="86850"/>
                </a:lnTo>
                <a:lnTo>
                  <a:pt x="54430" y="87660"/>
                </a:lnTo>
                <a:lnTo>
                  <a:pt x="54420" y="88480"/>
                </a:lnTo>
                <a:lnTo>
                  <a:pt x="54420" y="89310"/>
                </a:lnTo>
                <a:lnTo>
                  <a:pt x="54420" y="90140"/>
                </a:lnTo>
                <a:lnTo>
                  <a:pt x="54410" y="90980"/>
                </a:lnTo>
                <a:lnTo>
                  <a:pt x="54410" y="91820"/>
                </a:lnTo>
                <a:lnTo>
                  <a:pt x="54300" y="91770"/>
                </a:lnTo>
                <a:lnTo>
                  <a:pt x="54280" y="91780"/>
                </a:lnTo>
                <a:lnTo>
                  <a:pt x="54290" y="91810"/>
                </a:lnTo>
                <a:lnTo>
                  <a:pt x="54330" y="91840"/>
                </a:lnTo>
                <a:lnTo>
                  <a:pt x="54410" y="91870"/>
                </a:lnTo>
                <a:close/>
                <a:moveTo>
                  <a:pt x="56950" y="95200"/>
                </a:moveTo>
                <a:lnTo>
                  <a:pt x="56980" y="95220"/>
                </a:lnTo>
                <a:lnTo>
                  <a:pt x="57000" y="95240"/>
                </a:lnTo>
                <a:lnTo>
                  <a:pt x="57010" y="95270"/>
                </a:lnTo>
                <a:lnTo>
                  <a:pt x="56990" y="95310"/>
                </a:lnTo>
                <a:lnTo>
                  <a:pt x="57000" y="95310"/>
                </a:lnTo>
                <a:lnTo>
                  <a:pt x="57020" y="95330"/>
                </a:lnTo>
                <a:lnTo>
                  <a:pt x="57030" y="95330"/>
                </a:lnTo>
                <a:lnTo>
                  <a:pt x="56990" y="95390"/>
                </a:lnTo>
                <a:lnTo>
                  <a:pt x="56930" y="95370"/>
                </a:lnTo>
                <a:lnTo>
                  <a:pt x="56810" y="95290"/>
                </a:lnTo>
                <a:lnTo>
                  <a:pt x="56780" y="95280"/>
                </a:lnTo>
                <a:lnTo>
                  <a:pt x="56770" y="95260"/>
                </a:lnTo>
                <a:lnTo>
                  <a:pt x="56760" y="95230"/>
                </a:lnTo>
                <a:lnTo>
                  <a:pt x="56750" y="95190"/>
                </a:lnTo>
                <a:lnTo>
                  <a:pt x="56720" y="95170"/>
                </a:lnTo>
                <a:lnTo>
                  <a:pt x="56670" y="95190"/>
                </a:lnTo>
                <a:lnTo>
                  <a:pt x="56640" y="95180"/>
                </a:lnTo>
                <a:lnTo>
                  <a:pt x="56660" y="95130"/>
                </a:lnTo>
                <a:lnTo>
                  <a:pt x="56700" y="95110"/>
                </a:lnTo>
                <a:lnTo>
                  <a:pt x="56750" y="95100"/>
                </a:lnTo>
                <a:lnTo>
                  <a:pt x="56880" y="95140"/>
                </a:lnTo>
                <a:lnTo>
                  <a:pt x="56930" y="95160"/>
                </a:lnTo>
                <a:lnTo>
                  <a:pt x="56950" y="95200"/>
                </a:lnTo>
                <a:close/>
                <a:moveTo>
                  <a:pt x="57230" y="95150"/>
                </a:moveTo>
                <a:lnTo>
                  <a:pt x="57220" y="95200"/>
                </a:lnTo>
                <a:lnTo>
                  <a:pt x="57230" y="95260"/>
                </a:lnTo>
                <a:lnTo>
                  <a:pt x="57240" y="95320"/>
                </a:lnTo>
                <a:lnTo>
                  <a:pt x="57260" y="95370"/>
                </a:lnTo>
                <a:lnTo>
                  <a:pt x="57270" y="95400"/>
                </a:lnTo>
                <a:lnTo>
                  <a:pt x="57260" y="95430"/>
                </a:lnTo>
                <a:lnTo>
                  <a:pt x="57230" y="95440"/>
                </a:lnTo>
                <a:lnTo>
                  <a:pt x="57210" y="95440"/>
                </a:lnTo>
                <a:lnTo>
                  <a:pt x="57190" y="95440"/>
                </a:lnTo>
                <a:lnTo>
                  <a:pt x="57170" y="95420"/>
                </a:lnTo>
                <a:lnTo>
                  <a:pt x="57140" y="95370"/>
                </a:lnTo>
                <a:lnTo>
                  <a:pt x="57130" y="95350"/>
                </a:lnTo>
                <a:lnTo>
                  <a:pt x="57100" y="95330"/>
                </a:lnTo>
                <a:lnTo>
                  <a:pt x="57090" y="95310"/>
                </a:lnTo>
                <a:lnTo>
                  <a:pt x="57090" y="95270"/>
                </a:lnTo>
                <a:lnTo>
                  <a:pt x="57090" y="95240"/>
                </a:lnTo>
                <a:lnTo>
                  <a:pt x="57100" y="95210"/>
                </a:lnTo>
                <a:lnTo>
                  <a:pt x="57110" y="95180"/>
                </a:lnTo>
                <a:lnTo>
                  <a:pt x="57140" y="95130"/>
                </a:lnTo>
                <a:lnTo>
                  <a:pt x="57180" y="95090"/>
                </a:lnTo>
                <a:lnTo>
                  <a:pt x="57210" y="95090"/>
                </a:lnTo>
                <a:lnTo>
                  <a:pt x="57250" y="95110"/>
                </a:lnTo>
                <a:lnTo>
                  <a:pt x="57250" y="95130"/>
                </a:lnTo>
                <a:lnTo>
                  <a:pt x="57240" y="95140"/>
                </a:lnTo>
                <a:lnTo>
                  <a:pt x="57240" y="95150"/>
                </a:lnTo>
                <a:lnTo>
                  <a:pt x="57230" y="95150"/>
                </a:lnTo>
                <a:close/>
                <a:moveTo>
                  <a:pt x="56490" y="95140"/>
                </a:moveTo>
                <a:lnTo>
                  <a:pt x="56490" y="95110"/>
                </a:lnTo>
                <a:lnTo>
                  <a:pt x="56520" y="95100"/>
                </a:lnTo>
                <a:lnTo>
                  <a:pt x="56540" y="95130"/>
                </a:lnTo>
                <a:lnTo>
                  <a:pt x="56530" y="95160"/>
                </a:lnTo>
                <a:lnTo>
                  <a:pt x="56540" y="95210"/>
                </a:lnTo>
                <a:lnTo>
                  <a:pt x="56470" y="95170"/>
                </a:lnTo>
                <a:lnTo>
                  <a:pt x="56430" y="95200"/>
                </a:lnTo>
                <a:lnTo>
                  <a:pt x="56430" y="95260"/>
                </a:lnTo>
                <a:lnTo>
                  <a:pt x="56410" y="95360"/>
                </a:lnTo>
                <a:lnTo>
                  <a:pt x="56360" y="95390"/>
                </a:lnTo>
                <a:lnTo>
                  <a:pt x="56320" y="95340"/>
                </a:lnTo>
                <a:lnTo>
                  <a:pt x="56290" y="95360"/>
                </a:lnTo>
                <a:lnTo>
                  <a:pt x="56290" y="95420"/>
                </a:lnTo>
                <a:lnTo>
                  <a:pt x="56270" y="95450"/>
                </a:lnTo>
                <a:lnTo>
                  <a:pt x="56230" y="95440"/>
                </a:lnTo>
                <a:lnTo>
                  <a:pt x="56220" y="95410"/>
                </a:lnTo>
                <a:lnTo>
                  <a:pt x="56230" y="95360"/>
                </a:lnTo>
                <a:lnTo>
                  <a:pt x="56250" y="95310"/>
                </a:lnTo>
                <a:lnTo>
                  <a:pt x="56250" y="95260"/>
                </a:lnTo>
                <a:lnTo>
                  <a:pt x="56220" y="95260"/>
                </a:lnTo>
                <a:lnTo>
                  <a:pt x="56190" y="95280"/>
                </a:lnTo>
                <a:lnTo>
                  <a:pt x="56170" y="95270"/>
                </a:lnTo>
                <a:lnTo>
                  <a:pt x="56150" y="95290"/>
                </a:lnTo>
                <a:lnTo>
                  <a:pt x="56130" y="95330"/>
                </a:lnTo>
                <a:lnTo>
                  <a:pt x="56140" y="95360"/>
                </a:lnTo>
                <a:lnTo>
                  <a:pt x="56100" y="95350"/>
                </a:lnTo>
                <a:lnTo>
                  <a:pt x="56070" y="95320"/>
                </a:lnTo>
                <a:lnTo>
                  <a:pt x="56090" y="95290"/>
                </a:lnTo>
                <a:lnTo>
                  <a:pt x="56080" y="95280"/>
                </a:lnTo>
                <a:lnTo>
                  <a:pt x="56070" y="95250"/>
                </a:lnTo>
                <a:lnTo>
                  <a:pt x="56040" y="95230"/>
                </a:lnTo>
                <a:lnTo>
                  <a:pt x="56020" y="95260"/>
                </a:lnTo>
                <a:lnTo>
                  <a:pt x="55990" y="95290"/>
                </a:lnTo>
                <a:lnTo>
                  <a:pt x="55950" y="95300"/>
                </a:lnTo>
                <a:lnTo>
                  <a:pt x="55940" y="95330"/>
                </a:lnTo>
                <a:lnTo>
                  <a:pt x="55940" y="95390"/>
                </a:lnTo>
                <a:lnTo>
                  <a:pt x="55900" y="95360"/>
                </a:lnTo>
                <a:lnTo>
                  <a:pt x="55880" y="95330"/>
                </a:lnTo>
                <a:lnTo>
                  <a:pt x="55840" y="95340"/>
                </a:lnTo>
                <a:lnTo>
                  <a:pt x="55800" y="95350"/>
                </a:lnTo>
                <a:lnTo>
                  <a:pt x="55750" y="95310"/>
                </a:lnTo>
                <a:lnTo>
                  <a:pt x="55760" y="95270"/>
                </a:lnTo>
                <a:lnTo>
                  <a:pt x="55740" y="95240"/>
                </a:lnTo>
                <a:lnTo>
                  <a:pt x="55730" y="95190"/>
                </a:lnTo>
                <a:lnTo>
                  <a:pt x="55760" y="95160"/>
                </a:lnTo>
                <a:lnTo>
                  <a:pt x="55810" y="95160"/>
                </a:lnTo>
                <a:lnTo>
                  <a:pt x="55860" y="95150"/>
                </a:lnTo>
                <a:lnTo>
                  <a:pt x="55890" y="95120"/>
                </a:lnTo>
                <a:lnTo>
                  <a:pt x="55940" y="95110"/>
                </a:lnTo>
                <a:lnTo>
                  <a:pt x="55960" y="95140"/>
                </a:lnTo>
                <a:lnTo>
                  <a:pt x="56010" y="95150"/>
                </a:lnTo>
                <a:lnTo>
                  <a:pt x="56060" y="95160"/>
                </a:lnTo>
                <a:lnTo>
                  <a:pt x="56100" y="95150"/>
                </a:lnTo>
                <a:lnTo>
                  <a:pt x="56150" y="95150"/>
                </a:lnTo>
                <a:lnTo>
                  <a:pt x="56180" y="95120"/>
                </a:lnTo>
                <a:lnTo>
                  <a:pt x="56200" y="95140"/>
                </a:lnTo>
                <a:lnTo>
                  <a:pt x="56270" y="95150"/>
                </a:lnTo>
                <a:lnTo>
                  <a:pt x="56340" y="95200"/>
                </a:lnTo>
                <a:lnTo>
                  <a:pt x="56380" y="95190"/>
                </a:lnTo>
                <a:lnTo>
                  <a:pt x="56360" y="95140"/>
                </a:lnTo>
                <a:lnTo>
                  <a:pt x="56330" y="95100"/>
                </a:lnTo>
                <a:lnTo>
                  <a:pt x="56330" y="95080"/>
                </a:lnTo>
                <a:lnTo>
                  <a:pt x="56360" y="95090"/>
                </a:lnTo>
                <a:lnTo>
                  <a:pt x="56390" y="95110"/>
                </a:lnTo>
                <a:lnTo>
                  <a:pt x="56440" y="95090"/>
                </a:lnTo>
                <a:lnTo>
                  <a:pt x="56460" y="95100"/>
                </a:lnTo>
                <a:lnTo>
                  <a:pt x="56470" y="95120"/>
                </a:lnTo>
                <a:lnTo>
                  <a:pt x="56490" y="95140"/>
                </a:lnTo>
                <a:close/>
                <a:moveTo>
                  <a:pt x="56980" y="94980"/>
                </a:moveTo>
                <a:lnTo>
                  <a:pt x="57010" y="94950"/>
                </a:lnTo>
                <a:lnTo>
                  <a:pt x="57060" y="94930"/>
                </a:lnTo>
                <a:lnTo>
                  <a:pt x="57100" y="94940"/>
                </a:lnTo>
                <a:lnTo>
                  <a:pt x="57110" y="95000"/>
                </a:lnTo>
                <a:lnTo>
                  <a:pt x="57090" y="95020"/>
                </a:lnTo>
                <a:lnTo>
                  <a:pt x="57070" y="95020"/>
                </a:lnTo>
                <a:lnTo>
                  <a:pt x="57050" y="95020"/>
                </a:lnTo>
                <a:lnTo>
                  <a:pt x="57030" y="95000"/>
                </a:lnTo>
                <a:lnTo>
                  <a:pt x="57010" y="95060"/>
                </a:lnTo>
                <a:lnTo>
                  <a:pt x="56980" y="95070"/>
                </a:lnTo>
                <a:lnTo>
                  <a:pt x="56960" y="95040"/>
                </a:lnTo>
                <a:lnTo>
                  <a:pt x="56980" y="94980"/>
                </a:lnTo>
                <a:close/>
                <a:moveTo>
                  <a:pt x="56710" y="94910"/>
                </a:moveTo>
                <a:lnTo>
                  <a:pt x="56700" y="94900"/>
                </a:lnTo>
                <a:lnTo>
                  <a:pt x="56690" y="94890"/>
                </a:lnTo>
                <a:lnTo>
                  <a:pt x="56680" y="94890"/>
                </a:lnTo>
                <a:lnTo>
                  <a:pt x="56660" y="94890"/>
                </a:lnTo>
                <a:lnTo>
                  <a:pt x="56630" y="94940"/>
                </a:lnTo>
                <a:lnTo>
                  <a:pt x="56610" y="94950"/>
                </a:lnTo>
                <a:lnTo>
                  <a:pt x="56590" y="94950"/>
                </a:lnTo>
                <a:lnTo>
                  <a:pt x="56580" y="94930"/>
                </a:lnTo>
                <a:lnTo>
                  <a:pt x="56570" y="94910"/>
                </a:lnTo>
                <a:lnTo>
                  <a:pt x="56550" y="94890"/>
                </a:lnTo>
                <a:lnTo>
                  <a:pt x="56530" y="94880"/>
                </a:lnTo>
                <a:lnTo>
                  <a:pt x="56460" y="94890"/>
                </a:lnTo>
                <a:lnTo>
                  <a:pt x="56430" y="94880"/>
                </a:lnTo>
                <a:lnTo>
                  <a:pt x="56390" y="94860"/>
                </a:lnTo>
                <a:lnTo>
                  <a:pt x="56360" y="94840"/>
                </a:lnTo>
                <a:lnTo>
                  <a:pt x="56340" y="94800"/>
                </a:lnTo>
                <a:lnTo>
                  <a:pt x="56340" y="94780"/>
                </a:lnTo>
                <a:lnTo>
                  <a:pt x="56400" y="94770"/>
                </a:lnTo>
                <a:lnTo>
                  <a:pt x="56420" y="94620"/>
                </a:lnTo>
                <a:lnTo>
                  <a:pt x="56480" y="94600"/>
                </a:lnTo>
                <a:lnTo>
                  <a:pt x="56500" y="94610"/>
                </a:lnTo>
                <a:lnTo>
                  <a:pt x="56550" y="94660"/>
                </a:lnTo>
                <a:lnTo>
                  <a:pt x="56580" y="94670"/>
                </a:lnTo>
                <a:lnTo>
                  <a:pt x="56610" y="94690"/>
                </a:lnTo>
                <a:lnTo>
                  <a:pt x="56620" y="94740"/>
                </a:lnTo>
                <a:lnTo>
                  <a:pt x="56630" y="94770"/>
                </a:lnTo>
                <a:lnTo>
                  <a:pt x="56660" y="94750"/>
                </a:lnTo>
                <a:lnTo>
                  <a:pt x="56660" y="94710"/>
                </a:lnTo>
                <a:lnTo>
                  <a:pt x="56660" y="94580"/>
                </a:lnTo>
                <a:lnTo>
                  <a:pt x="56650" y="94550"/>
                </a:lnTo>
                <a:lnTo>
                  <a:pt x="56630" y="94530"/>
                </a:lnTo>
                <a:lnTo>
                  <a:pt x="56610" y="94500"/>
                </a:lnTo>
                <a:lnTo>
                  <a:pt x="56600" y="94460"/>
                </a:lnTo>
                <a:lnTo>
                  <a:pt x="56610" y="94410"/>
                </a:lnTo>
                <a:lnTo>
                  <a:pt x="56630" y="94380"/>
                </a:lnTo>
                <a:lnTo>
                  <a:pt x="56740" y="94340"/>
                </a:lnTo>
                <a:lnTo>
                  <a:pt x="56760" y="94350"/>
                </a:lnTo>
                <a:lnTo>
                  <a:pt x="56750" y="94380"/>
                </a:lnTo>
                <a:lnTo>
                  <a:pt x="56750" y="94390"/>
                </a:lnTo>
                <a:lnTo>
                  <a:pt x="56750" y="94400"/>
                </a:lnTo>
                <a:lnTo>
                  <a:pt x="56740" y="94400"/>
                </a:lnTo>
                <a:lnTo>
                  <a:pt x="56760" y="94430"/>
                </a:lnTo>
                <a:lnTo>
                  <a:pt x="56770" y="94450"/>
                </a:lnTo>
                <a:lnTo>
                  <a:pt x="56760" y="94500"/>
                </a:lnTo>
                <a:lnTo>
                  <a:pt x="56770" y="94530"/>
                </a:lnTo>
                <a:lnTo>
                  <a:pt x="56800" y="94570"/>
                </a:lnTo>
                <a:lnTo>
                  <a:pt x="56810" y="94600"/>
                </a:lnTo>
                <a:lnTo>
                  <a:pt x="56780" y="94620"/>
                </a:lnTo>
                <a:lnTo>
                  <a:pt x="56760" y="94660"/>
                </a:lnTo>
                <a:lnTo>
                  <a:pt x="56750" y="94700"/>
                </a:lnTo>
                <a:lnTo>
                  <a:pt x="56740" y="94770"/>
                </a:lnTo>
                <a:lnTo>
                  <a:pt x="56760" y="94780"/>
                </a:lnTo>
                <a:lnTo>
                  <a:pt x="56910" y="94800"/>
                </a:lnTo>
                <a:lnTo>
                  <a:pt x="56910" y="94810"/>
                </a:lnTo>
                <a:lnTo>
                  <a:pt x="56890" y="94860"/>
                </a:lnTo>
                <a:lnTo>
                  <a:pt x="56890" y="94880"/>
                </a:lnTo>
                <a:lnTo>
                  <a:pt x="56900" y="94900"/>
                </a:lnTo>
                <a:lnTo>
                  <a:pt x="56910" y="94910"/>
                </a:lnTo>
                <a:lnTo>
                  <a:pt x="56930" y="94920"/>
                </a:lnTo>
                <a:lnTo>
                  <a:pt x="56940" y="94950"/>
                </a:lnTo>
                <a:lnTo>
                  <a:pt x="56920" y="95000"/>
                </a:lnTo>
                <a:lnTo>
                  <a:pt x="56870" y="95020"/>
                </a:lnTo>
                <a:lnTo>
                  <a:pt x="56820" y="95030"/>
                </a:lnTo>
                <a:lnTo>
                  <a:pt x="56780" y="95040"/>
                </a:lnTo>
                <a:lnTo>
                  <a:pt x="56780" y="94970"/>
                </a:lnTo>
                <a:lnTo>
                  <a:pt x="56770" y="94940"/>
                </a:lnTo>
                <a:lnTo>
                  <a:pt x="56750" y="94920"/>
                </a:lnTo>
                <a:lnTo>
                  <a:pt x="56710" y="94910"/>
                </a:lnTo>
                <a:close/>
                <a:moveTo>
                  <a:pt x="56230" y="94090"/>
                </a:moveTo>
                <a:lnTo>
                  <a:pt x="56270" y="94140"/>
                </a:lnTo>
                <a:lnTo>
                  <a:pt x="56310" y="94210"/>
                </a:lnTo>
                <a:lnTo>
                  <a:pt x="56330" y="94280"/>
                </a:lnTo>
                <a:lnTo>
                  <a:pt x="56310" y="94340"/>
                </a:lnTo>
                <a:lnTo>
                  <a:pt x="56320" y="94360"/>
                </a:lnTo>
                <a:lnTo>
                  <a:pt x="56330" y="94380"/>
                </a:lnTo>
                <a:lnTo>
                  <a:pt x="56280" y="94390"/>
                </a:lnTo>
                <a:lnTo>
                  <a:pt x="56200" y="94450"/>
                </a:lnTo>
                <a:lnTo>
                  <a:pt x="56100" y="94490"/>
                </a:lnTo>
                <a:lnTo>
                  <a:pt x="56070" y="94490"/>
                </a:lnTo>
                <a:lnTo>
                  <a:pt x="56050" y="94480"/>
                </a:lnTo>
                <a:lnTo>
                  <a:pt x="56060" y="94450"/>
                </a:lnTo>
                <a:lnTo>
                  <a:pt x="56070" y="94410"/>
                </a:lnTo>
                <a:lnTo>
                  <a:pt x="56080" y="94390"/>
                </a:lnTo>
                <a:lnTo>
                  <a:pt x="56100" y="94380"/>
                </a:lnTo>
                <a:lnTo>
                  <a:pt x="56120" y="94370"/>
                </a:lnTo>
                <a:lnTo>
                  <a:pt x="56140" y="94360"/>
                </a:lnTo>
                <a:lnTo>
                  <a:pt x="56150" y="94340"/>
                </a:lnTo>
                <a:lnTo>
                  <a:pt x="56150" y="94310"/>
                </a:lnTo>
                <a:lnTo>
                  <a:pt x="56150" y="94270"/>
                </a:lnTo>
                <a:lnTo>
                  <a:pt x="56150" y="94250"/>
                </a:lnTo>
                <a:lnTo>
                  <a:pt x="56130" y="94230"/>
                </a:lnTo>
                <a:lnTo>
                  <a:pt x="56130" y="94200"/>
                </a:lnTo>
                <a:lnTo>
                  <a:pt x="56120" y="94140"/>
                </a:lnTo>
                <a:lnTo>
                  <a:pt x="56130" y="94120"/>
                </a:lnTo>
                <a:lnTo>
                  <a:pt x="56140" y="94090"/>
                </a:lnTo>
                <a:lnTo>
                  <a:pt x="56150" y="94080"/>
                </a:lnTo>
                <a:lnTo>
                  <a:pt x="56160" y="94080"/>
                </a:lnTo>
                <a:lnTo>
                  <a:pt x="56180" y="94070"/>
                </a:lnTo>
                <a:lnTo>
                  <a:pt x="56190" y="94070"/>
                </a:lnTo>
                <a:lnTo>
                  <a:pt x="56200" y="94070"/>
                </a:lnTo>
                <a:lnTo>
                  <a:pt x="56210" y="94080"/>
                </a:lnTo>
                <a:lnTo>
                  <a:pt x="56230" y="94090"/>
                </a:lnTo>
                <a:close/>
                <a:moveTo>
                  <a:pt x="52460" y="93610"/>
                </a:moveTo>
                <a:lnTo>
                  <a:pt x="52530" y="93640"/>
                </a:lnTo>
                <a:lnTo>
                  <a:pt x="52570" y="93670"/>
                </a:lnTo>
                <a:lnTo>
                  <a:pt x="52590" y="93710"/>
                </a:lnTo>
                <a:lnTo>
                  <a:pt x="52600" y="93740"/>
                </a:lnTo>
                <a:lnTo>
                  <a:pt x="52570" y="93740"/>
                </a:lnTo>
                <a:lnTo>
                  <a:pt x="52510" y="93700"/>
                </a:lnTo>
                <a:lnTo>
                  <a:pt x="52470" y="93710"/>
                </a:lnTo>
                <a:lnTo>
                  <a:pt x="52480" y="93730"/>
                </a:lnTo>
                <a:lnTo>
                  <a:pt x="52540" y="93790"/>
                </a:lnTo>
                <a:lnTo>
                  <a:pt x="52510" y="93810"/>
                </a:lnTo>
                <a:lnTo>
                  <a:pt x="52480" y="93810"/>
                </a:lnTo>
                <a:lnTo>
                  <a:pt x="52300" y="93810"/>
                </a:lnTo>
                <a:lnTo>
                  <a:pt x="52310" y="93780"/>
                </a:lnTo>
                <a:lnTo>
                  <a:pt x="52320" y="93750"/>
                </a:lnTo>
                <a:lnTo>
                  <a:pt x="52330" y="93730"/>
                </a:lnTo>
                <a:lnTo>
                  <a:pt x="52350" y="93720"/>
                </a:lnTo>
                <a:lnTo>
                  <a:pt x="52340" y="93670"/>
                </a:lnTo>
                <a:lnTo>
                  <a:pt x="52300" y="93570"/>
                </a:lnTo>
                <a:lnTo>
                  <a:pt x="52460" y="93610"/>
                </a:lnTo>
                <a:close/>
                <a:moveTo>
                  <a:pt x="51910" y="93480"/>
                </a:moveTo>
                <a:lnTo>
                  <a:pt x="51990" y="93420"/>
                </a:lnTo>
                <a:lnTo>
                  <a:pt x="52030" y="93410"/>
                </a:lnTo>
                <a:lnTo>
                  <a:pt x="52040" y="93460"/>
                </a:lnTo>
                <a:lnTo>
                  <a:pt x="51980" y="93550"/>
                </a:lnTo>
                <a:lnTo>
                  <a:pt x="51970" y="93570"/>
                </a:lnTo>
                <a:lnTo>
                  <a:pt x="51970" y="93650"/>
                </a:lnTo>
                <a:lnTo>
                  <a:pt x="51960" y="93670"/>
                </a:lnTo>
                <a:lnTo>
                  <a:pt x="51930" y="93700"/>
                </a:lnTo>
                <a:lnTo>
                  <a:pt x="51910" y="93660"/>
                </a:lnTo>
                <a:lnTo>
                  <a:pt x="51890" y="93590"/>
                </a:lnTo>
                <a:lnTo>
                  <a:pt x="51860" y="93570"/>
                </a:lnTo>
                <a:lnTo>
                  <a:pt x="51870" y="93560"/>
                </a:lnTo>
                <a:lnTo>
                  <a:pt x="51880" y="93560"/>
                </a:lnTo>
                <a:lnTo>
                  <a:pt x="51880" y="93550"/>
                </a:lnTo>
                <a:lnTo>
                  <a:pt x="51890" y="93550"/>
                </a:lnTo>
                <a:lnTo>
                  <a:pt x="51890" y="93520"/>
                </a:lnTo>
                <a:lnTo>
                  <a:pt x="51850" y="93500"/>
                </a:lnTo>
                <a:lnTo>
                  <a:pt x="51820" y="93500"/>
                </a:lnTo>
                <a:lnTo>
                  <a:pt x="51780" y="93490"/>
                </a:lnTo>
                <a:lnTo>
                  <a:pt x="51740" y="93440"/>
                </a:lnTo>
                <a:lnTo>
                  <a:pt x="51770" y="93440"/>
                </a:lnTo>
                <a:lnTo>
                  <a:pt x="51810" y="93420"/>
                </a:lnTo>
                <a:lnTo>
                  <a:pt x="51840" y="93410"/>
                </a:lnTo>
                <a:lnTo>
                  <a:pt x="51860" y="93430"/>
                </a:lnTo>
                <a:lnTo>
                  <a:pt x="51900" y="93470"/>
                </a:lnTo>
                <a:lnTo>
                  <a:pt x="51910" y="93480"/>
                </a:lnTo>
                <a:close/>
                <a:moveTo>
                  <a:pt x="57660" y="93370"/>
                </a:moveTo>
                <a:lnTo>
                  <a:pt x="57710" y="93410"/>
                </a:lnTo>
                <a:lnTo>
                  <a:pt x="57690" y="93470"/>
                </a:lnTo>
                <a:lnTo>
                  <a:pt x="57640" y="93530"/>
                </a:lnTo>
                <a:lnTo>
                  <a:pt x="57590" y="93570"/>
                </a:lnTo>
                <a:lnTo>
                  <a:pt x="57510" y="93570"/>
                </a:lnTo>
                <a:lnTo>
                  <a:pt x="57290" y="93550"/>
                </a:lnTo>
                <a:lnTo>
                  <a:pt x="57310" y="93490"/>
                </a:lnTo>
                <a:lnTo>
                  <a:pt x="57300" y="93460"/>
                </a:lnTo>
                <a:lnTo>
                  <a:pt x="57280" y="93440"/>
                </a:lnTo>
                <a:lnTo>
                  <a:pt x="57260" y="93390"/>
                </a:lnTo>
                <a:lnTo>
                  <a:pt x="57270" y="93360"/>
                </a:lnTo>
                <a:lnTo>
                  <a:pt x="57300" y="93320"/>
                </a:lnTo>
                <a:lnTo>
                  <a:pt x="57330" y="93280"/>
                </a:lnTo>
                <a:lnTo>
                  <a:pt x="57350" y="93260"/>
                </a:lnTo>
                <a:lnTo>
                  <a:pt x="57410" y="93230"/>
                </a:lnTo>
                <a:lnTo>
                  <a:pt x="57620" y="93240"/>
                </a:lnTo>
                <a:lnTo>
                  <a:pt x="57640" y="93250"/>
                </a:lnTo>
                <a:lnTo>
                  <a:pt x="57660" y="93260"/>
                </a:lnTo>
                <a:lnTo>
                  <a:pt x="57670" y="93300"/>
                </a:lnTo>
                <a:lnTo>
                  <a:pt x="57670" y="93310"/>
                </a:lnTo>
                <a:lnTo>
                  <a:pt x="57670" y="93340"/>
                </a:lnTo>
                <a:lnTo>
                  <a:pt x="57670" y="93360"/>
                </a:lnTo>
                <a:lnTo>
                  <a:pt x="57660" y="93370"/>
                </a:lnTo>
                <a:close/>
                <a:moveTo>
                  <a:pt x="58440" y="93100"/>
                </a:moveTo>
                <a:lnTo>
                  <a:pt x="58450" y="93150"/>
                </a:lnTo>
                <a:lnTo>
                  <a:pt x="58420" y="93170"/>
                </a:lnTo>
                <a:lnTo>
                  <a:pt x="58360" y="93200"/>
                </a:lnTo>
                <a:lnTo>
                  <a:pt x="58340" y="93230"/>
                </a:lnTo>
                <a:lnTo>
                  <a:pt x="58300" y="93330"/>
                </a:lnTo>
                <a:lnTo>
                  <a:pt x="58280" y="93350"/>
                </a:lnTo>
                <a:lnTo>
                  <a:pt x="58240" y="93360"/>
                </a:lnTo>
                <a:lnTo>
                  <a:pt x="58180" y="93400"/>
                </a:lnTo>
                <a:lnTo>
                  <a:pt x="58150" y="93410"/>
                </a:lnTo>
                <a:lnTo>
                  <a:pt x="58140" y="93400"/>
                </a:lnTo>
                <a:lnTo>
                  <a:pt x="58130" y="93380"/>
                </a:lnTo>
                <a:lnTo>
                  <a:pt x="58120" y="93370"/>
                </a:lnTo>
                <a:lnTo>
                  <a:pt x="58090" y="93400"/>
                </a:lnTo>
                <a:lnTo>
                  <a:pt x="58070" y="93390"/>
                </a:lnTo>
                <a:lnTo>
                  <a:pt x="58060" y="93370"/>
                </a:lnTo>
                <a:lnTo>
                  <a:pt x="58050" y="93350"/>
                </a:lnTo>
                <a:lnTo>
                  <a:pt x="58040" y="93300"/>
                </a:lnTo>
                <a:lnTo>
                  <a:pt x="58050" y="93250"/>
                </a:lnTo>
                <a:lnTo>
                  <a:pt x="58060" y="93200"/>
                </a:lnTo>
                <a:lnTo>
                  <a:pt x="58070" y="93160"/>
                </a:lnTo>
                <a:lnTo>
                  <a:pt x="58090" y="93140"/>
                </a:lnTo>
                <a:lnTo>
                  <a:pt x="58190" y="93090"/>
                </a:lnTo>
                <a:lnTo>
                  <a:pt x="58220" y="93040"/>
                </a:lnTo>
                <a:lnTo>
                  <a:pt x="58240" y="93020"/>
                </a:lnTo>
                <a:lnTo>
                  <a:pt x="58270" y="93020"/>
                </a:lnTo>
                <a:lnTo>
                  <a:pt x="58290" y="93030"/>
                </a:lnTo>
                <a:lnTo>
                  <a:pt x="58340" y="93070"/>
                </a:lnTo>
                <a:lnTo>
                  <a:pt x="58360" y="93090"/>
                </a:lnTo>
                <a:lnTo>
                  <a:pt x="58380" y="93090"/>
                </a:lnTo>
                <a:lnTo>
                  <a:pt x="58420" y="93080"/>
                </a:lnTo>
                <a:lnTo>
                  <a:pt x="58440" y="93100"/>
                </a:lnTo>
                <a:close/>
                <a:moveTo>
                  <a:pt x="57640" y="92580"/>
                </a:moveTo>
                <a:lnTo>
                  <a:pt x="57670" y="92630"/>
                </a:lnTo>
                <a:lnTo>
                  <a:pt x="57710" y="92700"/>
                </a:lnTo>
                <a:lnTo>
                  <a:pt x="57750" y="92870"/>
                </a:lnTo>
                <a:lnTo>
                  <a:pt x="57670" y="92850"/>
                </a:lnTo>
                <a:lnTo>
                  <a:pt x="57530" y="92710"/>
                </a:lnTo>
                <a:lnTo>
                  <a:pt x="57420" y="92660"/>
                </a:lnTo>
                <a:lnTo>
                  <a:pt x="57330" y="92600"/>
                </a:lnTo>
                <a:lnTo>
                  <a:pt x="57280" y="92580"/>
                </a:lnTo>
                <a:lnTo>
                  <a:pt x="57270" y="92560"/>
                </a:lnTo>
                <a:lnTo>
                  <a:pt x="57270" y="92540"/>
                </a:lnTo>
                <a:lnTo>
                  <a:pt x="57280" y="92510"/>
                </a:lnTo>
                <a:lnTo>
                  <a:pt x="57310" y="92480"/>
                </a:lnTo>
                <a:lnTo>
                  <a:pt x="57350" y="92480"/>
                </a:lnTo>
                <a:lnTo>
                  <a:pt x="57440" y="92520"/>
                </a:lnTo>
                <a:lnTo>
                  <a:pt x="57590" y="92560"/>
                </a:lnTo>
                <a:lnTo>
                  <a:pt x="57640" y="92580"/>
                </a:lnTo>
                <a:close/>
                <a:moveTo>
                  <a:pt x="55580" y="94510"/>
                </a:moveTo>
                <a:lnTo>
                  <a:pt x="55550" y="94560"/>
                </a:lnTo>
                <a:lnTo>
                  <a:pt x="55530" y="94590"/>
                </a:lnTo>
                <a:lnTo>
                  <a:pt x="55520" y="94620"/>
                </a:lnTo>
                <a:lnTo>
                  <a:pt x="55580" y="94620"/>
                </a:lnTo>
                <a:lnTo>
                  <a:pt x="55610" y="94630"/>
                </a:lnTo>
                <a:lnTo>
                  <a:pt x="55600" y="94670"/>
                </a:lnTo>
                <a:lnTo>
                  <a:pt x="55590" y="94670"/>
                </a:lnTo>
                <a:lnTo>
                  <a:pt x="55510" y="94730"/>
                </a:lnTo>
                <a:lnTo>
                  <a:pt x="55470" y="94790"/>
                </a:lnTo>
                <a:lnTo>
                  <a:pt x="55450" y="94800"/>
                </a:lnTo>
                <a:lnTo>
                  <a:pt x="55420" y="94800"/>
                </a:lnTo>
                <a:lnTo>
                  <a:pt x="55400" y="94790"/>
                </a:lnTo>
                <a:lnTo>
                  <a:pt x="55370" y="94730"/>
                </a:lnTo>
                <a:lnTo>
                  <a:pt x="55330" y="94690"/>
                </a:lnTo>
                <a:lnTo>
                  <a:pt x="55320" y="94660"/>
                </a:lnTo>
                <a:lnTo>
                  <a:pt x="55310" y="94620"/>
                </a:lnTo>
                <a:lnTo>
                  <a:pt x="55310" y="94600"/>
                </a:lnTo>
                <a:lnTo>
                  <a:pt x="55320" y="94580"/>
                </a:lnTo>
                <a:lnTo>
                  <a:pt x="55320" y="94560"/>
                </a:lnTo>
                <a:lnTo>
                  <a:pt x="55310" y="94540"/>
                </a:lnTo>
                <a:lnTo>
                  <a:pt x="55300" y="94510"/>
                </a:lnTo>
                <a:lnTo>
                  <a:pt x="55290" y="94500"/>
                </a:lnTo>
                <a:lnTo>
                  <a:pt x="55300" y="94440"/>
                </a:lnTo>
                <a:lnTo>
                  <a:pt x="55300" y="94410"/>
                </a:lnTo>
                <a:lnTo>
                  <a:pt x="55280" y="94400"/>
                </a:lnTo>
                <a:lnTo>
                  <a:pt x="55260" y="94410"/>
                </a:lnTo>
                <a:lnTo>
                  <a:pt x="55190" y="94470"/>
                </a:lnTo>
                <a:lnTo>
                  <a:pt x="55150" y="94480"/>
                </a:lnTo>
                <a:lnTo>
                  <a:pt x="55090" y="94480"/>
                </a:lnTo>
                <a:lnTo>
                  <a:pt x="55050" y="94460"/>
                </a:lnTo>
                <a:lnTo>
                  <a:pt x="55060" y="94390"/>
                </a:lnTo>
                <a:lnTo>
                  <a:pt x="55110" y="94290"/>
                </a:lnTo>
                <a:lnTo>
                  <a:pt x="55130" y="94240"/>
                </a:lnTo>
                <a:lnTo>
                  <a:pt x="55120" y="94180"/>
                </a:lnTo>
                <a:lnTo>
                  <a:pt x="55090" y="94160"/>
                </a:lnTo>
                <a:lnTo>
                  <a:pt x="54980" y="94110"/>
                </a:lnTo>
                <a:lnTo>
                  <a:pt x="54960" y="94080"/>
                </a:lnTo>
                <a:lnTo>
                  <a:pt x="54940" y="94020"/>
                </a:lnTo>
                <a:lnTo>
                  <a:pt x="54890" y="94040"/>
                </a:lnTo>
                <a:lnTo>
                  <a:pt x="54810" y="94120"/>
                </a:lnTo>
                <a:lnTo>
                  <a:pt x="54750" y="94110"/>
                </a:lnTo>
                <a:lnTo>
                  <a:pt x="54670" y="94070"/>
                </a:lnTo>
                <a:lnTo>
                  <a:pt x="54600" y="94020"/>
                </a:lnTo>
                <a:lnTo>
                  <a:pt x="54570" y="93950"/>
                </a:lnTo>
                <a:lnTo>
                  <a:pt x="54570" y="93890"/>
                </a:lnTo>
                <a:lnTo>
                  <a:pt x="54570" y="93860"/>
                </a:lnTo>
                <a:lnTo>
                  <a:pt x="54560" y="93850"/>
                </a:lnTo>
                <a:lnTo>
                  <a:pt x="54540" y="93850"/>
                </a:lnTo>
                <a:lnTo>
                  <a:pt x="54530" y="93860"/>
                </a:lnTo>
                <a:lnTo>
                  <a:pt x="54520" y="93880"/>
                </a:lnTo>
                <a:lnTo>
                  <a:pt x="54510" y="93890"/>
                </a:lnTo>
                <a:lnTo>
                  <a:pt x="54500" y="93900"/>
                </a:lnTo>
                <a:lnTo>
                  <a:pt x="54490" y="93880"/>
                </a:lnTo>
                <a:lnTo>
                  <a:pt x="54490" y="93850"/>
                </a:lnTo>
                <a:lnTo>
                  <a:pt x="54480" y="93820"/>
                </a:lnTo>
                <a:lnTo>
                  <a:pt x="54460" y="93810"/>
                </a:lnTo>
                <a:lnTo>
                  <a:pt x="54450" y="93860"/>
                </a:lnTo>
                <a:lnTo>
                  <a:pt x="54460" y="93900"/>
                </a:lnTo>
                <a:lnTo>
                  <a:pt x="54470" y="93940"/>
                </a:lnTo>
                <a:lnTo>
                  <a:pt x="54480" y="93980"/>
                </a:lnTo>
                <a:lnTo>
                  <a:pt x="54330" y="93970"/>
                </a:lnTo>
                <a:lnTo>
                  <a:pt x="54280" y="93990"/>
                </a:lnTo>
                <a:lnTo>
                  <a:pt x="54250" y="93990"/>
                </a:lnTo>
                <a:lnTo>
                  <a:pt x="54170" y="93870"/>
                </a:lnTo>
                <a:lnTo>
                  <a:pt x="54120" y="93850"/>
                </a:lnTo>
                <a:lnTo>
                  <a:pt x="54170" y="93950"/>
                </a:lnTo>
                <a:lnTo>
                  <a:pt x="54170" y="93990"/>
                </a:lnTo>
                <a:lnTo>
                  <a:pt x="54120" y="93980"/>
                </a:lnTo>
                <a:lnTo>
                  <a:pt x="54170" y="94050"/>
                </a:lnTo>
                <a:lnTo>
                  <a:pt x="54180" y="94080"/>
                </a:lnTo>
                <a:lnTo>
                  <a:pt x="54160" y="94090"/>
                </a:lnTo>
                <a:lnTo>
                  <a:pt x="54120" y="94100"/>
                </a:lnTo>
                <a:lnTo>
                  <a:pt x="54060" y="94130"/>
                </a:lnTo>
                <a:lnTo>
                  <a:pt x="54030" y="94140"/>
                </a:lnTo>
                <a:lnTo>
                  <a:pt x="54000" y="94120"/>
                </a:lnTo>
                <a:lnTo>
                  <a:pt x="53970" y="94080"/>
                </a:lnTo>
                <a:lnTo>
                  <a:pt x="53950" y="94040"/>
                </a:lnTo>
                <a:lnTo>
                  <a:pt x="53930" y="94020"/>
                </a:lnTo>
                <a:lnTo>
                  <a:pt x="53920" y="93980"/>
                </a:lnTo>
                <a:lnTo>
                  <a:pt x="53880" y="93950"/>
                </a:lnTo>
                <a:lnTo>
                  <a:pt x="53850" y="93930"/>
                </a:lnTo>
                <a:lnTo>
                  <a:pt x="53820" y="93880"/>
                </a:lnTo>
                <a:lnTo>
                  <a:pt x="53810" y="93850"/>
                </a:lnTo>
                <a:lnTo>
                  <a:pt x="53820" y="93810"/>
                </a:lnTo>
                <a:lnTo>
                  <a:pt x="53840" y="93790"/>
                </a:lnTo>
                <a:lnTo>
                  <a:pt x="53930" y="93740"/>
                </a:lnTo>
                <a:lnTo>
                  <a:pt x="53970" y="93730"/>
                </a:lnTo>
                <a:lnTo>
                  <a:pt x="54070" y="93740"/>
                </a:lnTo>
                <a:lnTo>
                  <a:pt x="54170" y="93720"/>
                </a:lnTo>
                <a:lnTo>
                  <a:pt x="54210" y="93720"/>
                </a:lnTo>
                <a:lnTo>
                  <a:pt x="54180" y="93710"/>
                </a:lnTo>
                <a:lnTo>
                  <a:pt x="54110" y="93650"/>
                </a:lnTo>
                <a:lnTo>
                  <a:pt x="54110" y="93630"/>
                </a:lnTo>
                <a:lnTo>
                  <a:pt x="54200" y="93570"/>
                </a:lnTo>
                <a:lnTo>
                  <a:pt x="54150" y="93560"/>
                </a:lnTo>
                <a:lnTo>
                  <a:pt x="53850" y="93720"/>
                </a:lnTo>
                <a:lnTo>
                  <a:pt x="53830" y="93730"/>
                </a:lnTo>
                <a:lnTo>
                  <a:pt x="53810" y="93710"/>
                </a:lnTo>
                <a:lnTo>
                  <a:pt x="53820" y="93680"/>
                </a:lnTo>
                <a:lnTo>
                  <a:pt x="53890" y="93590"/>
                </a:lnTo>
                <a:lnTo>
                  <a:pt x="53910" y="93570"/>
                </a:lnTo>
                <a:lnTo>
                  <a:pt x="53930" y="93570"/>
                </a:lnTo>
                <a:lnTo>
                  <a:pt x="53940" y="93550"/>
                </a:lnTo>
                <a:lnTo>
                  <a:pt x="53950" y="93510"/>
                </a:lnTo>
                <a:lnTo>
                  <a:pt x="53940" y="93470"/>
                </a:lnTo>
                <a:lnTo>
                  <a:pt x="53950" y="93440"/>
                </a:lnTo>
                <a:lnTo>
                  <a:pt x="53960" y="93400"/>
                </a:lnTo>
                <a:lnTo>
                  <a:pt x="54020" y="93330"/>
                </a:lnTo>
                <a:lnTo>
                  <a:pt x="54010" y="93310"/>
                </a:lnTo>
                <a:lnTo>
                  <a:pt x="54000" y="93290"/>
                </a:lnTo>
                <a:lnTo>
                  <a:pt x="54000" y="93280"/>
                </a:lnTo>
                <a:lnTo>
                  <a:pt x="54010" y="93250"/>
                </a:lnTo>
                <a:lnTo>
                  <a:pt x="54020" y="93220"/>
                </a:lnTo>
                <a:lnTo>
                  <a:pt x="54040" y="93200"/>
                </a:lnTo>
                <a:lnTo>
                  <a:pt x="54070" y="93200"/>
                </a:lnTo>
                <a:lnTo>
                  <a:pt x="54070" y="93180"/>
                </a:lnTo>
                <a:lnTo>
                  <a:pt x="54110" y="93130"/>
                </a:lnTo>
                <a:lnTo>
                  <a:pt x="54120" y="93110"/>
                </a:lnTo>
                <a:lnTo>
                  <a:pt x="54080" y="93100"/>
                </a:lnTo>
                <a:lnTo>
                  <a:pt x="53930" y="93220"/>
                </a:lnTo>
                <a:lnTo>
                  <a:pt x="53850" y="93250"/>
                </a:lnTo>
                <a:lnTo>
                  <a:pt x="53830" y="93260"/>
                </a:lnTo>
                <a:lnTo>
                  <a:pt x="53820" y="93320"/>
                </a:lnTo>
                <a:lnTo>
                  <a:pt x="53820" y="93340"/>
                </a:lnTo>
                <a:lnTo>
                  <a:pt x="53800" y="93350"/>
                </a:lnTo>
                <a:lnTo>
                  <a:pt x="53780" y="93350"/>
                </a:lnTo>
                <a:lnTo>
                  <a:pt x="53690" y="93340"/>
                </a:lnTo>
                <a:lnTo>
                  <a:pt x="53660" y="93310"/>
                </a:lnTo>
                <a:lnTo>
                  <a:pt x="53600" y="93220"/>
                </a:lnTo>
                <a:lnTo>
                  <a:pt x="53580" y="93200"/>
                </a:lnTo>
                <a:lnTo>
                  <a:pt x="53560" y="93180"/>
                </a:lnTo>
                <a:lnTo>
                  <a:pt x="53550" y="93160"/>
                </a:lnTo>
                <a:lnTo>
                  <a:pt x="53540" y="93130"/>
                </a:lnTo>
                <a:lnTo>
                  <a:pt x="53530" y="93090"/>
                </a:lnTo>
                <a:lnTo>
                  <a:pt x="53540" y="93020"/>
                </a:lnTo>
                <a:lnTo>
                  <a:pt x="53540" y="92980"/>
                </a:lnTo>
                <a:lnTo>
                  <a:pt x="53480" y="93050"/>
                </a:lnTo>
                <a:lnTo>
                  <a:pt x="53500" y="93130"/>
                </a:lnTo>
                <a:lnTo>
                  <a:pt x="53540" y="93210"/>
                </a:lnTo>
                <a:lnTo>
                  <a:pt x="53560" y="93280"/>
                </a:lnTo>
                <a:lnTo>
                  <a:pt x="53520" y="93300"/>
                </a:lnTo>
                <a:lnTo>
                  <a:pt x="53460" y="93280"/>
                </a:lnTo>
                <a:lnTo>
                  <a:pt x="53410" y="93240"/>
                </a:lnTo>
                <a:lnTo>
                  <a:pt x="53370" y="93200"/>
                </a:lnTo>
                <a:lnTo>
                  <a:pt x="53360" y="93160"/>
                </a:lnTo>
                <a:lnTo>
                  <a:pt x="53350" y="93120"/>
                </a:lnTo>
                <a:lnTo>
                  <a:pt x="53340" y="93070"/>
                </a:lnTo>
                <a:lnTo>
                  <a:pt x="53340" y="93030"/>
                </a:lnTo>
                <a:lnTo>
                  <a:pt x="53330" y="93000"/>
                </a:lnTo>
                <a:lnTo>
                  <a:pt x="53310" y="92990"/>
                </a:lnTo>
                <a:lnTo>
                  <a:pt x="53300" y="92970"/>
                </a:lnTo>
                <a:lnTo>
                  <a:pt x="53320" y="92910"/>
                </a:lnTo>
                <a:lnTo>
                  <a:pt x="53300" y="92920"/>
                </a:lnTo>
                <a:lnTo>
                  <a:pt x="53270" y="92950"/>
                </a:lnTo>
                <a:lnTo>
                  <a:pt x="53260" y="92950"/>
                </a:lnTo>
                <a:lnTo>
                  <a:pt x="53180" y="92950"/>
                </a:lnTo>
                <a:lnTo>
                  <a:pt x="53120" y="92990"/>
                </a:lnTo>
                <a:lnTo>
                  <a:pt x="53000" y="93000"/>
                </a:lnTo>
                <a:lnTo>
                  <a:pt x="52960" y="93020"/>
                </a:lnTo>
                <a:lnTo>
                  <a:pt x="53000" y="93040"/>
                </a:lnTo>
                <a:lnTo>
                  <a:pt x="53060" y="93010"/>
                </a:lnTo>
                <a:lnTo>
                  <a:pt x="53090" y="93010"/>
                </a:lnTo>
                <a:lnTo>
                  <a:pt x="53120" y="93030"/>
                </a:lnTo>
                <a:lnTo>
                  <a:pt x="53200" y="93030"/>
                </a:lnTo>
                <a:lnTo>
                  <a:pt x="53240" y="93040"/>
                </a:lnTo>
                <a:lnTo>
                  <a:pt x="53220" y="93060"/>
                </a:lnTo>
                <a:lnTo>
                  <a:pt x="53210" y="93060"/>
                </a:lnTo>
                <a:lnTo>
                  <a:pt x="53230" y="93110"/>
                </a:lnTo>
                <a:lnTo>
                  <a:pt x="53260" y="93190"/>
                </a:lnTo>
                <a:lnTo>
                  <a:pt x="53270" y="93240"/>
                </a:lnTo>
                <a:lnTo>
                  <a:pt x="53220" y="93210"/>
                </a:lnTo>
                <a:lnTo>
                  <a:pt x="53170" y="93230"/>
                </a:lnTo>
                <a:lnTo>
                  <a:pt x="53070" y="93280"/>
                </a:lnTo>
                <a:lnTo>
                  <a:pt x="53010" y="93290"/>
                </a:lnTo>
                <a:lnTo>
                  <a:pt x="52990" y="93290"/>
                </a:lnTo>
                <a:lnTo>
                  <a:pt x="52970" y="93270"/>
                </a:lnTo>
                <a:lnTo>
                  <a:pt x="52960" y="93240"/>
                </a:lnTo>
                <a:lnTo>
                  <a:pt x="52940" y="93240"/>
                </a:lnTo>
                <a:lnTo>
                  <a:pt x="52910" y="93250"/>
                </a:lnTo>
                <a:lnTo>
                  <a:pt x="52890" y="93260"/>
                </a:lnTo>
                <a:lnTo>
                  <a:pt x="52890" y="93280"/>
                </a:lnTo>
                <a:lnTo>
                  <a:pt x="52900" y="93300"/>
                </a:lnTo>
                <a:lnTo>
                  <a:pt x="52920" y="93330"/>
                </a:lnTo>
                <a:lnTo>
                  <a:pt x="52930" y="93350"/>
                </a:lnTo>
                <a:lnTo>
                  <a:pt x="52940" y="93370"/>
                </a:lnTo>
                <a:lnTo>
                  <a:pt x="52940" y="93400"/>
                </a:lnTo>
                <a:lnTo>
                  <a:pt x="52940" y="93420"/>
                </a:lnTo>
                <a:lnTo>
                  <a:pt x="52940" y="93450"/>
                </a:lnTo>
                <a:lnTo>
                  <a:pt x="52920" y="93480"/>
                </a:lnTo>
                <a:lnTo>
                  <a:pt x="52950" y="93470"/>
                </a:lnTo>
                <a:lnTo>
                  <a:pt x="52980" y="93430"/>
                </a:lnTo>
                <a:lnTo>
                  <a:pt x="53000" y="93410"/>
                </a:lnTo>
                <a:lnTo>
                  <a:pt x="53020" y="93410"/>
                </a:lnTo>
                <a:lnTo>
                  <a:pt x="53040" y="93420"/>
                </a:lnTo>
                <a:lnTo>
                  <a:pt x="53070" y="93440"/>
                </a:lnTo>
                <a:lnTo>
                  <a:pt x="53090" y="93460"/>
                </a:lnTo>
                <a:lnTo>
                  <a:pt x="53100" y="93480"/>
                </a:lnTo>
                <a:lnTo>
                  <a:pt x="53110" y="93500"/>
                </a:lnTo>
                <a:lnTo>
                  <a:pt x="53120" y="93510"/>
                </a:lnTo>
                <a:lnTo>
                  <a:pt x="53150" y="93520"/>
                </a:lnTo>
                <a:lnTo>
                  <a:pt x="53180" y="93520"/>
                </a:lnTo>
                <a:lnTo>
                  <a:pt x="53200" y="93510"/>
                </a:lnTo>
                <a:lnTo>
                  <a:pt x="53220" y="93500"/>
                </a:lnTo>
                <a:lnTo>
                  <a:pt x="53250" y="93520"/>
                </a:lnTo>
                <a:lnTo>
                  <a:pt x="53230" y="93540"/>
                </a:lnTo>
                <a:lnTo>
                  <a:pt x="53200" y="93560"/>
                </a:lnTo>
                <a:lnTo>
                  <a:pt x="53190" y="93570"/>
                </a:lnTo>
                <a:lnTo>
                  <a:pt x="53190" y="93590"/>
                </a:lnTo>
                <a:lnTo>
                  <a:pt x="53200" y="93600"/>
                </a:lnTo>
                <a:lnTo>
                  <a:pt x="53210" y="93610"/>
                </a:lnTo>
                <a:lnTo>
                  <a:pt x="53210" y="93630"/>
                </a:lnTo>
                <a:lnTo>
                  <a:pt x="53200" y="93650"/>
                </a:lnTo>
                <a:lnTo>
                  <a:pt x="53230" y="93660"/>
                </a:lnTo>
                <a:lnTo>
                  <a:pt x="53280" y="93670"/>
                </a:lnTo>
                <a:lnTo>
                  <a:pt x="53320" y="93680"/>
                </a:lnTo>
                <a:lnTo>
                  <a:pt x="53320" y="93730"/>
                </a:lnTo>
                <a:lnTo>
                  <a:pt x="53250" y="93790"/>
                </a:lnTo>
                <a:lnTo>
                  <a:pt x="53220" y="93830"/>
                </a:lnTo>
                <a:lnTo>
                  <a:pt x="53210" y="93870"/>
                </a:lnTo>
                <a:lnTo>
                  <a:pt x="53230" y="93880"/>
                </a:lnTo>
                <a:lnTo>
                  <a:pt x="53280" y="93870"/>
                </a:lnTo>
                <a:lnTo>
                  <a:pt x="53300" y="93870"/>
                </a:lnTo>
                <a:lnTo>
                  <a:pt x="53310" y="93890"/>
                </a:lnTo>
                <a:lnTo>
                  <a:pt x="53320" y="93910"/>
                </a:lnTo>
                <a:lnTo>
                  <a:pt x="53320" y="93930"/>
                </a:lnTo>
                <a:lnTo>
                  <a:pt x="53340" y="93940"/>
                </a:lnTo>
                <a:lnTo>
                  <a:pt x="53380" y="93900"/>
                </a:lnTo>
                <a:lnTo>
                  <a:pt x="53400" y="93900"/>
                </a:lnTo>
                <a:lnTo>
                  <a:pt x="53460" y="93900"/>
                </a:lnTo>
                <a:lnTo>
                  <a:pt x="53510" y="93920"/>
                </a:lnTo>
                <a:lnTo>
                  <a:pt x="53450" y="93980"/>
                </a:lnTo>
                <a:lnTo>
                  <a:pt x="53440" y="94010"/>
                </a:lnTo>
                <a:lnTo>
                  <a:pt x="53440" y="94030"/>
                </a:lnTo>
                <a:lnTo>
                  <a:pt x="53480" y="94050"/>
                </a:lnTo>
                <a:lnTo>
                  <a:pt x="53480" y="94080"/>
                </a:lnTo>
                <a:lnTo>
                  <a:pt x="53460" y="94150"/>
                </a:lnTo>
                <a:lnTo>
                  <a:pt x="53420" y="94120"/>
                </a:lnTo>
                <a:lnTo>
                  <a:pt x="53350" y="94010"/>
                </a:lnTo>
                <a:lnTo>
                  <a:pt x="53310" y="94000"/>
                </a:lnTo>
                <a:lnTo>
                  <a:pt x="53210" y="94070"/>
                </a:lnTo>
                <a:lnTo>
                  <a:pt x="53180" y="94060"/>
                </a:lnTo>
                <a:lnTo>
                  <a:pt x="53160" y="94040"/>
                </a:lnTo>
                <a:lnTo>
                  <a:pt x="53140" y="94020"/>
                </a:lnTo>
                <a:lnTo>
                  <a:pt x="53130" y="94000"/>
                </a:lnTo>
                <a:lnTo>
                  <a:pt x="53120" y="93950"/>
                </a:lnTo>
                <a:lnTo>
                  <a:pt x="53130" y="93840"/>
                </a:lnTo>
                <a:lnTo>
                  <a:pt x="53120" y="93810"/>
                </a:lnTo>
                <a:lnTo>
                  <a:pt x="53100" y="93750"/>
                </a:lnTo>
                <a:lnTo>
                  <a:pt x="53070" y="93750"/>
                </a:lnTo>
                <a:lnTo>
                  <a:pt x="53060" y="93800"/>
                </a:lnTo>
                <a:lnTo>
                  <a:pt x="53050" y="93860"/>
                </a:lnTo>
                <a:lnTo>
                  <a:pt x="53050" y="93930"/>
                </a:lnTo>
                <a:lnTo>
                  <a:pt x="53040" y="94000"/>
                </a:lnTo>
                <a:lnTo>
                  <a:pt x="53030" y="94060"/>
                </a:lnTo>
                <a:lnTo>
                  <a:pt x="53000" y="94090"/>
                </a:lnTo>
                <a:lnTo>
                  <a:pt x="52960" y="94080"/>
                </a:lnTo>
                <a:lnTo>
                  <a:pt x="52950" y="94010"/>
                </a:lnTo>
                <a:lnTo>
                  <a:pt x="52960" y="93880"/>
                </a:lnTo>
                <a:lnTo>
                  <a:pt x="52940" y="93810"/>
                </a:lnTo>
                <a:lnTo>
                  <a:pt x="52830" y="93810"/>
                </a:lnTo>
                <a:lnTo>
                  <a:pt x="52810" y="93760"/>
                </a:lnTo>
                <a:lnTo>
                  <a:pt x="52840" y="93720"/>
                </a:lnTo>
                <a:lnTo>
                  <a:pt x="53040" y="93650"/>
                </a:lnTo>
                <a:lnTo>
                  <a:pt x="53000" y="93630"/>
                </a:lnTo>
                <a:lnTo>
                  <a:pt x="52870" y="93650"/>
                </a:lnTo>
                <a:lnTo>
                  <a:pt x="52870" y="93630"/>
                </a:lnTo>
                <a:lnTo>
                  <a:pt x="52880" y="93620"/>
                </a:lnTo>
                <a:lnTo>
                  <a:pt x="52910" y="93590"/>
                </a:lnTo>
                <a:lnTo>
                  <a:pt x="52860" y="93580"/>
                </a:lnTo>
                <a:lnTo>
                  <a:pt x="52830" y="93610"/>
                </a:lnTo>
                <a:lnTo>
                  <a:pt x="52810" y="93650"/>
                </a:lnTo>
                <a:lnTo>
                  <a:pt x="52770" y="93670"/>
                </a:lnTo>
                <a:lnTo>
                  <a:pt x="52650" y="93670"/>
                </a:lnTo>
                <a:lnTo>
                  <a:pt x="52610" y="93650"/>
                </a:lnTo>
                <a:lnTo>
                  <a:pt x="52640" y="93640"/>
                </a:lnTo>
                <a:lnTo>
                  <a:pt x="52660" y="93620"/>
                </a:lnTo>
                <a:lnTo>
                  <a:pt x="52650" y="93590"/>
                </a:lnTo>
                <a:lnTo>
                  <a:pt x="52630" y="93560"/>
                </a:lnTo>
                <a:lnTo>
                  <a:pt x="52610" y="93550"/>
                </a:lnTo>
                <a:lnTo>
                  <a:pt x="52550" y="93550"/>
                </a:lnTo>
                <a:lnTo>
                  <a:pt x="52520" y="93550"/>
                </a:lnTo>
                <a:lnTo>
                  <a:pt x="52510" y="93530"/>
                </a:lnTo>
                <a:lnTo>
                  <a:pt x="52490" y="93510"/>
                </a:lnTo>
                <a:lnTo>
                  <a:pt x="52470" y="93490"/>
                </a:lnTo>
                <a:lnTo>
                  <a:pt x="52440" y="93480"/>
                </a:lnTo>
                <a:lnTo>
                  <a:pt x="52330" y="93480"/>
                </a:lnTo>
                <a:lnTo>
                  <a:pt x="52340" y="93440"/>
                </a:lnTo>
                <a:lnTo>
                  <a:pt x="52370" y="93430"/>
                </a:lnTo>
                <a:lnTo>
                  <a:pt x="52400" y="93440"/>
                </a:lnTo>
                <a:lnTo>
                  <a:pt x="52430" y="93430"/>
                </a:lnTo>
                <a:lnTo>
                  <a:pt x="52540" y="93380"/>
                </a:lnTo>
                <a:lnTo>
                  <a:pt x="52580" y="93370"/>
                </a:lnTo>
                <a:lnTo>
                  <a:pt x="52720" y="93370"/>
                </a:lnTo>
                <a:lnTo>
                  <a:pt x="52680" y="93340"/>
                </a:lnTo>
                <a:lnTo>
                  <a:pt x="52640" y="93340"/>
                </a:lnTo>
                <a:lnTo>
                  <a:pt x="52540" y="93350"/>
                </a:lnTo>
                <a:lnTo>
                  <a:pt x="52530" y="93340"/>
                </a:lnTo>
                <a:lnTo>
                  <a:pt x="52540" y="93310"/>
                </a:lnTo>
                <a:lnTo>
                  <a:pt x="52560" y="93260"/>
                </a:lnTo>
                <a:lnTo>
                  <a:pt x="52600" y="93230"/>
                </a:lnTo>
                <a:lnTo>
                  <a:pt x="52760" y="93160"/>
                </a:lnTo>
                <a:lnTo>
                  <a:pt x="52790" y="93140"/>
                </a:lnTo>
                <a:lnTo>
                  <a:pt x="52840" y="93080"/>
                </a:lnTo>
                <a:lnTo>
                  <a:pt x="52850" y="93060"/>
                </a:lnTo>
                <a:lnTo>
                  <a:pt x="52830" y="93050"/>
                </a:lnTo>
                <a:lnTo>
                  <a:pt x="52760" y="93060"/>
                </a:lnTo>
                <a:lnTo>
                  <a:pt x="52720" y="93080"/>
                </a:lnTo>
                <a:lnTo>
                  <a:pt x="52660" y="93150"/>
                </a:lnTo>
                <a:lnTo>
                  <a:pt x="52620" y="93170"/>
                </a:lnTo>
                <a:lnTo>
                  <a:pt x="52600" y="93170"/>
                </a:lnTo>
                <a:lnTo>
                  <a:pt x="52580" y="93160"/>
                </a:lnTo>
                <a:lnTo>
                  <a:pt x="52560" y="93160"/>
                </a:lnTo>
                <a:lnTo>
                  <a:pt x="52540" y="93180"/>
                </a:lnTo>
                <a:lnTo>
                  <a:pt x="52540" y="93200"/>
                </a:lnTo>
                <a:lnTo>
                  <a:pt x="52530" y="93220"/>
                </a:lnTo>
                <a:lnTo>
                  <a:pt x="52520" y="93240"/>
                </a:lnTo>
                <a:lnTo>
                  <a:pt x="52500" y="93260"/>
                </a:lnTo>
                <a:lnTo>
                  <a:pt x="52450" y="93280"/>
                </a:lnTo>
                <a:lnTo>
                  <a:pt x="52220" y="93330"/>
                </a:lnTo>
                <a:lnTo>
                  <a:pt x="52180" y="93320"/>
                </a:lnTo>
                <a:lnTo>
                  <a:pt x="52190" y="93260"/>
                </a:lnTo>
                <a:lnTo>
                  <a:pt x="52160" y="93250"/>
                </a:lnTo>
                <a:lnTo>
                  <a:pt x="52100" y="93240"/>
                </a:lnTo>
                <a:lnTo>
                  <a:pt x="52080" y="93220"/>
                </a:lnTo>
                <a:lnTo>
                  <a:pt x="52170" y="93210"/>
                </a:lnTo>
                <a:lnTo>
                  <a:pt x="52210" y="93190"/>
                </a:lnTo>
                <a:lnTo>
                  <a:pt x="52240" y="93150"/>
                </a:lnTo>
                <a:lnTo>
                  <a:pt x="52130" y="93150"/>
                </a:lnTo>
                <a:lnTo>
                  <a:pt x="52100" y="93130"/>
                </a:lnTo>
                <a:lnTo>
                  <a:pt x="52120" y="93100"/>
                </a:lnTo>
                <a:lnTo>
                  <a:pt x="52230" y="93040"/>
                </a:lnTo>
                <a:lnTo>
                  <a:pt x="52180" y="93030"/>
                </a:lnTo>
                <a:lnTo>
                  <a:pt x="52010" y="93020"/>
                </a:lnTo>
                <a:lnTo>
                  <a:pt x="51970" y="93030"/>
                </a:lnTo>
                <a:lnTo>
                  <a:pt x="51940" y="93050"/>
                </a:lnTo>
                <a:lnTo>
                  <a:pt x="51900" y="93030"/>
                </a:lnTo>
                <a:lnTo>
                  <a:pt x="51880" y="92990"/>
                </a:lnTo>
                <a:lnTo>
                  <a:pt x="51880" y="92980"/>
                </a:lnTo>
                <a:lnTo>
                  <a:pt x="51900" y="92960"/>
                </a:lnTo>
                <a:lnTo>
                  <a:pt x="51960" y="92870"/>
                </a:lnTo>
                <a:lnTo>
                  <a:pt x="51980" y="92900"/>
                </a:lnTo>
                <a:lnTo>
                  <a:pt x="52000" y="92910"/>
                </a:lnTo>
                <a:lnTo>
                  <a:pt x="52020" y="92880"/>
                </a:lnTo>
                <a:lnTo>
                  <a:pt x="52040" y="92780"/>
                </a:lnTo>
                <a:lnTo>
                  <a:pt x="52060" y="92760"/>
                </a:lnTo>
                <a:lnTo>
                  <a:pt x="52150" y="92710"/>
                </a:lnTo>
                <a:lnTo>
                  <a:pt x="52260" y="92710"/>
                </a:lnTo>
                <a:lnTo>
                  <a:pt x="52350" y="92680"/>
                </a:lnTo>
                <a:lnTo>
                  <a:pt x="52580" y="92670"/>
                </a:lnTo>
                <a:lnTo>
                  <a:pt x="52640" y="92640"/>
                </a:lnTo>
                <a:lnTo>
                  <a:pt x="52690" y="92640"/>
                </a:lnTo>
                <a:lnTo>
                  <a:pt x="52710" y="92720"/>
                </a:lnTo>
                <a:lnTo>
                  <a:pt x="52720" y="92830"/>
                </a:lnTo>
                <a:lnTo>
                  <a:pt x="52740" y="92910"/>
                </a:lnTo>
                <a:lnTo>
                  <a:pt x="52700" y="93000"/>
                </a:lnTo>
                <a:lnTo>
                  <a:pt x="52770" y="92970"/>
                </a:lnTo>
                <a:lnTo>
                  <a:pt x="52780" y="92890"/>
                </a:lnTo>
                <a:lnTo>
                  <a:pt x="52760" y="92790"/>
                </a:lnTo>
                <a:lnTo>
                  <a:pt x="52770" y="92670"/>
                </a:lnTo>
                <a:lnTo>
                  <a:pt x="52770" y="92630"/>
                </a:lnTo>
                <a:lnTo>
                  <a:pt x="52800" y="92610"/>
                </a:lnTo>
                <a:lnTo>
                  <a:pt x="52890" y="92610"/>
                </a:lnTo>
                <a:lnTo>
                  <a:pt x="52950" y="92570"/>
                </a:lnTo>
                <a:lnTo>
                  <a:pt x="52960" y="92560"/>
                </a:lnTo>
                <a:lnTo>
                  <a:pt x="52980" y="92580"/>
                </a:lnTo>
                <a:lnTo>
                  <a:pt x="52980" y="92610"/>
                </a:lnTo>
                <a:lnTo>
                  <a:pt x="52970" y="92630"/>
                </a:lnTo>
                <a:lnTo>
                  <a:pt x="52950" y="92650"/>
                </a:lnTo>
                <a:lnTo>
                  <a:pt x="52980" y="92670"/>
                </a:lnTo>
                <a:lnTo>
                  <a:pt x="53000" y="92670"/>
                </a:lnTo>
                <a:lnTo>
                  <a:pt x="53020" y="92640"/>
                </a:lnTo>
                <a:lnTo>
                  <a:pt x="53050" y="92630"/>
                </a:lnTo>
                <a:lnTo>
                  <a:pt x="53080" y="92630"/>
                </a:lnTo>
                <a:lnTo>
                  <a:pt x="53130" y="92660"/>
                </a:lnTo>
                <a:lnTo>
                  <a:pt x="53160" y="92670"/>
                </a:lnTo>
                <a:lnTo>
                  <a:pt x="53140" y="92630"/>
                </a:lnTo>
                <a:lnTo>
                  <a:pt x="53060" y="92560"/>
                </a:lnTo>
                <a:lnTo>
                  <a:pt x="53180" y="92490"/>
                </a:lnTo>
                <a:lnTo>
                  <a:pt x="53240" y="92470"/>
                </a:lnTo>
                <a:lnTo>
                  <a:pt x="53300" y="92480"/>
                </a:lnTo>
                <a:lnTo>
                  <a:pt x="53370" y="92550"/>
                </a:lnTo>
                <a:lnTo>
                  <a:pt x="53400" y="92560"/>
                </a:lnTo>
                <a:lnTo>
                  <a:pt x="53420" y="92550"/>
                </a:lnTo>
                <a:lnTo>
                  <a:pt x="53420" y="92520"/>
                </a:lnTo>
                <a:lnTo>
                  <a:pt x="53390" y="92500"/>
                </a:lnTo>
                <a:lnTo>
                  <a:pt x="53370" y="92480"/>
                </a:lnTo>
                <a:lnTo>
                  <a:pt x="53420" y="92480"/>
                </a:lnTo>
                <a:lnTo>
                  <a:pt x="53530" y="92470"/>
                </a:lnTo>
                <a:lnTo>
                  <a:pt x="53580" y="92480"/>
                </a:lnTo>
                <a:lnTo>
                  <a:pt x="53640" y="92510"/>
                </a:lnTo>
                <a:lnTo>
                  <a:pt x="53670" y="92520"/>
                </a:lnTo>
                <a:lnTo>
                  <a:pt x="53690" y="92510"/>
                </a:lnTo>
                <a:lnTo>
                  <a:pt x="53720" y="92460"/>
                </a:lnTo>
                <a:lnTo>
                  <a:pt x="53730" y="92450"/>
                </a:lnTo>
                <a:lnTo>
                  <a:pt x="54060" y="92450"/>
                </a:lnTo>
                <a:lnTo>
                  <a:pt x="54240" y="92350"/>
                </a:lnTo>
                <a:lnTo>
                  <a:pt x="54330" y="92320"/>
                </a:lnTo>
                <a:lnTo>
                  <a:pt x="54530" y="92320"/>
                </a:lnTo>
                <a:lnTo>
                  <a:pt x="54550" y="92320"/>
                </a:lnTo>
                <a:lnTo>
                  <a:pt x="54600" y="92290"/>
                </a:lnTo>
                <a:lnTo>
                  <a:pt x="54620" y="92280"/>
                </a:lnTo>
                <a:lnTo>
                  <a:pt x="54640" y="92280"/>
                </a:lnTo>
                <a:lnTo>
                  <a:pt x="54780" y="92320"/>
                </a:lnTo>
                <a:lnTo>
                  <a:pt x="54820" y="92340"/>
                </a:lnTo>
                <a:lnTo>
                  <a:pt x="54840" y="92360"/>
                </a:lnTo>
                <a:lnTo>
                  <a:pt x="54900" y="92450"/>
                </a:lnTo>
                <a:lnTo>
                  <a:pt x="54950" y="92500"/>
                </a:lnTo>
                <a:lnTo>
                  <a:pt x="54970" y="92540"/>
                </a:lnTo>
                <a:lnTo>
                  <a:pt x="54980" y="92600"/>
                </a:lnTo>
                <a:lnTo>
                  <a:pt x="54980" y="92650"/>
                </a:lnTo>
                <a:lnTo>
                  <a:pt x="54970" y="92710"/>
                </a:lnTo>
                <a:lnTo>
                  <a:pt x="54940" y="92740"/>
                </a:lnTo>
                <a:lnTo>
                  <a:pt x="54900" y="92750"/>
                </a:lnTo>
                <a:lnTo>
                  <a:pt x="54860" y="92710"/>
                </a:lnTo>
                <a:lnTo>
                  <a:pt x="54830" y="92670"/>
                </a:lnTo>
                <a:lnTo>
                  <a:pt x="54790" y="92650"/>
                </a:lnTo>
                <a:lnTo>
                  <a:pt x="54780" y="92650"/>
                </a:lnTo>
                <a:lnTo>
                  <a:pt x="54770" y="92670"/>
                </a:lnTo>
                <a:lnTo>
                  <a:pt x="54780" y="92710"/>
                </a:lnTo>
                <a:lnTo>
                  <a:pt x="54790" y="92760"/>
                </a:lnTo>
                <a:lnTo>
                  <a:pt x="54700" y="92830"/>
                </a:lnTo>
                <a:lnTo>
                  <a:pt x="54650" y="92860"/>
                </a:lnTo>
                <a:lnTo>
                  <a:pt x="54610" y="92860"/>
                </a:lnTo>
                <a:lnTo>
                  <a:pt x="54580" y="92810"/>
                </a:lnTo>
                <a:lnTo>
                  <a:pt x="54530" y="92750"/>
                </a:lnTo>
                <a:lnTo>
                  <a:pt x="54480" y="92720"/>
                </a:lnTo>
                <a:lnTo>
                  <a:pt x="54440" y="92760"/>
                </a:lnTo>
                <a:lnTo>
                  <a:pt x="54450" y="92780"/>
                </a:lnTo>
                <a:lnTo>
                  <a:pt x="54470" y="92800"/>
                </a:lnTo>
                <a:lnTo>
                  <a:pt x="54500" y="92810"/>
                </a:lnTo>
                <a:lnTo>
                  <a:pt x="54520" y="92820"/>
                </a:lnTo>
                <a:lnTo>
                  <a:pt x="54530" y="92850"/>
                </a:lnTo>
                <a:lnTo>
                  <a:pt x="54540" y="92900"/>
                </a:lnTo>
                <a:lnTo>
                  <a:pt x="54540" y="92940"/>
                </a:lnTo>
                <a:lnTo>
                  <a:pt x="54530" y="92950"/>
                </a:lnTo>
                <a:lnTo>
                  <a:pt x="54500" y="92960"/>
                </a:lnTo>
                <a:lnTo>
                  <a:pt x="54460" y="92990"/>
                </a:lnTo>
                <a:lnTo>
                  <a:pt x="54430" y="93000"/>
                </a:lnTo>
                <a:lnTo>
                  <a:pt x="54400" y="92990"/>
                </a:lnTo>
                <a:lnTo>
                  <a:pt x="54320" y="92950"/>
                </a:lnTo>
                <a:lnTo>
                  <a:pt x="54210" y="92930"/>
                </a:lnTo>
                <a:lnTo>
                  <a:pt x="54140" y="92890"/>
                </a:lnTo>
                <a:lnTo>
                  <a:pt x="54110" y="92890"/>
                </a:lnTo>
                <a:lnTo>
                  <a:pt x="54080" y="92870"/>
                </a:lnTo>
                <a:lnTo>
                  <a:pt x="53960" y="92760"/>
                </a:lnTo>
                <a:lnTo>
                  <a:pt x="53820" y="92680"/>
                </a:lnTo>
                <a:lnTo>
                  <a:pt x="53770" y="92670"/>
                </a:lnTo>
                <a:lnTo>
                  <a:pt x="53750" y="92640"/>
                </a:lnTo>
                <a:lnTo>
                  <a:pt x="53710" y="92590"/>
                </a:lnTo>
                <a:lnTo>
                  <a:pt x="53660" y="92570"/>
                </a:lnTo>
                <a:lnTo>
                  <a:pt x="53650" y="92650"/>
                </a:lnTo>
                <a:lnTo>
                  <a:pt x="53660" y="92700"/>
                </a:lnTo>
                <a:lnTo>
                  <a:pt x="53670" y="92710"/>
                </a:lnTo>
                <a:lnTo>
                  <a:pt x="53700" y="92700"/>
                </a:lnTo>
                <a:lnTo>
                  <a:pt x="53720" y="92690"/>
                </a:lnTo>
                <a:lnTo>
                  <a:pt x="53750" y="92710"/>
                </a:lnTo>
                <a:lnTo>
                  <a:pt x="53760" y="92730"/>
                </a:lnTo>
                <a:lnTo>
                  <a:pt x="53770" y="92750"/>
                </a:lnTo>
                <a:lnTo>
                  <a:pt x="53780" y="92780"/>
                </a:lnTo>
                <a:lnTo>
                  <a:pt x="53820" y="92830"/>
                </a:lnTo>
                <a:lnTo>
                  <a:pt x="53850" y="92860"/>
                </a:lnTo>
                <a:lnTo>
                  <a:pt x="54150" y="93030"/>
                </a:lnTo>
                <a:lnTo>
                  <a:pt x="54190" y="93040"/>
                </a:lnTo>
                <a:lnTo>
                  <a:pt x="54340" y="93040"/>
                </a:lnTo>
                <a:lnTo>
                  <a:pt x="54470" y="93060"/>
                </a:lnTo>
                <a:lnTo>
                  <a:pt x="54510" y="93100"/>
                </a:lnTo>
                <a:lnTo>
                  <a:pt x="54550" y="93120"/>
                </a:lnTo>
                <a:lnTo>
                  <a:pt x="54830" y="93080"/>
                </a:lnTo>
                <a:lnTo>
                  <a:pt x="54880" y="93090"/>
                </a:lnTo>
                <a:lnTo>
                  <a:pt x="54930" y="93180"/>
                </a:lnTo>
                <a:lnTo>
                  <a:pt x="55040" y="93210"/>
                </a:lnTo>
                <a:lnTo>
                  <a:pt x="55080" y="93240"/>
                </a:lnTo>
                <a:lnTo>
                  <a:pt x="55050" y="93240"/>
                </a:lnTo>
                <a:lnTo>
                  <a:pt x="54980" y="93260"/>
                </a:lnTo>
                <a:lnTo>
                  <a:pt x="55140" y="93330"/>
                </a:lnTo>
                <a:lnTo>
                  <a:pt x="55180" y="93330"/>
                </a:lnTo>
                <a:lnTo>
                  <a:pt x="55200" y="93340"/>
                </a:lnTo>
                <a:lnTo>
                  <a:pt x="55200" y="93370"/>
                </a:lnTo>
                <a:lnTo>
                  <a:pt x="55200" y="93410"/>
                </a:lnTo>
                <a:lnTo>
                  <a:pt x="55180" y="93430"/>
                </a:lnTo>
                <a:lnTo>
                  <a:pt x="55160" y="93440"/>
                </a:lnTo>
                <a:lnTo>
                  <a:pt x="55140" y="93440"/>
                </a:lnTo>
                <a:lnTo>
                  <a:pt x="55080" y="93400"/>
                </a:lnTo>
                <a:lnTo>
                  <a:pt x="55060" y="93400"/>
                </a:lnTo>
                <a:lnTo>
                  <a:pt x="55050" y="93420"/>
                </a:lnTo>
                <a:lnTo>
                  <a:pt x="55020" y="93430"/>
                </a:lnTo>
                <a:lnTo>
                  <a:pt x="54790" y="93460"/>
                </a:lnTo>
                <a:lnTo>
                  <a:pt x="54750" y="93440"/>
                </a:lnTo>
                <a:lnTo>
                  <a:pt x="54730" y="93430"/>
                </a:lnTo>
                <a:lnTo>
                  <a:pt x="54720" y="93450"/>
                </a:lnTo>
                <a:lnTo>
                  <a:pt x="54710" y="93470"/>
                </a:lnTo>
                <a:lnTo>
                  <a:pt x="54690" y="93490"/>
                </a:lnTo>
                <a:lnTo>
                  <a:pt x="54670" y="93500"/>
                </a:lnTo>
                <a:lnTo>
                  <a:pt x="54500" y="93500"/>
                </a:lnTo>
                <a:lnTo>
                  <a:pt x="54460" y="93480"/>
                </a:lnTo>
                <a:lnTo>
                  <a:pt x="54440" y="93450"/>
                </a:lnTo>
                <a:lnTo>
                  <a:pt x="54400" y="93350"/>
                </a:lnTo>
                <a:lnTo>
                  <a:pt x="54380" y="93330"/>
                </a:lnTo>
                <a:lnTo>
                  <a:pt x="54300" y="93320"/>
                </a:lnTo>
                <a:lnTo>
                  <a:pt x="54260" y="93330"/>
                </a:lnTo>
                <a:lnTo>
                  <a:pt x="54220" y="93370"/>
                </a:lnTo>
                <a:lnTo>
                  <a:pt x="54300" y="93350"/>
                </a:lnTo>
                <a:lnTo>
                  <a:pt x="54340" y="93360"/>
                </a:lnTo>
                <a:lnTo>
                  <a:pt x="54360" y="93400"/>
                </a:lnTo>
                <a:lnTo>
                  <a:pt x="54350" y="93420"/>
                </a:lnTo>
                <a:lnTo>
                  <a:pt x="54340" y="93440"/>
                </a:lnTo>
                <a:lnTo>
                  <a:pt x="54340" y="93450"/>
                </a:lnTo>
                <a:lnTo>
                  <a:pt x="54380" y="93460"/>
                </a:lnTo>
                <a:lnTo>
                  <a:pt x="54400" y="93480"/>
                </a:lnTo>
                <a:lnTo>
                  <a:pt x="54410" y="93500"/>
                </a:lnTo>
                <a:lnTo>
                  <a:pt x="54400" y="93520"/>
                </a:lnTo>
                <a:lnTo>
                  <a:pt x="54430" y="93550"/>
                </a:lnTo>
                <a:lnTo>
                  <a:pt x="54470" y="93550"/>
                </a:lnTo>
                <a:lnTo>
                  <a:pt x="54560" y="93550"/>
                </a:lnTo>
                <a:lnTo>
                  <a:pt x="54540" y="93570"/>
                </a:lnTo>
                <a:lnTo>
                  <a:pt x="54510" y="93600"/>
                </a:lnTo>
                <a:lnTo>
                  <a:pt x="54490" y="93620"/>
                </a:lnTo>
                <a:lnTo>
                  <a:pt x="54480" y="93650"/>
                </a:lnTo>
                <a:lnTo>
                  <a:pt x="54520" y="93650"/>
                </a:lnTo>
                <a:lnTo>
                  <a:pt x="54640" y="93570"/>
                </a:lnTo>
                <a:lnTo>
                  <a:pt x="54680" y="93550"/>
                </a:lnTo>
                <a:lnTo>
                  <a:pt x="54760" y="93550"/>
                </a:lnTo>
                <a:lnTo>
                  <a:pt x="54800" y="93550"/>
                </a:lnTo>
                <a:lnTo>
                  <a:pt x="54830" y="93570"/>
                </a:lnTo>
                <a:lnTo>
                  <a:pt x="54840" y="93580"/>
                </a:lnTo>
                <a:lnTo>
                  <a:pt x="54850" y="93590"/>
                </a:lnTo>
                <a:lnTo>
                  <a:pt x="54870" y="93600"/>
                </a:lnTo>
                <a:lnTo>
                  <a:pt x="54890" y="93610"/>
                </a:lnTo>
                <a:lnTo>
                  <a:pt x="54930" y="93600"/>
                </a:lnTo>
                <a:lnTo>
                  <a:pt x="54950" y="93600"/>
                </a:lnTo>
                <a:lnTo>
                  <a:pt x="54970" y="93630"/>
                </a:lnTo>
                <a:lnTo>
                  <a:pt x="54980" y="93660"/>
                </a:lnTo>
                <a:lnTo>
                  <a:pt x="54970" y="93690"/>
                </a:lnTo>
                <a:lnTo>
                  <a:pt x="54970" y="93720"/>
                </a:lnTo>
                <a:lnTo>
                  <a:pt x="54970" y="93740"/>
                </a:lnTo>
                <a:lnTo>
                  <a:pt x="54990" y="93780"/>
                </a:lnTo>
                <a:lnTo>
                  <a:pt x="55010" y="93770"/>
                </a:lnTo>
                <a:lnTo>
                  <a:pt x="55030" y="93740"/>
                </a:lnTo>
                <a:lnTo>
                  <a:pt x="55060" y="93720"/>
                </a:lnTo>
                <a:lnTo>
                  <a:pt x="55080" y="93720"/>
                </a:lnTo>
                <a:lnTo>
                  <a:pt x="55090" y="93720"/>
                </a:lnTo>
                <a:lnTo>
                  <a:pt x="55110" y="93730"/>
                </a:lnTo>
                <a:lnTo>
                  <a:pt x="55140" y="93780"/>
                </a:lnTo>
                <a:lnTo>
                  <a:pt x="55160" y="93780"/>
                </a:lnTo>
                <a:lnTo>
                  <a:pt x="55170" y="93770"/>
                </a:lnTo>
                <a:lnTo>
                  <a:pt x="55190" y="93760"/>
                </a:lnTo>
                <a:lnTo>
                  <a:pt x="55270" y="93770"/>
                </a:lnTo>
                <a:lnTo>
                  <a:pt x="55310" y="93800"/>
                </a:lnTo>
                <a:lnTo>
                  <a:pt x="55310" y="93840"/>
                </a:lnTo>
                <a:lnTo>
                  <a:pt x="55300" y="93860"/>
                </a:lnTo>
                <a:lnTo>
                  <a:pt x="55300" y="93890"/>
                </a:lnTo>
                <a:lnTo>
                  <a:pt x="55310" y="93900"/>
                </a:lnTo>
                <a:lnTo>
                  <a:pt x="55310" y="93920"/>
                </a:lnTo>
                <a:lnTo>
                  <a:pt x="55290" y="93940"/>
                </a:lnTo>
                <a:lnTo>
                  <a:pt x="55270" y="93960"/>
                </a:lnTo>
                <a:lnTo>
                  <a:pt x="55260" y="93980"/>
                </a:lnTo>
                <a:lnTo>
                  <a:pt x="55290" y="94010"/>
                </a:lnTo>
                <a:lnTo>
                  <a:pt x="55440" y="93980"/>
                </a:lnTo>
                <a:lnTo>
                  <a:pt x="55470" y="94000"/>
                </a:lnTo>
                <a:lnTo>
                  <a:pt x="55460" y="94050"/>
                </a:lnTo>
                <a:lnTo>
                  <a:pt x="55400" y="94140"/>
                </a:lnTo>
                <a:lnTo>
                  <a:pt x="55390" y="94190"/>
                </a:lnTo>
                <a:lnTo>
                  <a:pt x="55410" y="94220"/>
                </a:lnTo>
                <a:lnTo>
                  <a:pt x="55450" y="94240"/>
                </a:lnTo>
                <a:lnTo>
                  <a:pt x="55490" y="94280"/>
                </a:lnTo>
                <a:lnTo>
                  <a:pt x="55500" y="94310"/>
                </a:lnTo>
                <a:lnTo>
                  <a:pt x="55500" y="94330"/>
                </a:lnTo>
                <a:lnTo>
                  <a:pt x="55500" y="94360"/>
                </a:lnTo>
                <a:lnTo>
                  <a:pt x="55530" y="94380"/>
                </a:lnTo>
                <a:lnTo>
                  <a:pt x="55560" y="94390"/>
                </a:lnTo>
                <a:lnTo>
                  <a:pt x="55610" y="94380"/>
                </a:lnTo>
                <a:lnTo>
                  <a:pt x="55640" y="94400"/>
                </a:lnTo>
                <a:lnTo>
                  <a:pt x="55620" y="94420"/>
                </a:lnTo>
                <a:lnTo>
                  <a:pt x="55600" y="94440"/>
                </a:lnTo>
                <a:lnTo>
                  <a:pt x="55590" y="94480"/>
                </a:lnTo>
                <a:lnTo>
                  <a:pt x="55580" y="94510"/>
                </a:lnTo>
                <a:close/>
                <a:moveTo>
                  <a:pt x="55790" y="93280"/>
                </a:moveTo>
                <a:lnTo>
                  <a:pt x="55830" y="93250"/>
                </a:lnTo>
                <a:lnTo>
                  <a:pt x="56050" y="93260"/>
                </a:lnTo>
                <a:lnTo>
                  <a:pt x="56020" y="93220"/>
                </a:lnTo>
                <a:lnTo>
                  <a:pt x="55880" y="93180"/>
                </a:lnTo>
                <a:lnTo>
                  <a:pt x="55830" y="93150"/>
                </a:lnTo>
                <a:lnTo>
                  <a:pt x="55790" y="93080"/>
                </a:lnTo>
                <a:lnTo>
                  <a:pt x="55760" y="93040"/>
                </a:lnTo>
                <a:lnTo>
                  <a:pt x="55750" y="93050"/>
                </a:lnTo>
                <a:lnTo>
                  <a:pt x="55750" y="93100"/>
                </a:lnTo>
                <a:lnTo>
                  <a:pt x="55730" y="93130"/>
                </a:lnTo>
                <a:lnTo>
                  <a:pt x="55720" y="93130"/>
                </a:lnTo>
                <a:lnTo>
                  <a:pt x="55700" y="93090"/>
                </a:lnTo>
                <a:lnTo>
                  <a:pt x="55690" y="93090"/>
                </a:lnTo>
                <a:lnTo>
                  <a:pt x="55660" y="93180"/>
                </a:lnTo>
                <a:lnTo>
                  <a:pt x="55600" y="93220"/>
                </a:lnTo>
                <a:lnTo>
                  <a:pt x="55430" y="93250"/>
                </a:lnTo>
                <a:lnTo>
                  <a:pt x="55380" y="93240"/>
                </a:lnTo>
                <a:lnTo>
                  <a:pt x="55330" y="93200"/>
                </a:lnTo>
                <a:lnTo>
                  <a:pt x="55290" y="93130"/>
                </a:lnTo>
                <a:lnTo>
                  <a:pt x="55310" y="93110"/>
                </a:lnTo>
                <a:lnTo>
                  <a:pt x="55320" y="93090"/>
                </a:lnTo>
                <a:lnTo>
                  <a:pt x="55370" y="93060"/>
                </a:lnTo>
                <a:lnTo>
                  <a:pt x="55310" y="93020"/>
                </a:lnTo>
                <a:lnTo>
                  <a:pt x="55290" y="93000"/>
                </a:lnTo>
                <a:lnTo>
                  <a:pt x="55280" y="92970"/>
                </a:lnTo>
                <a:lnTo>
                  <a:pt x="55240" y="92840"/>
                </a:lnTo>
                <a:lnTo>
                  <a:pt x="55240" y="92810"/>
                </a:lnTo>
                <a:lnTo>
                  <a:pt x="55240" y="92790"/>
                </a:lnTo>
                <a:lnTo>
                  <a:pt x="55250" y="92750"/>
                </a:lnTo>
                <a:lnTo>
                  <a:pt x="55260" y="92730"/>
                </a:lnTo>
                <a:lnTo>
                  <a:pt x="55270" y="92700"/>
                </a:lnTo>
                <a:lnTo>
                  <a:pt x="55280" y="92680"/>
                </a:lnTo>
                <a:lnTo>
                  <a:pt x="55280" y="92660"/>
                </a:lnTo>
                <a:lnTo>
                  <a:pt x="55270" y="92650"/>
                </a:lnTo>
                <a:lnTo>
                  <a:pt x="55270" y="92630"/>
                </a:lnTo>
                <a:lnTo>
                  <a:pt x="55260" y="92500"/>
                </a:lnTo>
                <a:lnTo>
                  <a:pt x="55240" y="92440"/>
                </a:lnTo>
                <a:lnTo>
                  <a:pt x="55210" y="92440"/>
                </a:lnTo>
                <a:lnTo>
                  <a:pt x="55170" y="92480"/>
                </a:lnTo>
                <a:lnTo>
                  <a:pt x="55100" y="92490"/>
                </a:lnTo>
                <a:lnTo>
                  <a:pt x="55030" y="92490"/>
                </a:lnTo>
                <a:lnTo>
                  <a:pt x="54980" y="92480"/>
                </a:lnTo>
                <a:lnTo>
                  <a:pt x="54950" y="92430"/>
                </a:lnTo>
                <a:lnTo>
                  <a:pt x="54930" y="92360"/>
                </a:lnTo>
                <a:lnTo>
                  <a:pt x="54920" y="92290"/>
                </a:lnTo>
                <a:lnTo>
                  <a:pt x="54950" y="92260"/>
                </a:lnTo>
                <a:lnTo>
                  <a:pt x="55110" y="92270"/>
                </a:lnTo>
                <a:lnTo>
                  <a:pt x="55170" y="92260"/>
                </a:lnTo>
                <a:lnTo>
                  <a:pt x="55170" y="92250"/>
                </a:lnTo>
                <a:lnTo>
                  <a:pt x="55170" y="92240"/>
                </a:lnTo>
                <a:lnTo>
                  <a:pt x="55180" y="92220"/>
                </a:lnTo>
                <a:lnTo>
                  <a:pt x="55190" y="92220"/>
                </a:lnTo>
                <a:lnTo>
                  <a:pt x="55680" y="92210"/>
                </a:lnTo>
                <a:lnTo>
                  <a:pt x="55930" y="92230"/>
                </a:lnTo>
                <a:lnTo>
                  <a:pt x="56080" y="92300"/>
                </a:lnTo>
                <a:lnTo>
                  <a:pt x="56120" y="92290"/>
                </a:lnTo>
                <a:lnTo>
                  <a:pt x="56160" y="92270"/>
                </a:lnTo>
                <a:lnTo>
                  <a:pt x="56220" y="92260"/>
                </a:lnTo>
                <a:lnTo>
                  <a:pt x="56560" y="92260"/>
                </a:lnTo>
                <a:lnTo>
                  <a:pt x="56850" y="92280"/>
                </a:lnTo>
                <a:lnTo>
                  <a:pt x="56990" y="92340"/>
                </a:lnTo>
                <a:lnTo>
                  <a:pt x="57060" y="92410"/>
                </a:lnTo>
                <a:lnTo>
                  <a:pt x="57130" y="92490"/>
                </a:lnTo>
                <a:lnTo>
                  <a:pt x="57190" y="92610"/>
                </a:lnTo>
                <a:lnTo>
                  <a:pt x="57220" y="92650"/>
                </a:lnTo>
                <a:lnTo>
                  <a:pt x="57250" y="92690"/>
                </a:lnTo>
                <a:lnTo>
                  <a:pt x="57290" y="92740"/>
                </a:lnTo>
                <a:lnTo>
                  <a:pt x="57300" y="92800"/>
                </a:lnTo>
                <a:lnTo>
                  <a:pt x="57300" y="92840"/>
                </a:lnTo>
                <a:lnTo>
                  <a:pt x="57300" y="92900"/>
                </a:lnTo>
                <a:lnTo>
                  <a:pt x="57300" y="92930"/>
                </a:lnTo>
                <a:lnTo>
                  <a:pt x="57290" y="92970"/>
                </a:lnTo>
                <a:lnTo>
                  <a:pt x="57260" y="93040"/>
                </a:lnTo>
                <a:lnTo>
                  <a:pt x="57250" y="93070"/>
                </a:lnTo>
                <a:lnTo>
                  <a:pt x="57240" y="93110"/>
                </a:lnTo>
                <a:lnTo>
                  <a:pt x="56990" y="93430"/>
                </a:lnTo>
                <a:lnTo>
                  <a:pt x="56910" y="93480"/>
                </a:lnTo>
                <a:lnTo>
                  <a:pt x="56760" y="93470"/>
                </a:lnTo>
                <a:lnTo>
                  <a:pt x="56650" y="93440"/>
                </a:lnTo>
                <a:lnTo>
                  <a:pt x="56610" y="93400"/>
                </a:lnTo>
                <a:lnTo>
                  <a:pt x="56590" y="93380"/>
                </a:lnTo>
                <a:lnTo>
                  <a:pt x="56580" y="93370"/>
                </a:lnTo>
                <a:lnTo>
                  <a:pt x="56570" y="93360"/>
                </a:lnTo>
                <a:lnTo>
                  <a:pt x="56560" y="93320"/>
                </a:lnTo>
                <a:lnTo>
                  <a:pt x="56570" y="93280"/>
                </a:lnTo>
                <a:lnTo>
                  <a:pt x="56610" y="93230"/>
                </a:lnTo>
                <a:lnTo>
                  <a:pt x="56630" y="93200"/>
                </a:lnTo>
                <a:lnTo>
                  <a:pt x="56590" y="93090"/>
                </a:lnTo>
                <a:lnTo>
                  <a:pt x="56480" y="93050"/>
                </a:lnTo>
                <a:lnTo>
                  <a:pt x="56360" y="93070"/>
                </a:lnTo>
                <a:lnTo>
                  <a:pt x="56290" y="93110"/>
                </a:lnTo>
                <a:lnTo>
                  <a:pt x="56270" y="93140"/>
                </a:lnTo>
                <a:lnTo>
                  <a:pt x="56250" y="93180"/>
                </a:lnTo>
                <a:lnTo>
                  <a:pt x="56230" y="93280"/>
                </a:lnTo>
                <a:lnTo>
                  <a:pt x="56220" y="93320"/>
                </a:lnTo>
                <a:lnTo>
                  <a:pt x="56230" y="93330"/>
                </a:lnTo>
                <a:lnTo>
                  <a:pt x="56220" y="93340"/>
                </a:lnTo>
                <a:lnTo>
                  <a:pt x="56190" y="93350"/>
                </a:lnTo>
                <a:lnTo>
                  <a:pt x="56170" y="93350"/>
                </a:lnTo>
                <a:lnTo>
                  <a:pt x="56100" y="93330"/>
                </a:lnTo>
                <a:lnTo>
                  <a:pt x="56060" y="93320"/>
                </a:lnTo>
                <a:lnTo>
                  <a:pt x="55940" y="93350"/>
                </a:lnTo>
                <a:lnTo>
                  <a:pt x="55900" y="93340"/>
                </a:lnTo>
                <a:lnTo>
                  <a:pt x="55790" y="93280"/>
                </a:lnTo>
                <a:close/>
                <a:moveTo>
                  <a:pt x="51400" y="92770"/>
                </a:moveTo>
                <a:lnTo>
                  <a:pt x="51410" y="92810"/>
                </a:lnTo>
                <a:lnTo>
                  <a:pt x="51420" y="92830"/>
                </a:lnTo>
                <a:lnTo>
                  <a:pt x="51440" y="92830"/>
                </a:lnTo>
                <a:lnTo>
                  <a:pt x="51450" y="92870"/>
                </a:lnTo>
                <a:lnTo>
                  <a:pt x="51370" y="92910"/>
                </a:lnTo>
                <a:lnTo>
                  <a:pt x="51320" y="92920"/>
                </a:lnTo>
                <a:lnTo>
                  <a:pt x="51300" y="92880"/>
                </a:lnTo>
                <a:lnTo>
                  <a:pt x="51290" y="92830"/>
                </a:lnTo>
                <a:lnTo>
                  <a:pt x="51250" y="92790"/>
                </a:lnTo>
                <a:lnTo>
                  <a:pt x="51210" y="92760"/>
                </a:lnTo>
                <a:lnTo>
                  <a:pt x="51180" y="92760"/>
                </a:lnTo>
                <a:lnTo>
                  <a:pt x="51220" y="92850"/>
                </a:lnTo>
                <a:lnTo>
                  <a:pt x="51190" y="92840"/>
                </a:lnTo>
                <a:lnTo>
                  <a:pt x="51140" y="92830"/>
                </a:lnTo>
                <a:lnTo>
                  <a:pt x="51120" y="92840"/>
                </a:lnTo>
                <a:lnTo>
                  <a:pt x="51130" y="92910"/>
                </a:lnTo>
                <a:lnTo>
                  <a:pt x="51160" y="92950"/>
                </a:lnTo>
                <a:lnTo>
                  <a:pt x="51240" y="92970"/>
                </a:lnTo>
                <a:lnTo>
                  <a:pt x="51270" y="93020"/>
                </a:lnTo>
                <a:lnTo>
                  <a:pt x="51230" y="93040"/>
                </a:lnTo>
                <a:lnTo>
                  <a:pt x="51160" y="93050"/>
                </a:lnTo>
                <a:lnTo>
                  <a:pt x="51130" y="93060"/>
                </a:lnTo>
                <a:lnTo>
                  <a:pt x="51100" y="93090"/>
                </a:lnTo>
                <a:lnTo>
                  <a:pt x="51070" y="93160"/>
                </a:lnTo>
                <a:lnTo>
                  <a:pt x="51040" y="93170"/>
                </a:lnTo>
                <a:lnTo>
                  <a:pt x="51050" y="93090"/>
                </a:lnTo>
                <a:lnTo>
                  <a:pt x="51040" y="93040"/>
                </a:lnTo>
                <a:lnTo>
                  <a:pt x="51010" y="93010"/>
                </a:lnTo>
                <a:lnTo>
                  <a:pt x="50960" y="93000"/>
                </a:lnTo>
                <a:lnTo>
                  <a:pt x="50940" y="93020"/>
                </a:lnTo>
                <a:lnTo>
                  <a:pt x="50990" y="93120"/>
                </a:lnTo>
                <a:lnTo>
                  <a:pt x="50980" y="93170"/>
                </a:lnTo>
                <a:lnTo>
                  <a:pt x="50940" y="93190"/>
                </a:lnTo>
                <a:lnTo>
                  <a:pt x="50920" y="93140"/>
                </a:lnTo>
                <a:lnTo>
                  <a:pt x="50910" y="93070"/>
                </a:lnTo>
                <a:lnTo>
                  <a:pt x="50900" y="93010"/>
                </a:lnTo>
                <a:lnTo>
                  <a:pt x="50910" y="92950"/>
                </a:lnTo>
                <a:lnTo>
                  <a:pt x="50940" y="92910"/>
                </a:lnTo>
                <a:lnTo>
                  <a:pt x="50970" y="92880"/>
                </a:lnTo>
                <a:lnTo>
                  <a:pt x="51010" y="92870"/>
                </a:lnTo>
                <a:lnTo>
                  <a:pt x="51010" y="92850"/>
                </a:lnTo>
                <a:lnTo>
                  <a:pt x="50940" y="92820"/>
                </a:lnTo>
                <a:lnTo>
                  <a:pt x="50920" y="92800"/>
                </a:lnTo>
                <a:lnTo>
                  <a:pt x="50890" y="92700"/>
                </a:lnTo>
                <a:lnTo>
                  <a:pt x="50870" y="92670"/>
                </a:lnTo>
                <a:lnTo>
                  <a:pt x="50840" y="92660"/>
                </a:lnTo>
                <a:lnTo>
                  <a:pt x="50820" y="92690"/>
                </a:lnTo>
                <a:lnTo>
                  <a:pt x="50830" y="92690"/>
                </a:lnTo>
                <a:lnTo>
                  <a:pt x="50840" y="92700"/>
                </a:lnTo>
                <a:lnTo>
                  <a:pt x="50870" y="92740"/>
                </a:lnTo>
                <a:lnTo>
                  <a:pt x="50850" y="92750"/>
                </a:lnTo>
                <a:lnTo>
                  <a:pt x="50810" y="92750"/>
                </a:lnTo>
                <a:lnTo>
                  <a:pt x="50790" y="92750"/>
                </a:lnTo>
                <a:lnTo>
                  <a:pt x="50790" y="92740"/>
                </a:lnTo>
                <a:lnTo>
                  <a:pt x="50770" y="92740"/>
                </a:lnTo>
                <a:lnTo>
                  <a:pt x="50760" y="92750"/>
                </a:lnTo>
                <a:lnTo>
                  <a:pt x="50770" y="92770"/>
                </a:lnTo>
                <a:lnTo>
                  <a:pt x="50770" y="92780"/>
                </a:lnTo>
                <a:lnTo>
                  <a:pt x="50730" y="92850"/>
                </a:lnTo>
                <a:lnTo>
                  <a:pt x="50700" y="92870"/>
                </a:lnTo>
                <a:lnTo>
                  <a:pt x="50670" y="92870"/>
                </a:lnTo>
                <a:lnTo>
                  <a:pt x="50670" y="92910"/>
                </a:lnTo>
                <a:lnTo>
                  <a:pt x="50640" y="92900"/>
                </a:lnTo>
                <a:lnTo>
                  <a:pt x="50600" y="92860"/>
                </a:lnTo>
                <a:lnTo>
                  <a:pt x="50580" y="92820"/>
                </a:lnTo>
                <a:lnTo>
                  <a:pt x="50610" y="92780"/>
                </a:lnTo>
                <a:lnTo>
                  <a:pt x="50630" y="92720"/>
                </a:lnTo>
                <a:lnTo>
                  <a:pt x="50610" y="92680"/>
                </a:lnTo>
                <a:lnTo>
                  <a:pt x="50570" y="92670"/>
                </a:lnTo>
                <a:lnTo>
                  <a:pt x="50550" y="92690"/>
                </a:lnTo>
                <a:lnTo>
                  <a:pt x="50530" y="92710"/>
                </a:lnTo>
                <a:lnTo>
                  <a:pt x="50510" y="92730"/>
                </a:lnTo>
                <a:lnTo>
                  <a:pt x="50490" y="92740"/>
                </a:lnTo>
                <a:lnTo>
                  <a:pt x="50480" y="92750"/>
                </a:lnTo>
                <a:lnTo>
                  <a:pt x="50480" y="92760"/>
                </a:lnTo>
                <a:lnTo>
                  <a:pt x="50470" y="92780"/>
                </a:lnTo>
                <a:lnTo>
                  <a:pt x="50460" y="92780"/>
                </a:lnTo>
                <a:lnTo>
                  <a:pt x="50440" y="92770"/>
                </a:lnTo>
                <a:lnTo>
                  <a:pt x="50430" y="92760"/>
                </a:lnTo>
                <a:lnTo>
                  <a:pt x="50430" y="92740"/>
                </a:lnTo>
                <a:lnTo>
                  <a:pt x="50420" y="92740"/>
                </a:lnTo>
                <a:lnTo>
                  <a:pt x="50410" y="92730"/>
                </a:lnTo>
                <a:lnTo>
                  <a:pt x="50400" y="92710"/>
                </a:lnTo>
                <a:lnTo>
                  <a:pt x="50380" y="92690"/>
                </a:lnTo>
                <a:lnTo>
                  <a:pt x="50360" y="92690"/>
                </a:lnTo>
                <a:lnTo>
                  <a:pt x="50330" y="92710"/>
                </a:lnTo>
                <a:lnTo>
                  <a:pt x="50300" y="92750"/>
                </a:lnTo>
                <a:lnTo>
                  <a:pt x="50280" y="92760"/>
                </a:lnTo>
                <a:lnTo>
                  <a:pt x="50250" y="92750"/>
                </a:lnTo>
                <a:lnTo>
                  <a:pt x="50230" y="92740"/>
                </a:lnTo>
                <a:lnTo>
                  <a:pt x="50190" y="92690"/>
                </a:lnTo>
                <a:lnTo>
                  <a:pt x="50160" y="92660"/>
                </a:lnTo>
                <a:lnTo>
                  <a:pt x="50140" y="92650"/>
                </a:lnTo>
                <a:lnTo>
                  <a:pt x="50110" y="92650"/>
                </a:lnTo>
                <a:lnTo>
                  <a:pt x="50110" y="92630"/>
                </a:lnTo>
                <a:lnTo>
                  <a:pt x="50140" y="92610"/>
                </a:lnTo>
                <a:lnTo>
                  <a:pt x="50140" y="92590"/>
                </a:lnTo>
                <a:lnTo>
                  <a:pt x="50130" y="92550"/>
                </a:lnTo>
                <a:lnTo>
                  <a:pt x="50130" y="92520"/>
                </a:lnTo>
                <a:lnTo>
                  <a:pt x="50170" y="92500"/>
                </a:lnTo>
                <a:lnTo>
                  <a:pt x="50250" y="92510"/>
                </a:lnTo>
                <a:lnTo>
                  <a:pt x="50270" y="92480"/>
                </a:lnTo>
                <a:lnTo>
                  <a:pt x="50210" y="92470"/>
                </a:lnTo>
                <a:lnTo>
                  <a:pt x="50130" y="92440"/>
                </a:lnTo>
                <a:lnTo>
                  <a:pt x="50100" y="92400"/>
                </a:lnTo>
                <a:lnTo>
                  <a:pt x="50140" y="92340"/>
                </a:lnTo>
                <a:lnTo>
                  <a:pt x="50180" y="92340"/>
                </a:lnTo>
                <a:lnTo>
                  <a:pt x="50260" y="92350"/>
                </a:lnTo>
                <a:lnTo>
                  <a:pt x="50290" y="92340"/>
                </a:lnTo>
                <a:lnTo>
                  <a:pt x="50320" y="92330"/>
                </a:lnTo>
                <a:lnTo>
                  <a:pt x="50340" y="92300"/>
                </a:lnTo>
                <a:lnTo>
                  <a:pt x="50370" y="92290"/>
                </a:lnTo>
                <a:lnTo>
                  <a:pt x="50390" y="92300"/>
                </a:lnTo>
                <a:lnTo>
                  <a:pt x="50360" y="92370"/>
                </a:lnTo>
                <a:lnTo>
                  <a:pt x="50370" y="92400"/>
                </a:lnTo>
                <a:lnTo>
                  <a:pt x="50400" y="92410"/>
                </a:lnTo>
                <a:lnTo>
                  <a:pt x="50450" y="92400"/>
                </a:lnTo>
                <a:lnTo>
                  <a:pt x="50470" y="92400"/>
                </a:lnTo>
                <a:lnTo>
                  <a:pt x="50490" y="92430"/>
                </a:lnTo>
                <a:lnTo>
                  <a:pt x="50490" y="92360"/>
                </a:lnTo>
                <a:lnTo>
                  <a:pt x="50490" y="92330"/>
                </a:lnTo>
                <a:lnTo>
                  <a:pt x="50490" y="92310"/>
                </a:lnTo>
                <a:lnTo>
                  <a:pt x="50490" y="92300"/>
                </a:lnTo>
                <a:lnTo>
                  <a:pt x="50500" y="92290"/>
                </a:lnTo>
                <a:lnTo>
                  <a:pt x="50520" y="92300"/>
                </a:lnTo>
                <a:lnTo>
                  <a:pt x="50530" y="92320"/>
                </a:lnTo>
                <a:lnTo>
                  <a:pt x="50540" y="92320"/>
                </a:lnTo>
                <a:lnTo>
                  <a:pt x="50550" y="92330"/>
                </a:lnTo>
                <a:lnTo>
                  <a:pt x="50580" y="92360"/>
                </a:lnTo>
                <a:lnTo>
                  <a:pt x="50590" y="92370"/>
                </a:lnTo>
                <a:lnTo>
                  <a:pt x="50610" y="92370"/>
                </a:lnTo>
                <a:lnTo>
                  <a:pt x="50630" y="92380"/>
                </a:lnTo>
                <a:lnTo>
                  <a:pt x="50640" y="92390"/>
                </a:lnTo>
                <a:lnTo>
                  <a:pt x="50650" y="92410"/>
                </a:lnTo>
                <a:lnTo>
                  <a:pt x="50680" y="92380"/>
                </a:lnTo>
                <a:lnTo>
                  <a:pt x="50710" y="92380"/>
                </a:lnTo>
                <a:lnTo>
                  <a:pt x="50770" y="92410"/>
                </a:lnTo>
                <a:lnTo>
                  <a:pt x="50920" y="92410"/>
                </a:lnTo>
                <a:lnTo>
                  <a:pt x="50920" y="92390"/>
                </a:lnTo>
                <a:lnTo>
                  <a:pt x="50840" y="92380"/>
                </a:lnTo>
                <a:lnTo>
                  <a:pt x="50820" y="92360"/>
                </a:lnTo>
                <a:lnTo>
                  <a:pt x="50830" y="92320"/>
                </a:lnTo>
                <a:lnTo>
                  <a:pt x="50860" y="92300"/>
                </a:lnTo>
                <a:lnTo>
                  <a:pt x="50940" y="92280"/>
                </a:lnTo>
                <a:lnTo>
                  <a:pt x="51040" y="92190"/>
                </a:lnTo>
                <a:lnTo>
                  <a:pt x="51230" y="92190"/>
                </a:lnTo>
                <a:lnTo>
                  <a:pt x="51300" y="92170"/>
                </a:lnTo>
                <a:lnTo>
                  <a:pt x="51370" y="92190"/>
                </a:lnTo>
                <a:lnTo>
                  <a:pt x="51370" y="92220"/>
                </a:lnTo>
                <a:lnTo>
                  <a:pt x="51130" y="92310"/>
                </a:lnTo>
                <a:lnTo>
                  <a:pt x="51040" y="92320"/>
                </a:lnTo>
                <a:lnTo>
                  <a:pt x="51020" y="92350"/>
                </a:lnTo>
                <a:lnTo>
                  <a:pt x="51010" y="92470"/>
                </a:lnTo>
                <a:lnTo>
                  <a:pt x="50990" y="92500"/>
                </a:lnTo>
                <a:lnTo>
                  <a:pt x="50890" y="92460"/>
                </a:lnTo>
                <a:lnTo>
                  <a:pt x="50850" y="92460"/>
                </a:lnTo>
                <a:lnTo>
                  <a:pt x="50850" y="92520"/>
                </a:lnTo>
                <a:lnTo>
                  <a:pt x="50740" y="92510"/>
                </a:lnTo>
                <a:lnTo>
                  <a:pt x="50680" y="92490"/>
                </a:lnTo>
                <a:lnTo>
                  <a:pt x="50630" y="92450"/>
                </a:lnTo>
                <a:lnTo>
                  <a:pt x="50610" y="92520"/>
                </a:lnTo>
                <a:lnTo>
                  <a:pt x="50610" y="92550"/>
                </a:lnTo>
                <a:lnTo>
                  <a:pt x="50640" y="92560"/>
                </a:lnTo>
                <a:lnTo>
                  <a:pt x="50670" y="92570"/>
                </a:lnTo>
                <a:lnTo>
                  <a:pt x="50750" y="92610"/>
                </a:lnTo>
                <a:lnTo>
                  <a:pt x="50910" y="92610"/>
                </a:lnTo>
                <a:lnTo>
                  <a:pt x="50920" y="92600"/>
                </a:lnTo>
                <a:lnTo>
                  <a:pt x="50950" y="92570"/>
                </a:lnTo>
                <a:lnTo>
                  <a:pt x="50970" y="92560"/>
                </a:lnTo>
                <a:lnTo>
                  <a:pt x="51020" y="92560"/>
                </a:lnTo>
                <a:lnTo>
                  <a:pt x="51030" y="92570"/>
                </a:lnTo>
                <a:lnTo>
                  <a:pt x="51050" y="92580"/>
                </a:lnTo>
                <a:lnTo>
                  <a:pt x="51040" y="92590"/>
                </a:lnTo>
                <a:lnTo>
                  <a:pt x="51020" y="92600"/>
                </a:lnTo>
                <a:lnTo>
                  <a:pt x="51010" y="92610"/>
                </a:lnTo>
                <a:lnTo>
                  <a:pt x="51040" y="92640"/>
                </a:lnTo>
                <a:lnTo>
                  <a:pt x="51090" y="92660"/>
                </a:lnTo>
                <a:lnTo>
                  <a:pt x="51200" y="92670"/>
                </a:lnTo>
                <a:lnTo>
                  <a:pt x="51220" y="92660"/>
                </a:lnTo>
                <a:lnTo>
                  <a:pt x="51250" y="92620"/>
                </a:lnTo>
                <a:lnTo>
                  <a:pt x="51280" y="92610"/>
                </a:lnTo>
                <a:lnTo>
                  <a:pt x="51380" y="92600"/>
                </a:lnTo>
                <a:lnTo>
                  <a:pt x="51400" y="92610"/>
                </a:lnTo>
                <a:lnTo>
                  <a:pt x="51430" y="92660"/>
                </a:lnTo>
                <a:lnTo>
                  <a:pt x="51400" y="92690"/>
                </a:lnTo>
                <a:lnTo>
                  <a:pt x="51340" y="92710"/>
                </a:lnTo>
                <a:lnTo>
                  <a:pt x="51320" y="92730"/>
                </a:lnTo>
                <a:lnTo>
                  <a:pt x="51330" y="92760"/>
                </a:lnTo>
                <a:lnTo>
                  <a:pt x="51390" y="92750"/>
                </a:lnTo>
                <a:lnTo>
                  <a:pt x="51400" y="92770"/>
                </a:lnTo>
                <a:close/>
                <a:moveTo>
                  <a:pt x="52110" y="92500"/>
                </a:moveTo>
                <a:lnTo>
                  <a:pt x="52100" y="92460"/>
                </a:lnTo>
                <a:lnTo>
                  <a:pt x="52080" y="92450"/>
                </a:lnTo>
                <a:lnTo>
                  <a:pt x="52060" y="92440"/>
                </a:lnTo>
                <a:lnTo>
                  <a:pt x="52030" y="92420"/>
                </a:lnTo>
                <a:lnTo>
                  <a:pt x="52030" y="92360"/>
                </a:lnTo>
                <a:lnTo>
                  <a:pt x="52090" y="92340"/>
                </a:lnTo>
                <a:lnTo>
                  <a:pt x="52230" y="92340"/>
                </a:lnTo>
                <a:lnTo>
                  <a:pt x="52230" y="92320"/>
                </a:lnTo>
                <a:lnTo>
                  <a:pt x="52110" y="92270"/>
                </a:lnTo>
                <a:lnTo>
                  <a:pt x="52080" y="92240"/>
                </a:lnTo>
                <a:lnTo>
                  <a:pt x="52070" y="92180"/>
                </a:lnTo>
                <a:lnTo>
                  <a:pt x="52090" y="92150"/>
                </a:lnTo>
                <a:lnTo>
                  <a:pt x="52130" y="92130"/>
                </a:lnTo>
                <a:lnTo>
                  <a:pt x="52190" y="92120"/>
                </a:lnTo>
                <a:lnTo>
                  <a:pt x="52210" y="92110"/>
                </a:lnTo>
                <a:lnTo>
                  <a:pt x="52240" y="92100"/>
                </a:lnTo>
                <a:lnTo>
                  <a:pt x="52260" y="92120"/>
                </a:lnTo>
                <a:lnTo>
                  <a:pt x="52290" y="92190"/>
                </a:lnTo>
                <a:lnTo>
                  <a:pt x="52330" y="92210"/>
                </a:lnTo>
                <a:lnTo>
                  <a:pt x="52340" y="92260"/>
                </a:lnTo>
                <a:lnTo>
                  <a:pt x="52340" y="92310"/>
                </a:lnTo>
                <a:lnTo>
                  <a:pt x="52350" y="92370"/>
                </a:lnTo>
                <a:lnTo>
                  <a:pt x="52370" y="92330"/>
                </a:lnTo>
                <a:lnTo>
                  <a:pt x="52390" y="92310"/>
                </a:lnTo>
                <a:lnTo>
                  <a:pt x="52420" y="92310"/>
                </a:lnTo>
                <a:lnTo>
                  <a:pt x="52440" y="92330"/>
                </a:lnTo>
                <a:lnTo>
                  <a:pt x="52460" y="92340"/>
                </a:lnTo>
                <a:lnTo>
                  <a:pt x="52480" y="92340"/>
                </a:lnTo>
                <a:lnTo>
                  <a:pt x="52490" y="92310"/>
                </a:lnTo>
                <a:lnTo>
                  <a:pt x="52480" y="92290"/>
                </a:lnTo>
                <a:lnTo>
                  <a:pt x="52420" y="92240"/>
                </a:lnTo>
                <a:lnTo>
                  <a:pt x="52440" y="92220"/>
                </a:lnTo>
                <a:lnTo>
                  <a:pt x="52460" y="92220"/>
                </a:lnTo>
                <a:lnTo>
                  <a:pt x="52480" y="92220"/>
                </a:lnTo>
                <a:lnTo>
                  <a:pt x="52500" y="92240"/>
                </a:lnTo>
                <a:lnTo>
                  <a:pt x="52470" y="92190"/>
                </a:lnTo>
                <a:lnTo>
                  <a:pt x="52460" y="92180"/>
                </a:lnTo>
                <a:lnTo>
                  <a:pt x="52440" y="92170"/>
                </a:lnTo>
                <a:lnTo>
                  <a:pt x="52390" y="92170"/>
                </a:lnTo>
                <a:lnTo>
                  <a:pt x="52360" y="92150"/>
                </a:lnTo>
                <a:lnTo>
                  <a:pt x="52350" y="92130"/>
                </a:lnTo>
                <a:lnTo>
                  <a:pt x="52380" y="92090"/>
                </a:lnTo>
                <a:lnTo>
                  <a:pt x="52430" y="92080"/>
                </a:lnTo>
                <a:lnTo>
                  <a:pt x="52540" y="92080"/>
                </a:lnTo>
                <a:lnTo>
                  <a:pt x="52820" y="92170"/>
                </a:lnTo>
                <a:lnTo>
                  <a:pt x="52840" y="92180"/>
                </a:lnTo>
                <a:lnTo>
                  <a:pt x="52830" y="92220"/>
                </a:lnTo>
                <a:lnTo>
                  <a:pt x="52810" y="92280"/>
                </a:lnTo>
                <a:lnTo>
                  <a:pt x="52790" y="92320"/>
                </a:lnTo>
                <a:lnTo>
                  <a:pt x="52790" y="92340"/>
                </a:lnTo>
                <a:lnTo>
                  <a:pt x="52820" y="92340"/>
                </a:lnTo>
                <a:lnTo>
                  <a:pt x="52850" y="92340"/>
                </a:lnTo>
                <a:lnTo>
                  <a:pt x="52860" y="92320"/>
                </a:lnTo>
                <a:lnTo>
                  <a:pt x="52910" y="92240"/>
                </a:lnTo>
                <a:lnTo>
                  <a:pt x="52950" y="92200"/>
                </a:lnTo>
                <a:lnTo>
                  <a:pt x="52980" y="92190"/>
                </a:lnTo>
                <a:lnTo>
                  <a:pt x="53040" y="92190"/>
                </a:lnTo>
                <a:lnTo>
                  <a:pt x="53080" y="92210"/>
                </a:lnTo>
                <a:lnTo>
                  <a:pt x="53170" y="92260"/>
                </a:lnTo>
                <a:lnTo>
                  <a:pt x="53210" y="92280"/>
                </a:lnTo>
                <a:lnTo>
                  <a:pt x="53330" y="92290"/>
                </a:lnTo>
                <a:lnTo>
                  <a:pt x="53450" y="92360"/>
                </a:lnTo>
                <a:lnTo>
                  <a:pt x="53460" y="92370"/>
                </a:lnTo>
                <a:lnTo>
                  <a:pt x="53380" y="92410"/>
                </a:lnTo>
                <a:lnTo>
                  <a:pt x="53290" y="92410"/>
                </a:lnTo>
                <a:lnTo>
                  <a:pt x="53110" y="92370"/>
                </a:lnTo>
                <a:lnTo>
                  <a:pt x="53140" y="92420"/>
                </a:lnTo>
                <a:lnTo>
                  <a:pt x="53160" y="92440"/>
                </a:lnTo>
                <a:lnTo>
                  <a:pt x="53140" y="92450"/>
                </a:lnTo>
                <a:lnTo>
                  <a:pt x="53090" y="92460"/>
                </a:lnTo>
                <a:lnTo>
                  <a:pt x="52980" y="92500"/>
                </a:lnTo>
                <a:lnTo>
                  <a:pt x="52950" y="92500"/>
                </a:lnTo>
                <a:lnTo>
                  <a:pt x="52930" y="92490"/>
                </a:lnTo>
                <a:lnTo>
                  <a:pt x="52900" y="92440"/>
                </a:lnTo>
                <a:lnTo>
                  <a:pt x="52880" y="92430"/>
                </a:lnTo>
                <a:lnTo>
                  <a:pt x="52850" y="92430"/>
                </a:lnTo>
                <a:lnTo>
                  <a:pt x="52880" y="92490"/>
                </a:lnTo>
                <a:lnTo>
                  <a:pt x="52850" y="92530"/>
                </a:lnTo>
                <a:lnTo>
                  <a:pt x="52800" y="92540"/>
                </a:lnTo>
                <a:lnTo>
                  <a:pt x="52760" y="92540"/>
                </a:lnTo>
                <a:lnTo>
                  <a:pt x="52680" y="92520"/>
                </a:lnTo>
                <a:lnTo>
                  <a:pt x="52660" y="92520"/>
                </a:lnTo>
                <a:lnTo>
                  <a:pt x="52650" y="92530"/>
                </a:lnTo>
                <a:lnTo>
                  <a:pt x="52610" y="92570"/>
                </a:lnTo>
                <a:lnTo>
                  <a:pt x="52600" y="92580"/>
                </a:lnTo>
                <a:lnTo>
                  <a:pt x="52350" y="92620"/>
                </a:lnTo>
                <a:lnTo>
                  <a:pt x="52310" y="92600"/>
                </a:lnTo>
                <a:lnTo>
                  <a:pt x="52270" y="92560"/>
                </a:lnTo>
                <a:lnTo>
                  <a:pt x="52240" y="92610"/>
                </a:lnTo>
                <a:lnTo>
                  <a:pt x="52190" y="92630"/>
                </a:lnTo>
                <a:lnTo>
                  <a:pt x="52090" y="92630"/>
                </a:lnTo>
                <a:lnTo>
                  <a:pt x="52090" y="92610"/>
                </a:lnTo>
                <a:lnTo>
                  <a:pt x="52110" y="92590"/>
                </a:lnTo>
                <a:lnTo>
                  <a:pt x="52120" y="92560"/>
                </a:lnTo>
                <a:lnTo>
                  <a:pt x="52120" y="92530"/>
                </a:lnTo>
                <a:lnTo>
                  <a:pt x="52110" y="92500"/>
                </a:lnTo>
                <a:close/>
                <a:moveTo>
                  <a:pt x="51170" y="92020"/>
                </a:moveTo>
                <a:lnTo>
                  <a:pt x="51190" y="92030"/>
                </a:lnTo>
                <a:lnTo>
                  <a:pt x="51210" y="92060"/>
                </a:lnTo>
                <a:lnTo>
                  <a:pt x="51220" y="92090"/>
                </a:lnTo>
                <a:lnTo>
                  <a:pt x="51210" y="92110"/>
                </a:lnTo>
                <a:lnTo>
                  <a:pt x="51120" y="92130"/>
                </a:lnTo>
                <a:lnTo>
                  <a:pt x="51020" y="92130"/>
                </a:lnTo>
                <a:lnTo>
                  <a:pt x="50880" y="92180"/>
                </a:lnTo>
                <a:lnTo>
                  <a:pt x="50750" y="92200"/>
                </a:lnTo>
                <a:lnTo>
                  <a:pt x="50710" y="92180"/>
                </a:lnTo>
                <a:lnTo>
                  <a:pt x="50680" y="92150"/>
                </a:lnTo>
                <a:lnTo>
                  <a:pt x="50690" y="92120"/>
                </a:lnTo>
                <a:lnTo>
                  <a:pt x="50680" y="92110"/>
                </a:lnTo>
                <a:lnTo>
                  <a:pt x="50640" y="92110"/>
                </a:lnTo>
                <a:lnTo>
                  <a:pt x="50630" y="92130"/>
                </a:lnTo>
                <a:lnTo>
                  <a:pt x="50620" y="92150"/>
                </a:lnTo>
                <a:lnTo>
                  <a:pt x="50610" y="92150"/>
                </a:lnTo>
                <a:lnTo>
                  <a:pt x="50610" y="92140"/>
                </a:lnTo>
                <a:lnTo>
                  <a:pt x="50580" y="92110"/>
                </a:lnTo>
                <a:lnTo>
                  <a:pt x="50580" y="92080"/>
                </a:lnTo>
                <a:lnTo>
                  <a:pt x="50650" y="92040"/>
                </a:lnTo>
                <a:lnTo>
                  <a:pt x="50690" y="92020"/>
                </a:lnTo>
                <a:lnTo>
                  <a:pt x="50710" y="92030"/>
                </a:lnTo>
                <a:lnTo>
                  <a:pt x="50740" y="92050"/>
                </a:lnTo>
                <a:lnTo>
                  <a:pt x="50780" y="92030"/>
                </a:lnTo>
                <a:lnTo>
                  <a:pt x="50810" y="91990"/>
                </a:lnTo>
                <a:lnTo>
                  <a:pt x="50840" y="91980"/>
                </a:lnTo>
                <a:lnTo>
                  <a:pt x="50950" y="91980"/>
                </a:lnTo>
                <a:lnTo>
                  <a:pt x="51170" y="92020"/>
                </a:lnTo>
                <a:close/>
                <a:moveTo>
                  <a:pt x="50150" y="92280"/>
                </a:moveTo>
                <a:lnTo>
                  <a:pt x="50140" y="92270"/>
                </a:lnTo>
                <a:lnTo>
                  <a:pt x="50130" y="92260"/>
                </a:lnTo>
                <a:lnTo>
                  <a:pt x="50110" y="92250"/>
                </a:lnTo>
                <a:lnTo>
                  <a:pt x="50090" y="92260"/>
                </a:lnTo>
                <a:lnTo>
                  <a:pt x="50080" y="92270"/>
                </a:lnTo>
                <a:lnTo>
                  <a:pt x="50070" y="92310"/>
                </a:lnTo>
                <a:lnTo>
                  <a:pt x="50060" y="92320"/>
                </a:lnTo>
                <a:lnTo>
                  <a:pt x="50000" y="92350"/>
                </a:lnTo>
                <a:lnTo>
                  <a:pt x="49910" y="92300"/>
                </a:lnTo>
                <a:lnTo>
                  <a:pt x="49840" y="92300"/>
                </a:lnTo>
                <a:lnTo>
                  <a:pt x="49860" y="92260"/>
                </a:lnTo>
                <a:lnTo>
                  <a:pt x="49890" y="92240"/>
                </a:lnTo>
                <a:lnTo>
                  <a:pt x="49920" y="92220"/>
                </a:lnTo>
                <a:lnTo>
                  <a:pt x="49960" y="92220"/>
                </a:lnTo>
                <a:lnTo>
                  <a:pt x="49930" y="92170"/>
                </a:lnTo>
                <a:lnTo>
                  <a:pt x="49900" y="92170"/>
                </a:lnTo>
                <a:lnTo>
                  <a:pt x="49790" y="92210"/>
                </a:lnTo>
                <a:lnTo>
                  <a:pt x="49770" y="92220"/>
                </a:lnTo>
                <a:lnTo>
                  <a:pt x="49750" y="92210"/>
                </a:lnTo>
                <a:lnTo>
                  <a:pt x="49750" y="92200"/>
                </a:lnTo>
                <a:lnTo>
                  <a:pt x="49750" y="92170"/>
                </a:lnTo>
                <a:lnTo>
                  <a:pt x="49740" y="92120"/>
                </a:lnTo>
                <a:lnTo>
                  <a:pt x="49740" y="92100"/>
                </a:lnTo>
                <a:lnTo>
                  <a:pt x="49740" y="92090"/>
                </a:lnTo>
                <a:lnTo>
                  <a:pt x="49710" y="92080"/>
                </a:lnTo>
                <a:lnTo>
                  <a:pt x="49640" y="92110"/>
                </a:lnTo>
                <a:lnTo>
                  <a:pt x="49620" y="92090"/>
                </a:lnTo>
                <a:lnTo>
                  <a:pt x="49610" y="92080"/>
                </a:lnTo>
                <a:lnTo>
                  <a:pt x="49610" y="92100"/>
                </a:lnTo>
                <a:lnTo>
                  <a:pt x="49600" y="92130"/>
                </a:lnTo>
                <a:lnTo>
                  <a:pt x="49590" y="92140"/>
                </a:lnTo>
                <a:lnTo>
                  <a:pt x="49580" y="92150"/>
                </a:lnTo>
                <a:lnTo>
                  <a:pt x="49560" y="92150"/>
                </a:lnTo>
                <a:lnTo>
                  <a:pt x="49570" y="92210"/>
                </a:lnTo>
                <a:lnTo>
                  <a:pt x="49560" y="92270"/>
                </a:lnTo>
                <a:lnTo>
                  <a:pt x="49540" y="92320"/>
                </a:lnTo>
                <a:lnTo>
                  <a:pt x="49510" y="92340"/>
                </a:lnTo>
                <a:lnTo>
                  <a:pt x="49500" y="92350"/>
                </a:lnTo>
                <a:lnTo>
                  <a:pt x="49490" y="92360"/>
                </a:lnTo>
                <a:lnTo>
                  <a:pt x="49480" y="92360"/>
                </a:lnTo>
                <a:lnTo>
                  <a:pt x="49470" y="92340"/>
                </a:lnTo>
                <a:lnTo>
                  <a:pt x="49460" y="92320"/>
                </a:lnTo>
                <a:lnTo>
                  <a:pt x="49470" y="92310"/>
                </a:lnTo>
                <a:lnTo>
                  <a:pt x="49480" y="92300"/>
                </a:lnTo>
                <a:lnTo>
                  <a:pt x="49480" y="92280"/>
                </a:lnTo>
                <a:lnTo>
                  <a:pt x="49510" y="92230"/>
                </a:lnTo>
                <a:lnTo>
                  <a:pt x="49510" y="92200"/>
                </a:lnTo>
                <a:lnTo>
                  <a:pt x="49480" y="92190"/>
                </a:lnTo>
                <a:lnTo>
                  <a:pt x="49430" y="92280"/>
                </a:lnTo>
                <a:lnTo>
                  <a:pt x="49390" y="92330"/>
                </a:lnTo>
                <a:lnTo>
                  <a:pt x="49370" y="92310"/>
                </a:lnTo>
                <a:lnTo>
                  <a:pt x="49360" y="92230"/>
                </a:lnTo>
                <a:lnTo>
                  <a:pt x="49350" y="92200"/>
                </a:lnTo>
                <a:lnTo>
                  <a:pt x="49320" y="92170"/>
                </a:lnTo>
                <a:lnTo>
                  <a:pt x="49280" y="92130"/>
                </a:lnTo>
                <a:lnTo>
                  <a:pt x="49380" y="92060"/>
                </a:lnTo>
                <a:lnTo>
                  <a:pt x="49360" y="91990"/>
                </a:lnTo>
                <a:lnTo>
                  <a:pt x="49390" y="91970"/>
                </a:lnTo>
                <a:lnTo>
                  <a:pt x="49420" y="91970"/>
                </a:lnTo>
                <a:lnTo>
                  <a:pt x="49450" y="91960"/>
                </a:lnTo>
                <a:lnTo>
                  <a:pt x="49470" y="91950"/>
                </a:lnTo>
                <a:lnTo>
                  <a:pt x="49490" y="91960"/>
                </a:lnTo>
                <a:lnTo>
                  <a:pt x="49530" y="92000"/>
                </a:lnTo>
                <a:lnTo>
                  <a:pt x="49560" y="92000"/>
                </a:lnTo>
                <a:lnTo>
                  <a:pt x="49580" y="92000"/>
                </a:lnTo>
                <a:lnTo>
                  <a:pt x="49750" y="92020"/>
                </a:lnTo>
                <a:lnTo>
                  <a:pt x="49770" y="91990"/>
                </a:lnTo>
                <a:lnTo>
                  <a:pt x="49790" y="91970"/>
                </a:lnTo>
                <a:lnTo>
                  <a:pt x="49820" y="91980"/>
                </a:lnTo>
                <a:lnTo>
                  <a:pt x="49840" y="91990"/>
                </a:lnTo>
                <a:lnTo>
                  <a:pt x="49850" y="92000"/>
                </a:lnTo>
                <a:lnTo>
                  <a:pt x="49860" y="92020"/>
                </a:lnTo>
                <a:lnTo>
                  <a:pt x="49860" y="92060"/>
                </a:lnTo>
                <a:lnTo>
                  <a:pt x="49890" y="92060"/>
                </a:lnTo>
                <a:lnTo>
                  <a:pt x="49980" y="92130"/>
                </a:lnTo>
                <a:lnTo>
                  <a:pt x="50010" y="92120"/>
                </a:lnTo>
                <a:lnTo>
                  <a:pt x="50040" y="92090"/>
                </a:lnTo>
                <a:lnTo>
                  <a:pt x="50070" y="92070"/>
                </a:lnTo>
                <a:lnTo>
                  <a:pt x="50110" y="92060"/>
                </a:lnTo>
                <a:lnTo>
                  <a:pt x="50130" y="92060"/>
                </a:lnTo>
                <a:lnTo>
                  <a:pt x="50140" y="92110"/>
                </a:lnTo>
                <a:lnTo>
                  <a:pt x="50160" y="92120"/>
                </a:lnTo>
                <a:lnTo>
                  <a:pt x="50190" y="92120"/>
                </a:lnTo>
                <a:lnTo>
                  <a:pt x="50220" y="92110"/>
                </a:lnTo>
                <a:lnTo>
                  <a:pt x="50210" y="92150"/>
                </a:lnTo>
                <a:lnTo>
                  <a:pt x="50200" y="92180"/>
                </a:lnTo>
                <a:lnTo>
                  <a:pt x="50190" y="92200"/>
                </a:lnTo>
                <a:lnTo>
                  <a:pt x="50180" y="92220"/>
                </a:lnTo>
                <a:lnTo>
                  <a:pt x="50200" y="92240"/>
                </a:lnTo>
                <a:lnTo>
                  <a:pt x="50260" y="92240"/>
                </a:lnTo>
                <a:lnTo>
                  <a:pt x="50280" y="92260"/>
                </a:lnTo>
                <a:lnTo>
                  <a:pt x="50250" y="92280"/>
                </a:lnTo>
                <a:lnTo>
                  <a:pt x="50220" y="92290"/>
                </a:lnTo>
                <a:lnTo>
                  <a:pt x="50150" y="92280"/>
                </a:lnTo>
                <a:close/>
                <a:moveTo>
                  <a:pt x="48400" y="91570"/>
                </a:moveTo>
                <a:lnTo>
                  <a:pt x="48430" y="91540"/>
                </a:lnTo>
                <a:lnTo>
                  <a:pt x="48440" y="91580"/>
                </a:lnTo>
                <a:lnTo>
                  <a:pt x="48440" y="91630"/>
                </a:lnTo>
                <a:lnTo>
                  <a:pt x="48430" y="91670"/>
                </a:lnTo>
                <a:lnTo>
                  <a:pt x="48410" y="91700"/>
                </a:lnTo>
                <a:lnTo>
                  <a:pt x="48390" y="91720"/>
                </a:lnTo>
                <a:lnTo>
                  <a:pt x="48360" y="91730"/>
                </a:lnTo>
                <a:lnTo>
                  <a:pt x="48330" y="91730"/>
                </a:lnTo>
                <a:lnTo>
                  <a:pt x="48310" y="91730"/>
                </a:lnTo>
                <a:lnTo>
                  <a:pt x="48290" y="91710"/>
                </a:lnTo>
                <a:lnTo>
                  <a:pt x="48280" y="91680"/>
                </a:lnTo>
                <a:lnTo>
                  <a:pt x="48300" y="91650"/>
                </a:lnTo>
                <a:lnTo>
                  <a:pt x="48310" y="91630"/>
                </a:lnTo>
                <a:lnTo>
                  <a:pt x="48320" y="91610"/>
                </a:lnTo>
                <a:lnTo>
                  <a:pt x="48330" y="91580"/>
                </a:lnTo>
                <a:lnTo>
                  <a:pt x="48320" y="91560"/>
                </a:lnTo>
                <a:lnTo>
                  <a:pt x="48260" y="91480"/>
                </a:lnTo>
                <a:lnTo>
                  <a:pt x="48240" y="91430"/>
                </a:lnTo>
                <a:lnTo>
                  <a:pt x="48230" y="91400"/>
                </a:lnTo>
                <a:lnTo>
                  <a:pt x="48210" y="91390"/>
                </a:lnTo>
                <a:lnTo>
                  <a:pt x="48180" y="91410"/>
                </a:lnTo>
                <a:lnTo>
                  <a:pt x="48180" y="91440"/>
                </a:lnTo>
                <a:lnTo>
                  <a:pt x="48190" y="91470"/>
                </a:lnTo>
                <a:lnTo>
                  <a:pt x="48180" y="91480"/>
                </a:lnTo>
                <a:lnTo>
                  <a:pt x="48160" y="91480"/>
                </a:lnTo>
                <a:lnTo>
                  <a:pt x="48140" y="91470"/>
                </a:lnTo>
                <a:lnTo>
                  <a:pt x="48120" y="91430"/>
                </a:lnTo>
                <a:lnTo>
                  <a:pt x="48110" y="91390"/>
                </a:lnTo>
                <a:lnTo>
                  <a:pt x="48140" y="91360"/>
                </a:lnTo>
                <a:lnTo>
                  <a:pt x="48170" y="91340"/>
                </a:lnTo>
                <a:lnTo>
                  <a:pt x="48230" y="91330"/>
                </a:lnTo>
                <a:lnTo>
                  <a:pt x="48250" y="91340"/>
                </a:lnTo>
                <a:lnTo>
                  <a:pt x="48270" y="91350"/>
                </a:lnTo>
                <a:lnTo>
                  <a:pt x="48280" y="91370"/>
                </a:lnTo>
                <a:lnTo>
                  <a:pt x="48320" y="91450"/>
                </a:lnTo>
                <a:lnTo>
                  <a:pt x="48340" y="91470"/>
                </a:lnTo>
                <a:lnTo>
                  <a:pt x="48360" y="91500"/>
                </a:lnTo>
                <a:lnTo>
                  <a:pt x="48380" y="91520"/>
                </a:lnTo>
                <a:lnTo>
                  <a:pt x="48400" y="91570"/>
                </a:lnTo>
                <a:close/>
                <a:moveTo>
                  <a:pt x="47680" y="90400"/>
                </a:moveTo>
                <a:lnTo>
                  <a:pt x="47730" y="90400"/>
                </a:lnTo>
                <a:lnTo>
                  <a:pt x="47750" y="90410"/>
                </a:lnTo>
                <a:lnTo>
                  <a:pt x="47760" y="90450"/>
                </a:lnTo>
                <a:lnTo>
                  <a:pt x="47750" y="90510"/>
                </a:lnTo>
                <a:lnTo>
                  <a:pt x="47700" y="90490"/>
                </a:lnTo>
                <a:lnTo>
                  <a:pt x="47650" y="90460"/>
                </a:lnTo>
                <a:lnTo>
                  <a:pt x="47610" y="90470"/>
                </a:lnTo>
                <a:lnTo>
                  <a:pt x="47630" y="90490"/>
                </a:lnTo>
                <a:lnTo>
                  <a:pt x="47640" y="90520"/>
                </a:lnTo>
                <a:lnTo>
                  <a:pt x="47650" y="90540"/>
                </a:lnTo>
                <a:lnTo>
                  <a:pt x="47640" y="90550"/>
                </a:lnTo>
                <a:lnTo>
                  <a:pt x="47590" y="90550"/>
                </a:lnTo>
                <a:lnTo>
                  <a:pt x="47570" y="90550"/>
                </a:lnTo>
                <a:lnTo>
                  <a:pt x="47570" y="90530"/>
                </a:lnTo>
                <a:lnTo>
                  <a:pt x="47560" y="90520"/>
                </a:lnTo>
                <a:lnTo>
                  <a:pt x="47550" y="90510"/>
                </a:lnTo>
                <a:lnTo>
                  <a:pt x="47510" y="90550"/>
                </a:lnTo>
                <a:lnTo>
                  <a:pt x="47480" y="90680"/>
                </a:lnTo>
                <a:lnTo>
                  <a:pt x="47440" y="90700"/>
                </a:lnTo>
                <a:lnTo>
                  <a:pt x="47430" y="90690"/>
                </a:lnTo>
                <a:lnTo>
                  <a:pt x="47390" y="90600"/>
                </a:lnTo>
                <a:lnTo>
                  <a:pt x="47330" y="90500"/>
                </a:lnTo>
                <a:lnTo>
                  <a:pt x="47320" y="90440"/>
                </a:lnTo>
                <a:lnTo>
                  <a:pt x="47390" y="90460"/>
                </a:lnTo>
                <a:lnTo>
                  <a:pt x="47390" y="90400"/>
                </a:lnTo>
                <a:lnTo>
                  <a:pt x="47490" y="90420"/>
                </a:lnTo>
                <a:lnTo>
                  <a:pt x="47520" y="90400"/>
                </a:lnTo>
                <a:lnTo>
                  <a:pt x="47510" y="90340"/>
                </a:lnTo>
                <a:lnTo>
                  <a:pt x="47530" y="90320"/>
                </a:lnTo>
                <a:lnTo>
                  <a:pt x="47540" y="90320"/>
                </a:lnTo>
                <a:lnTo>
                  <a:pt x="47560" y="90320"/>
                </a:lnTo>
                <a:lnTo>
                  <a:pt x="47580" y="90340"/>
                </a:lnTo>
                <a:lnTo>
                  <a:pt x="47600" y="90350"/>
                </a:lnTo>
                <a:lnTo>
                  <a:pt x="47650" y="90390"/>
                </a:lnTo>
                <a:lnTo>
                  <a:pt x="47680" y="90400"/>
                </a:lnTo>
                <a:close/>
                <a:moveTo>
                  <a:pt x="51240" y="89960"/>
                </a:moveTo>
                <a:lnTo>
                  <a:pt x="51280" y="89960"/>
                </a:lnTo>
                <a:lnTo>
                  <a:pt x="51370" y="89950"/>
                </a:lnTo>
                <a:lnTo>
                  <a:pt x="51420" y="89960"/>
                </a:lnTo>
                <a:lnTo>
                  <a:pt x="51440" y="90010"/>
                </a:lnTo>
                <a:lnTo>
                  <a:pt x="51450" y="90020"/>
                </a:lnTo>
                <a:lnTo>
                  <a:pt x="51470" y="90030"/>
                </a:lnTo>
                <a:lnTo>
                  <a:pt x="51510" y="90030"/>
                </a:lnTo>
                <a:lnTo>
                  <a:pt x="51530" y="90040"/>
                </a:lnTo>
                <a:lnTo>
                  <a:pt x="51540" y="90100"/>
                </a:lnTo>
                <a:lnTo>
                  <a:pt x="51520" y="90140"/>
                </a:lnTo>
                <a:lnTo>
                  <a:pt x="51490" y="90170"/>
                </a:lnTo>
                <a:lnTo>
                  <a:pt x="51480" y="90200"/>
                </a:lnTo>
                <a:lnTo>
                  <a:pt x="51450" y="90220"/>
                </a:lnTo>
                <a:lnTo>
                  <a:pt x="51320" y="90200"/>
                </a:lnTo>
                <a:lnTo>
                  <a:pt x="51280" y="90180"/>
                </a:lnTo>
                <a:lnTo>
                  <a:pt x="51250" y="90150"/>
                </a:lnTo>
                <a:lnTo>
                  <a:pt x="51150" y="90130"/>
                </a:lnTo>
                <a:lnTo>
                  <a:pt x="51100" y="90110"/>
                </a:lnTo>
                <a:lnTo>
                  <a:pt x="51070" y="90070"/>
                </a:lnTo>
                <a:lnTo>
                  <a:pt x="51040" y="90030"/>
                </a:lnTo>
                <a:lnTo>
                  <a:pt x="51010" y="89970"/>
                </a:lnTo>
                <a:lnTo>
                  <a:pt x="50990" y="89910"/>
                </a:lnTo>
                <a:lnTo>
                  <a:pt x="51050" y="89830"/>
                </a:lnTo>
                <a:lnTo>
                  <a:pt x="51110" y="89850"/>
                </a:lnTo>
                <a:lnTo>
                  <a:pt x="51240" y="89960"/>
                </a:lnTo>
                <a:close/>
                <a:moveTo>
                  <a:pt x="47760" y="89620"/>
                </a:moveTo>
                <a:lnTo>
                  <a:pt x="47790" y="89650"/>
                </a:lnTo>
                <a:lnTo>
                  <a:pt x="47830" y="89680"/>
                </a:lnTo>
                <a:lnTo>
                  <a:pt x="47860" y="89720"/>
                </a:lnTo>
                <a:lnTo>
                  <a:pt x="47860" y="89770"/>
                </a:lnTo>
                <a:lnTo>
                  <a:pt x="47880" y="89770"/>
                </a:lnTo>
                <a:lnTo>
                  <a:pt x="47900" y="89780"/>
                </a:lnTo>
                <a:lnTo>
                  <a:pt x="47930" y="89810"/>
                </a:lnTo>
                <a:lnTo>
                  <a:pt x="47930" y="89830"/>
                </a:lnTo>
                <a:lnTo>
                  <a:pt x="47870" y="89820"/>
                </a:lnTo>
                <a:lnTo>
                  <a:pt x="47850" y="89830"/>
                </a:lnTo>
                <a:lnTo>
                  <a:pt x="47840" y="89870"/>
                </a:lnTo>
                <a:lnTo>
                  <a:pt x="47840" y="89910"/>
                </a:lnTo>
                <a:lnTo>
                  <a:pt x="47850" y="89950"/>
                </a:lnTo>
                <a:lnTo>
                  <a:pt x="47840" y="89990"/>
                </a:lnTo>
                <a:lnTo>
                  <a:pt x="47820" y="90000"/>
                </a:lnTo>
                <a:lnTo>
                  <a:pt x="47790" y="90000"/>
                </a:lnTo>
                <a:lnTo>
                  <a:pt x="47770" y="89990"/>
                </a:lnTo>
                <a:lnTo>
                  <a:pt x="47760" y="90000"/>
                </a:lnTo>
                <a:lnTo>
                  <a:pt x="47750" y="90040"/>
                </a:lnTo>
                <a:lnTo>
                  <a:pt x="47760" y="90120"/>
                </a:lnTo>
                <a:lnTo>
                  <a:pt x="47750" y="90150"/>
                </a:lnTo>
                <a:lnTo>
                  <a:pt x="47720" y="90170"/>
                </a:lnTo>
                <a:lnTo>
                  <a:pt x="47670" y="90150"/>
                </a:lnTo>
                <a:lnTo>
                  <a:pt x="47610" y="90070"/>
                </a:lnTo>
                <a:lnTo>
                  <a:pt x="47580" y="90080"/>
                </a:lnTo>
                <a:lnTo>
                  <a:pt x="47550" y="90120"/>
                </a:lnTo>
                <a:lnTo>
                  <a:pt x="47540" y="90150"/>
                </a:lnTo>
                <a:lnTo>
                  <a:pt x="47520" y="90160"/>
                </a:lnTo>
                <a:lnTo>
                  <a:pt x="47490" y="90170"/>
                </a:lnTo>
                <a:lnTo>
                  <a:pt x="47460" y="90170"/>
                </a:lnTo>
                <a:lnTo>
                  <a:pt x="47440" y="90160"/>
                </a:lnTo>
                <a:lnTo>
                  <a:pt x="47390" y="90130"/>
                </a:lnTo>
                <a:lnTo>
                  <a:pt x="47390" y="90110"/>
                </a:lnTo>
                <a:lnTo>
                  <a:pt x="47400" y="90090"/>
                </a:lnTo>
                <a:lnTo>
                  <a:pt x="47410" y="90080"/>
                </a:lnTo>
                <a:lnTo>
                  <a:pt x="47430" y="90040"/>
                </a:lnTo>
                <a:lnTo>
                  <a:pt x="47360" y="90000"/>
                </a:lnTo>
                <a:lnTo>
                  <a:pt x="47400" y="89960"/>
                </a:lnTo>
                <a:lnTo>
                  <a:pt x="47500" y="89910"/>
                </a:lnTo>
                <a:lnTo>
                  <a:pt x="47540" y="89900"/>
                </a:lnTo>
                <a:lnTo>
                  <a:pt x="47630" y="89890"/>
                </a:lnTo>
                <a:lnTo>
                  <a:pt x="47670" y="89870"/>
                </a:lnTo>
                <a:lnTo>
                  <a:pt x="47700" y="89810"/>
                </a:lnTo>
                <a:lnTo>
                  <a:pt x="47640" y="89800"/>
                </a:lnTo>
                <a:lnTo>
                  <a:pt x="47610" y="89810"/>
                </a:lnTo>
                <a:lnTo>
                  <a:pt x="47590" y="89830"/>
                </a:lnTo>
                <a:lnTo>
                  <a:pt x="47590" y="89770"/>
                </a:lnTo>
                <a:lnTo>
                  <a:pt x="47650" y="89750"/>
                </a:lnTo>
                <a:lnTo>
                  <a:pt x="47710" y="89740"/>
                </a:lnTo>
                <a:lnTo>
                  <a:pt x="47760" y="89730"/>
                </a:lnTo>
                <a:lnTo>
                  <a:pt x="47680" y="89700"/>
                </a:lnTo>
                <a:lnTo>
                  <a:pt x="47640" y="89710"/>
                </a:lnTo>
                <a:lnTo>
                  <a:pt x="47630" y="89700"/>
                </a:lnTo>
                <a:lnTo>
                  <a:pt x="47600" y="89680"/>
                </a:lnTo>
                <a:lnTo>
                  <a:pt x="47590" y="89670"/>
                </a:lnTo>
                <a:lnTo>
                  <a:pt x="47630" y="89630"/>
                </a:lnTo>
                <a:lnTo>
                  <a:pt x="47680" y="89590"/>
                </a:lnTo>
                <a:lnTo>
                  <a:pt x="47730" y="89570"/>
                </a:lnTo>
                <a:lnTo>
                  <a:pt x="47760" y="89620"/>
                </a:lnTo>
                <a:close/>
                <a:moveTo>
                  <a:pt x="46150" y="89600"/>
                </a:moveTo>
                <a:lnTo>
                  <a:pt x="46150" y="89620"/>
                </a:lnTo>
                <a:lnTo>
                  <a:pt x="46150" y="89660"/>
                </a:lnTo>
                <a:lnTo>
                  <a:pt x="46140" y="89680"/>
                </a:lnTo>
                <a:lnTo>
                  <a:pt x="46150" y="89690"/>
                </a:lnTo>
                <a:lnTo>
                  <a:pt x="46180" y="89700"/>
                </a:lnTo>
                <a:lnTo>
                  <a:pt x="46190" y="89700"/>
                </a:lnTo>
                <a:lnTo>
                  <a:pt x="46160" y="89770"/>
                </a:lnTo>
                <a:lnTo>
                  <a:pt x="46110" y="89750"/>
                </a:lnTo>
                <a:lnTo>
                  <a:pt x="46060" y="89720"/>
                </a:lnTo>
                <a:lnTo>
                  <a:pt x="46020" y="89730"/>
                </a:lnTo>
                <a:lnTo>
                  <a:pt x="46020" y="89760"/>
                </a:lnTo>
                <a:lnTo>
                  <a:pt x="45970" y="89770"/>
                </a:lnTo>
                <a:lnTo>
                  <a:pt x="45910" y="89750"/>
                </a:lnTo>
                <a:lnTo>
                  <a:pt x="45890" y="89730"/>
                </a:lnTo>
                <a:lnTo>
                  <a:pt x="45880" y="89690"/>
                </a:lnTo>
                <a:lnTo>
                  <a:pt x="45880" y="89670"/>
                </a:lnTo>
                <a:lnTo>
                  <a:pt x="45880" y="89610"/>
                </a:lnTo>
                <a:lnTo>
                  <a:pt x="45870" y="89580"/>
                </a:lnTo>
                <a:lnTo>
                  <a:pt x="45840" y="89570"/>
                </a:lnTo>
                <a:lnTo>
                  <a:pt x="45820" y="89590"/>
                </a:lnTo>
                <a:lnTo>
                  <a:pt x="45800" y="89610"/>
                </a:lnTo>
                <a:lnTo>
                  <a:pt x="45780" y="89620"/>
                </a:lnTo>
                <a:lnTo>
                  <a:pt x="45720" y="89620"/>
                </a:lnTo>
                <a:lnTo>
                  <a:pt x="45660" y="89620"/>
                </a:lnTo>
                <a:lnTo>
                  <a:pt x="45620" y="89600"/>
                </a:lnTo>
                <a:lnTo>
                  <a:pt x="45650" y="89570"/>
                </a:lnTo>
                <a:lnTo>
                  <a:pt x="45700" y="89550"/>
                </a:lnTo>
                <a:lnTo>
                  <a:pt x="45730" y="89530"/>
                </a:lnTo>
                <a:lnTo>
                  <a:pt x="45770" y="89470"/>
                </a:lnTo>
                <a:lnTo>
                  <a:pt x="45790" y="89450"/>
                </a:lnTo>
                <a:lnTo>
                  <a:pt x="45830" y="89450"/>
                </a:lnTo>
                <a:lnTo>
                  <a:pt x="45980" y="89460"/>
                </a:lnTo>
                <a:lnTo>
                  <a:pt x="46040" y="89510"/>
                </a:lnTo>
                <a:lnTo>
                  <a:pt x="46030" y="89600"/>
                </a:lnTo>
                <a:lnTo>
                  <a:pt x="46060" y="89590"/>
                </a:lnTo>
                <a:lnTo>
                  <a:pt x="46100" y="89560"/>
                </a:lnTo>
                <a:lnTo>
                  <a:pt x="46140" y="89540"/>
                </a:lnTo>
                <a:lnTo>
                  <a:pt x="46150" y="89600"/>
                </a:lnTo>
                <a:close/>
                <a:moveTo>
                  <a:pt x="48970" y="89620"/>
                </a:moveTo>
                <a:lnTo>
                  <a:pt x="48970" y="89510"/>
                </a:lnTo>
                <a:lnTo>
                  <a:pt x="48940" y="89410"/>
                </a:lnTo>
                <a:lnTo>
                  <a:pt x="48920" y="89320"/>
                </a:lnTo>
                <a:lnTo>
                  <a:pt x="48970" y="89240"/>
                </a:lnTo>
                <a:lnTo>
                  <a:pt x="49010" y="89210"/>
                </a:lnTo>
                <a:lnTo>
                  <a:pt x="49060" y="89190"/>
                </a:lnTo>
                <a:lnTo>
                  <a:pt x="49110" y="89190"/>
                </a:lnTo>
                <a:lnTo>
                  <a:pt x="49130" y="89250"/>
                </a:lnTo>
                <a:lnTo>
                  <a:pt x="49140" y="89270"/>
                </a:lnTo>
                <a:lnTo>
                  <a:pt x="49150" y="89310"/>
                </a:lnTo>
                <a:lnTo>
                  <a:pt x="49170" y="89330"/>
                </a:lnTo>
                <a:lnTo>
                  <a:pt x="49180" y="89340"/>
                </a:lnTo>
                <a:lnTo>
                  <a:pt x="49210" y="89330"/>
                </a:lnTo>
                <a:lnTo>
                  <a:pt x="49210" y="89310"/>
                </a:lnTo>
                <a:lnTo>
                  <a:pt x="49210" y="89290"/>
                </a:lnTo>
                <a:lnTo>
                  <a:pt x="49220" y="89260"/>
                </a:lnTo>
                <a:lnTo>
                  <a:pt x="49230" y="89230"/>
                </a:lnTo>
                <a:lnTo>
                  <a:pt x="49240" y="89210"/>
                </a:lnTo>
                <a:lnTo>
                  <a:pt x="49250" y="89200"/>
                </a:lnTo>
                <a:lnTo>
                  <a:pt x="49280" y="89190"/>
                </a:lnTo>
                <a:lnTo>
                  <a:pt x="49290" y="89210"/>
                </a:lnTo>
                <a:lnTo>
                  <a:pt x="49300" y="89240"/>
                </a:lnTo>
                <a:lnTo>
                  <a:pt x="49300" y="89280"/>
                </a:lnTo>
                <a:lnTo>
                  <a:pt x="49290" y="89310"/>
                </a:lnTo>
                <a:lnTo>
                  <a:pt x="49310" y="89320"/>
                </a:lnTo>
                <a:lnTo>
                  <a:pt x="49330" y="89390"/>
                </a:lnTo>
                <a:lnTo>
                  <a:pt x="49360" y="89510"/>
                </a:lnTo>
                <a:lnTo>
                  <a:pt x="49400" y="89570"/>
                </a:lnTo>
                <a:lnTo>
                  <a:pt x="49430" y="89500"/>
                </a:lnTo>
                <a:lnTo>
                  <a:pt x="49430" y="89390"/>
                </a:lnTo>
                <a:lnTo>
                  <a:pt x="49390" y="89300"/>
                </a:lnTo>
                <a:lnTo>
                  <a:pt x="49440" y="89280"/>
                </a:lnTo>
                <a:lnTo>
                  <a:pt x="49510" y="89300"/>
                </a:lnTo>
                <a:lnTo>
                  <a:pt x="49570" y="89350"/>
                </a:lnTo>
                <a:lnTo>
                  <a:pt x="49610" y="89400"/>
                </a:lnTo>
                <a:lnTo>
                  <a:pt x="49620" y="89450"/>
                </a:lnTo>
                <a:lnTo>
                  <a:pt x="49630" y="89530"/>
                </a:lnTo>
                <a:lnTo>
                  <a:pt x="49640" y="89570"/>
                </a:lnTo>
                <a:lnTo>
                  <a:pt x="49650" y="89600"/>
                </a:lnTo>
                <a:lnTo>
                  <a:pt x="49630" y="89640"/>
                </a:lnTo>
                <a:lnTo>
                  <a:pt x="49610" y="89670"/>
                </a:lnTo>
                <a:lnTo>
                  <a:pt x="49590" y="89700"/>
                </a:lnTo>
                <a:lnTo>
                  <a:pt x="49630" y="89690"/>
                </a:lnTo>
                <a:lnTo>
                  <a:pt x="49660" y="89720"/>
                </a:lnTo>
                <a:lnTo>
                  <a:pt x="49680" y="89770"/>
                </a:lnTo>
                <a:lnTo>
                  <a:pt x="49700" y="89830"/>
                </a:lnTo>
                <a:lnTo>
                  <a:pt x="49690" y="89860"/>
                </a:lnTo>
                <a:lnTo>
                  <a:pt x="49690" y="89890"/>
                </a:lnTo>
                <a:lnTo>
                  <a:pt x="49700" y="89910"/>
                </a:lnTo>
                <a:lnTo>
                  <a:pt x="49720" y="89950"/>
                </a:lnTo>
                <a:lnTo>
                  <a:pt x="49730" y="89950"/>
                </a:lnTo>
                <a:lnTo>
                  <a:pt x="49740" y="89920"/>
                </a:lnTo>
                <a:lnTo>
                  <a:pt x="49730" y="89880"/>
                </a:lnTo>
                <a:lnTo>
                  <a:pt x="49730" y="89840"/>
                </a:lnTo>
                <a:lnTo>
                  <a:pt x="49780" y="89680"/>
                </a:lnTo>
                <a:lnTo>
                  <a:pt x="49790" y="89640"/>
                </a:lnTo>
                <a:lnTo>
                  <a:pt x="49820" y="89640"/>
                </a:lnTo>
                <a:lnTo>
                  <a:pt x="49820" y="89700"/>
                </a:lnTo>
                <a:lnTo>
                  <a:pt x="49810" y="89840"/>
                </a:lnTo>
                <a:lnTo>
                  <a:pt x="49820" y="89850"/>
                </a:lnTo>
                <a:lnTo>
                  <a:pt x="49840" y="89860"/>
                </a:lnTo>
                <a:lnTo>
                  <a:pt x="49860" y="89850"/>
                </a:lnTo>
                <a:lnTo>
                  <a:pt x="49870" y="89820"/>
                </a:lnTo>
                <a:lnTo>
                  <a:pt x="49870" y="89690"/>
                </a:lnTo>
                <a:lnTo>
                  <a:pt x="49880" y="89630"/>
                </a:lnTo>
                <a:lnTo>
                  <a:pt x="49920" y="89590"/>
                </a:lnTo>
                <a:lnTo>
                  <a:pt x="49960" y="89570"/>
                </a:lnTo>
                <a:lnTo>
                  <a:pt x="49990" y="89580"/>
                </a:lnTo>
                <a:lnTo>
                  <a:pt x="50070" y="89640"/>
                </a:lnTo>
                <a:lnTo>
                  <a:pt x="50090" y="89670"/>
                </a:lnTo>
                <a:lnTo>
                  <a:pt x="50100" y="89690"/>
                </a:lnTo>
                <a:lnTo>
                  <a:pt x="50090" y="89760"/>
                </a:lnTo>
                <a:lnTo>
                  <a:pt x="50080" y="89830"/>
                </a:lnTo>
                <a:lnTo>
                  <a:pt x="50020" y="89940"/>
                </a:lnTo>
                <a:lnTo>
                  <a:pt x="50010" y="90000"/>
                </a:lnTo>
                <a:lnTo>
                  <a:pt x="50040" y="90000"/>
                </a:lnTo>
                <a:lnTo>
                  <a:pt x="50060" y="89970"/>
                </a:lnTo>
                <a:lnTo>
                  <a:pt x="50090" y="89910"/>
                </a:lnTo>
                <a:lnTo>
                  <a:pt x="50110" y="89890"/>
                </a:lnTo>
                <a:lnTo>
                  <a:pt x="50130" y="89920"/>
                </a:lnTo>
                <a:lnTo>
                  <a:pt x="50130" y="89960"/>
                </a:lnTo>
                <a:lnTo>
                  <a:pt x="50120" y="90000"/>
                </a:lnTo>
                <a:lnTo>
                  <a:pt x="50130" y="90030"/>
                </a:lnTo>
                <a:lnTo>
                  <a:pt x="50130" y="90070"/>
                </a:lnTo>
                <a:lnTo>
                  <a:pt x="50120" y="90100"/>
                </a:lnTo>
                <a:lnTo>
                  <a:pt x="50100" y="90110"/>
                </a:lnTo>
                <a:lnTo>
                  <a:pt x="50070" y="90110"/>
                </a:lnTo>
                <a:lnTo>
                  <a:pt x="50070" y="90120"/>
                </a:lnTo>
                <a:lnTo>
                  <a:pt x="50110" y="90150"/>
                </a:lnTo>
                <a:lnTo>
                  <a:pt x="50140" y="90200"/>
                </a:lnTo>
                <a:lnTo>
                  <a:pt x="50130" y="90220"/>
                </a:lnTo>
                <a:lnTo>
                  <a:pt x="50110" y="90250"/>
                </a:lnTo>
                <a:lnTo>
                  <a:pt x="50080" y="90260"/>
                </a:lnTo>
                <a:lnTo>
                  <a:pt x="50060" y="90270"/>
                </a:lnTo>
                <a:lnTo>
                  <a:pt x="50030" y="90280"/>
                </a:lnTo>
                <a:lnTo>
                  <a:pt x="50010" y="90280"/>
                </a:lnTo>
                <a:lnTo>
                  <a:pt x="50020" y="90300"/>
                </a:lnTo>
                <a:lnTo>
                  <a:pt x="50030" y="90320"/>
                </a:lnTo>
                <a:lnTo>
                  <a:pt x="50040" y="90350"/>
                </a:lnTo>
                <a:lnTo>
                  <a:pt x="50040" y="90370"/>
                </a:lnTo>
                <a:lnTo>
                  <a:pt x="50020" y="90400"/>
                </a:lnTo>
                <a:lnTo>
                  <a:pt x="50010" y="90390"/>
                </a:lnTo>
                <a:lnTo>
                  <a:pt x="49990" y="90370"/>
                </a:lnTo>
                <a:lnTo>
                  <a:pt x="49980" y="90360"/>
                </a:lnTo>
                <a:lnTo>
                  <a:pt x="49940" y="90350"/>
                </a:lnTo>
                <a:lnTo>
                  <a:pt x="49870" y="90300"/>
                </a:lnTo>
                <a:lnTo>
                  <a:pt x="49830" y="90300"/>
                </a:lnTo>
                <a:lnTo>
                  <a:pt x="49850" y="90340"/>
                </a:lnTo>
                <a:lnTo>
                  <a:pt x="49860" y="90360"/>
                </a:lnTo>
                <a:lnTo>
                  <a:pt x="49910" y="90390"/>
                </a:lnTo>
                <a:lnTo>
                  <a:pt x="49960" y="90400"/>
                </a:lnTo>
                <a:lnTo>
                  <a:pt x="49970" y="90420"/>
                </a:lnTo>
                <a:lnTo>
                  <a:pt x="49970" y="90440"/>
                </a:lnTo>
                <a:lnTo>
                  <a:pt x="49960" y="90460"/>
                </a:lnTo>
                <a:lnTo>
                  <a:pt x="49960" y="90480"/>
                </a:lnTo>
                <a:lnTo>
                  <a:pt x="49950" y="90490"/>
                </a:lnTo>
                <a:lnTo>
                  <a:pt x="49940" y="90500"/>
                </a:lnTo>
                <a:lnTo>
                  <a:pt x="49940" y="90520"/>
                </a:lnTo>
                <a:lnTo>
                  <a:pt x="49930" y="90540"/>
                </a:lnTo>
                <a:lnTo>
                  <a:pt x="49910" y="90550"/>
                </a:lnTo>
                <a:lnTo>
                  <a:pt x="49850" y="90550"/>
                </a:lnTo>
                <a:lnTo>
                  <a:pt x="49840" y="90540"/>
                </a:lnTo>
                <a:lnTo>
                  <a:pt x="49810" y="90460"/>
                </a:lnTo>
                <a:lnTo>
                  <a:pt x="49800" y="90390"/>
                </a:lnTo>
                <a:lnTo>
                  <a:pt x="49780" y="90430"/>
                </a:lnTo>
                <a:lnTo>
                  <a:pt x="49770" y="90490"/>
                </a:lnTo>
                <a:lnTo>
                  <a:pt x="49770" y="90510"/>
                </a:lnTo>
                <a:lnTo>
                  <a:pt x="49740" y="90520"/>
                </a:lnTo>
                <a:lnTo>
                  <a:pt x="49720" y="90500"/>
                </a:lnTo>
                <a:lnTo>
                  <a:pt x="49680" y="90450"/>
                </a:lnTo>
                <a:lnTo>
                  <a:pt x="49580" y="90360"/>
                </a:lnTo>
                <a:lnTo>
                  <a:pt x="49520" y="90350"/>
                </a:lnTo>
                <a:lnTo>
                  <a:pt x="49490" y="90330"/>
                </a:lnTo>
                <a:lnTo>
                  <a:pt x="49470" y="90300"/>
                </a:lnTo>
                <a:lnTo>
                  <a:pt x="49490" y="90260"/>
                </a:lnTo>
                <a:lnTo>
                  <a:pt x="49510" y="90260"/>
                </a:lnTo>
                <a:lnTo>
                  <a:pt x="49530" y="90270"/>
                </a:lnTo>
                <a:lnTo>
                  <a:pt x="49560" y="90280"/>
                </a:lnTo>
                <a:lnTo>
                  <a:pt x="49580" y="90260"/>
                </a:lnTo>
                <a:lnTo>
                  <a:pt x="49590" y="90240"/>
                </a:lnTo>
                <a:lnTo>
                  <a:pt x="49600" y="90220"/>
                </a:lnTo>
                <a:lnTo>
                  <a:pt x="49630" y="90210"/>
                </a:lnTo>
                <a:lnTo>
                  <a:pt x="49640" y="90220"/>
                </a:lnTo>
                <a:lnTo>
                  <a:pt x="49670" y="90240"/>
                </a:lnTo>
                <a:lnTo>
                  <a:pt x="49680" y="90240"/>
                </a:lnTo>
                <a:lnTo>
                  <a:pt x="49690" y="90210"/>
                </a:lnTo>
                <a:lnTo>
                  <a:pt x="49690" y="90200"/>
                </a:lnTo>
                <a:lnTo>
                  <a:pt x="49680" y="90190"/>
                </a:lnTo>
                <a:lnTo>
                  <a:pt x="49670" y="90180"/>
                </a:lnTo>
                <a:lnTo>
                  <a:pt x="49680" y="90150"/>
                </a:lnTo>
                <a:lnTo>
                  <a:pt x="49720" y="90110"/>
                </a:lnTo>
                <a:lnTo>
                  <a:pt x="49730" y="90080"/>
                </a:lnTo>
                <a:lnTo>
                  <a:pt x="49710" y="90060"/>
                </a:lnTo>
                <a:lnTo>
                  <a:pt x="49700" y="90040"/>
                </a:lnTo>
                <a:lnTo>
                  <a:pt x="49690" y="90050"/>
                </a:lnTo>
                <a:lnTo>
                  <a:pt x="49670" y="90060"/>
                </a:lnTo>
                <a:lnTo>
                  <a:pt x="49640" y="90120"/>
                </a:lnTo>
                <a:lnTo>
                  <a:pt x="49640" y="90140"/>
                </a:lnTo>
                <a:lnTo>
                  <a:pt x="49630" y="90150"/>
                </a:lnTo>
                <a:lnTo>
                  <a:pt x="49610" y="90150"/>
                </a:lnTo>
                <a:lnTo>
                  <a:pt x="49570" y="90190"/>
                </a:lnTo>
                <a:lnTo>
                  <a:pt x="49550" y="90160"/>
                </a:lnTo>
                <a:lnTo>
                  <a:pt x="49530" y="90120"/>
                </a:lnTo>
                <a:lnTo>
                  <a:pt x="49520" y="90080"/>
                </a:lnTo>
                <a:lnTo>
                  <a:pt x="49520" y="90070"/>
                </a:lnTo>
                <a:lnTo>
                  <a:pt x="49530" y="90060"/>
                </a:lnTo>
                <a:lnTo>
                  <a:pt x="49530" y="90030"/>
                </a:lnTo>
                <a:lnTo>
                  <a:pt x="49530" y="90010"/>
                </a:lnTo>
                <a:lnTo>
                  <a:pt x="49520" y="90010"/>
                </a:lnTo>
                <a:lnTo>
                  <a:pt x="49510" y="90020"/>
                </a:lnTo>
                <a:lnTo>
                  <a:pt x="49500" y="90030"/>
                </a:lnTo>
                <a:lnTo>
                  <a:pt x="49500" y="90050"/>
                </a:lnTo>
                <a:lnTo>
                  <a:pt x="49470" y="90130"/>
                </a:lnTo>
                <a:lnTo>
                  <a:pt x="49430" y="90140"/>
                </a:lnTo>
                <a:lnTo>
                  <a:pt x="49370" y="90100"/>
                </a:lnTo>
                <a:lnTo>
                  <a:pt x="49330" y="90040"/>
                </a:lnTo>
                <a:lnTo>
                  <a:pt x="49310" y="89950"/>
                </a:lnTo>
                <a:lnTo>
                  <a:pt x="49340" y="89910"/>
                </a:lnTo>
                <a:lnTo>
                  <a:pt x="49390" y="89880"/>
                </a:lnTo>
                <a:lnTo>
                  <a:pt x="49440" y="89850"/>
                </a:lnTo>
                <a:lnTo>
                  <a:pt x="49420" y="89840"/>
                </a:lnTo>
                <a:lnTo>
                  <a:pt x="49370" y="89850"/>
                </a:lnTo>
                <a:lnTo>
                  <a:pt x="49360" y="89820"/>
                </a:lnTo>
                <a:lnTo>
                  <a:pt x="49360" y="89810"/>
                </a:lnTo>
                <a:lnTo>
                  <a:pt x="49370" y="89780"/>
                </a:lnTo>
                <a:lnTo>
                  <a:pt x="49380" y="89760"/>
                </a:lnTo>
                <a:lnTo>
                  <a:pt x="49380" y="89770"/>
                </a:lnTo>
                <a:lnTo>
                  <a:pt x="49370" y="89730"/>
                </a:lnTo>
                <a:lnTo>
                  <a:pt x="49360" y="89710"/>
                </a:lnTo>
                <a:lnTo>
                  <a:pt x="49360" y="89740"/>
                </a:lnTo>
                <a:lnTo>
                  <a:pt x="49330" y="89790"/>
                </a:lnTo>
                <a:lnTo>
                  <a:pt x="49280" y="89800"/>
                </a:lnTo>
                <a:lnTo>
                  <a:pt x="49220" y="89790"/>
                </a:lnTo>
                <a:lnTo>
                  <a:pt x="49200" y="89810"/>
                </a:lnTo>
                <a:lnTo>
                  <a:pt x="49200" y="89840"/>
                </a:lnTo>
                <a:lnTo>
                  <a:pt x="49240" y="89870"/>
                </a:lnTo>
                <a:lnTo>
                  <a:pt x="49240" y="89910"/>
                </a:lnTo>
                <a:lnTo>
                  <a:pt x="49230" y="89920"/>
                </a:lnTo>
                <a:lnTo>
                  <a:pt x="49210" y="89930"/>
                </a:lnTo>
                <a:lnTo>
                  <a:pt x="49190" y="89950"/>
                </a:lnTo>
                <a:lnTo>
                  <a:pt x="49210" y="90030"/>
                </a:lnTo>
                <a:lnTo>
                  <a:pt x="49190" y="90050"/>
                </a:lnTo>
                <a:lnTo>
                  <a:pt x="49150" y="90060"/>
                </a:lnTo>
                <a:lnTo>
                  <a:pt x="49140" y="90090"/>
                </a:lnTo>
                <a:lnTo>
                  <a:pt x="49130" y="90210"/>
                </a:lnTo>
                <a:lnTo>
                  <a:pt x="49070" y="90170"/>
                </a:lnTo>
                <a:lnTo>
                  <a:pt x="49050" y="90130"/>
                </a:lnTo>
                <a:lnTo>
                  <a:pt x="49030" y="90080"/>
                </a:lnTo>
                <a:lnTo>
                  <a:pt x="49050" y="90030"/>
                </a:lnTo>
                <a:lnTo>
                  <a:pt x="49070" y="90000"/>
                </a:lnTo>
                <a:lnTo>
                  <a:pt x="49100" y="89980"/>
                </a:lnTo>
                <a:lnTo>
                  <a:pt x="49120" y="89940"/>
                </a:lnTo>
                <a:lnTo>
                  <a:pt x="49050" y="89970"/>
                </a:lnTo>
                <a:lnTo>
                  <a:pt x="49030" y="89980"/>
                </a:lnTo>
                <a:lnTo>
                  <a:pt x="49020" y="90000"/>
                </a:lnTo>
                <a:lnTo>
                  <a:pt x="49010" y="90090"/>
                </a:lnTo>
                <a:lnTo>
                  <a:pt x="48990" y="90110"/>
                </a:lnTo>
                <a:lnTo>
                  <a:pt x="48930" y="90090"/>
                </a:lnTo>
                <a:lnTo>
                  <a:pt x="48910" y="90060"/>
                </a:lnTo>
                <a:lnTo>
                  <a:pt x="48900" y="90010"/>
                </a:lnTo>
                <a:lnTo>
                  <a:pt x="48870" y="89950"/>
                </a:lnTo>
                <a:lnTo>
                  <a:pt x="48850" y="89890"/>
                </a:lnTo>
                <a:lnTo>
                  <a:pt x="48860" y="89830"/>
                </a:lnTo>
                <a:lnTo>
                  <a:pt x="48900" y="89780"/>
                </a:lnTo>
                <a:lnTo>
                  <a:pt x="48930" y="89750"/>
                </a:lnTo>
                <a:lnTo>
                  <a:pt x="49000" y="89700"/>
                </a:lnTo>
                <a:lnTo>
                  <a:pt x="49020" y="89680"/>
                </a:lnTo>
                <a:lnTo>
                  <a:pt x="49040" y="89650"/>
                </a:lnTo>
                <a:lnTo>
                  <a:pt x="49030" y="89620"/>
                </a:lnTo>
                <a:lnTo>
                  <a:pt x="49010" y="89610"/>
                </a:lnTo>
                <a:lnTo>
                  <a:pt x="48970" y="89620"/>
                </a:lnTo>
                <a:close/>
                <a:moveTo>
                  <a:pt x="48270" y="90000"/>
                </a:moveTo>
                <a:lnTo>
                  <a:pt x="48220" y="89980"/>
                </a:lnTo>
                <a:lnTo>
                  <a:pt x="48100" y="89850"/>
                </a:lnTo>
                <a:lnTo>
                  <a:pt x="48130" y="89830"/>
                </a:lnTo>
                <a:lnTo>
                  <a:pt x="48190" y="89820"/>
                </a:lnTo>
                <a:lnTo>
                  <a:pt x="48220" y="89810"/>
                </a:lnTo>
                <a:lnTo>
                  <a:pt x="48190" y="89790"/>
                </a:lnTo>
                <a:lnTo>
                  <a:pt x="48150" y="89780"/>
                </a:lnTo>
                <a:lnTo>
                  <a:pt x="48070" y="89790"/>
                </a:lnTo>
                <a:lnTo>
                  <a:pt x="48090" y="89740"/>
                </a:lnTo>
                <a:lnTo>
                  <a:pt x="48130" y="89720"/>
                </a:lnTo>
                <a:lnTo>
                  <a:pt x="48220" y="89730"/>
                </a:lnTo>
                <a:lnTo>
                  <a:pt x="48200" y="89710"/>
                </a:lnTo>
                <a:lnTo>
                  <a:pt x="48160" y="89690"/>
                </a:lnTo>
                <a:lnTo>
                  <a:pt x="48140" y="89670"/>
                </a:lnTo>
                <a:lnTo>
                  <a:pt x="48130" y="89640"/>
                </a:lnTo>
                <a:lnTo>
                  <a:pt x="48120" y="89580"/>
                </a:lnTo>
                <a:lnTo>
                  <a:pt x="48110" y="89550"/>
                </a:lnTo>
                <a:lnTo>
                  <a:pt x="48090" y="89560"/>
                </a:lnTo>
                <a:lnTo>
                  <a:pt x="48050" y="89600"/>
                </a:lnTo>
                <a:lnTo>
                  <a:pt x="47990" y="89690"/>
                </a:lnTo>
                <a:lnTo>
                  <a:pt x="47960" y="89700"/>
                </a:lnTo>
                <a:lnTo>
                  <a:pt x="47930" y="89660"/>
                </a:lnTo>
                <a:lnTo>
                  <a:pt x="47900" y="89600"/>
                </a:lnTo>
                <a:lnTo>
                  <a:pt x="47890" y="89550"/>
                </a:lnTo>
                <a:lnTo>
                  <a:pt x="47930" y="89390"/>
                </a:lnTo>
                <a:lnTo>
                  <a:pt x="47930" y="89360"/>
                </a:lnTo>
                <a:lnTo>
                  <a:pt x="47880" y="89350"/>
                </a:lnTo>
                <a:lnTo>
                  <a:pt x="47860" y="89310"/>
                </a:lnTo>
                <a:lnTo>
                  <a:pt x="47850" y="89260"/>
                </a:lnTo>
                <a:lnTo>
                  <a:pt x="47830" y="89200"/>
                </a:lnTo>
                <a:lnTo>
                  <a:pt x="47830" y="89160"/>
                </a:lnTo>
                <a:lnTo>
                  <a:pt x="47880" y="89140"/>
                </a:lnTo>
                <a:lnTo>
                  <a:pt x="48070" y="89170"/>
                </a:lnTo>
                <a:lnTo>
                  <a:pt x="48090" y="89190"/>
                </a:lnTo>
                <a:lnTo>
                  <a:pt x="48100" y="89220"/>
                </a:lnTo>
                <a:lnTo>
                  <a:pt x="48110" y="89260"/>
                </a:lnTo>
                <a:lnTo>
                  <a:pt x="48120" y="89290"/>
                </a:lnTo>
                <a:lnTo>
                  <a:pt x="48140" y="89310"/>
                </a:lnTo>
                <a:lnTo>
                  <a:pt x="48160" y="89320"/>
                </a:lnTo>
                <a:lnTo>
                  <a:pt x="48180" y="89320"/>
                </a:lnTo>
                <a:lnTo>
                  <a:pt x="48200" y="89300"/>
                </a:lnTo>
                <a:lnTo>
                  <a:pt x="48200" y="89280"/>
                </a:lnTo>
                <a:lnTo>
                  <a:pt x="48180" y="89250"/>
                </a:lnTo>
                <a:lnTo>
                  <a:pt x="48150" y="89210"/>
                </a:lnTo>
                <a:lnTo>
                  <a:pt x="48170" y="89210"/>
                </a:lnTo>
                <a:lnTo>
                  <a:pt x="48190" y="89220"/>
                </a:lnTo>
                <a:lnTo>
                  <a:pt x="48210" y="89230"/>
                </a:lnTo>
                <a:lnTo>
                  <a:pt x="48220" y="89260"/>
                </a:lnTo>
                <a:lnTo>
                  <a:pt x="48230" y="89220"/>
                </a:lnTo>
                <a:lnTo>
                  <a:pt x="48230" y="89200"/>
                </a:lnTo>
                <a:lnTo>
                  <a:pt x="48230" y="89170"/>
                </a:lnTo>
                <a:lnTo>
                  <a:pt x="48240" y="89140"/>
                </a:lnTo>
                <a:lnTo>
                  <a:pt x="48260" y="89120"/>
                </a:lnTo>
                <a:lnTo>
                  <a:pt x="48290" y="89100"/>
                </a:lnTo>
                <a:lnTo>
                  <a:pt x="48300" y="89070"/>
                </a:lnTo>
                <a:lnTo>
                  <a:pt x="48290" y="89020"/>
                </a:lnTo>
                <a:lnTo>
                  <a:pt x="48310" y="89020"/>
                </a:lnTo>
                <a:lnTo>
                  <a:pt x="48330" y="89030"/>
                </a:lnTo>
                <a:lnTo>
                  <a:pt x="48370" y="89050"/>
                </a:lnTo>
                <a:lnTo>
                  <a:pt x="48360" y="89020"/>
                </a:lnTo>
                <a:lnTo>
                  <a:pt x="48350" y="88990"/>
                </a:lnTo>
                <a:lnTo>
                  <a:pt x="48330" y="88970"/>
                </a:lnTo>
                <a:lnTo>
                  <a:pt x="48310" y="88960"/>
                </a:lnTo>
                <a:lnTo>
                  <a:pt x="48400" y="88920"/>
                </a:lnTo>
                <a:lnTo>
                  <a:pt x="48480" y="88950"/>
                </a:lnTo>
                <a:lnTo>
                  <a:pt x="48540" y="89020"/>
                </a:lnTo>
                <a:lnTo>
                  <a:pt x="48610" y="89130"/>
                </a:lnTo>
                <a:lnTo>
                  <a:pt x="48590" y="89180"/>
                </a:lnTo>
                <a:lnTo>
                  <a:pt x="48570" y="89240"/>
                </a:lnTo>
                <a:lnTo>
                  <a:pt x="48570" y="89290"/>
                </a:lnTo>
                <a:lnTo>
                  <a:pt x="48610" y="89280"/>
                </a:lnTo>
                <a:lnTo>
                  <a:pt x="48610" y="89260"/>
                </a:lnTo>
                <a:lnTo>
                  <a:pt x="48650" y="89170"/>
                </a:lnTo>
                <a:lnTo>
                  <a:pt x="48670" y="89080"/>
                </a:lnTo>
                <a:lnTo>
                  <a:pt x="48680" y="89060"/>
                </a:lnTo>
                <a:lnTo>
                  <a:pt x="48690" y="89050"/>
                </a:lnTo>
                <a:lnTo>
                  <a:pt x="48730" y="89090"/>
                </a:lnTo>
                <a:lnTo>
                  <a:pt x="48740" y="89060"/>
                </a:lnTo>
                <a:lnTo>
                  <a:pt x="48770" y="89050"/>
                </a:lnTo>
                <a:lnTo>
                  <a:pt x="48800" y="89060"/>
                </a:lnTo>
                <a:lnTo>
                  <a:pt x="48850" y="89100"/>
                </a:lnTo>
                <a:lnTo>
                  <a:pt x="48910" y="89120"/>
                </a:lnTo>
                <a:lnTo>
                  <a:pt x="48930" y="89150"/>
                </a:lnTo>
                <a:lnTo>
                  <a:pt x="48820" y="89280"/>
                </a:lnTo>
                <a:lnTo>
                  <a:pt x="48780" y="89310"/>
                </a:lnTo>
                <a:lnTo>
                  <a:pt x="48700" y="89340"/>
                </a:lnTo>
                <a:lnTo>
                  <a:pt x="48680" y="89370"/>
                </a:lnTo>
                <a:lnTo>
                  <a:pt x="48690" y="89390"/>
                </a:lnTo>
                <a:lnTo>
                  <a:pt x="48730" y="89390"/>
                </a:lnTo>
                <a:lnTo>
                  <a:pt x="48810" y="89330"/>
                </a:lnTo>
                <a:lnTo>
                  <a:pt x="48850" y="89330"/>
                </a:lnTo>
                <a:lnTo>
                  <a:pt x="48860" y="89400"/>
                </a:lnTo>
                <a:lnTo>
                  <a:pt x="48840" y="89470"/>
                </a:lnTo>
                <a:lnTo>
                  <a:pt x="48810" y="89490"/>
                </a:lnTo>
                <a:lnTo>
                  <a:pt x="48760" y="89500"/>
                </a:lnTo>
                <a:lnTo>
                  <a:pt x="48720" y="89530"/>
                </a:lnTo>
                <a:lnTo>
                  <a:pt x="48740" y="89530"/>
                </a:lnTo>
                <a:lnTo>
                  <a:pt x="48760" y="89530"/>
                </a:lnTo>
                <a:lnTo>
                  <a:pt x="48780" y="89540"/>
                </a:lnTo>
                <a:lnTo>
                  <a:pt x="48800" y="89550"/>
                </a:lnTo>
                <a:lnTo>
                  <a:pt x="48780" y="89620"/>
                </a:lnTo>
                <a:lnTo>
                  <a:pt x="48770" y="89640"/>
                </a:lnTo>
                <a:lnTo>
                  <a:pt x="48810" y="89640"/>
                </a:lnTo>
                <a:lnTo>
                  <a:pt x="48870" y="89610"/>
                </a:lnTo>
                <a:lnTo>
                  <a:pt x="48910" y="89600"/>
                </a:lnTo>
                <a:lnTo>
                  <a:pt x="48930" y="89650"/>
                </a:lnTo>
                <a:lnTo>
                  <a:pt x="48920" y="89700"/>
                </a:lnTo>
                <a:lnTo>
                  <a:pt x="48820" y="89830"/>
                </a:lnTo>
                <a:lnTo>
                  <a:pt x="48730" y="89880"/>
                </a:lnTo>
                <a:lnTo>
                  <a:pt x="48650" y="89830"/>
                </a:lnTo>
                <a:lnTo>
                  <a:pt x="48540" y="89640"/>
                </a:lnTo>
                <a:lnTo>
                  <a:pt x="48470" y="89550"/>
                </a:lnTo>
                <a:lnTo>
                  <a:pt x="48440" y="89490"/>
                </a:lnTo>
                <a:lnTo>
                  <a:pt x="48440" y="89470"/>
                </a:lnTo>
                <a:lnTo>
                  <a:pt x="48450" y="89450"/>
                </a:lnTo>
                <a:lnTo>
                  <a:pt x="48450" y="89430"/>
                </a:lnTo>
                <a:lnTo>
                  <a:pt x="48440" y="89400"/>
                </a:lnTo>
                <a:lnTo>
                  <a:pt x="48420" y="89390"/>
                </a:lnTo>
                <a:lnTo>
                  <a:pt x="48400" y="89400"/>
                </a:lnTo>
                <a:lnTo>
                  <a:pt x="48390" y="89420"/>
                </a:lnTo>
                <a:lnTo>
                  <a:pt x="48390" y="89450"/>
                </a:lnTo>
                <a:lnTo>
                  <a:pt x="48390" y="89490"/>
                </a:lnTo>
                <a:lnTo>
                  <a:pt x="48390" y="89530"/>
                </a:lnTo>
                <a:lnTo>
                  <a:pt x="48400" y="89550"/>
                </a:lnTo>
                <a:lnTo>
                  <a:pt x="48410" y="89570"/>
                </a:lnTo>
                <a:lnTo>
                  <a:pt x="48420" y="89600"/>
                </a:lnTo>
                <a:lnTo>
                  <a:pt x="48450" y="89710"/>
                </a:lnTo>
                <a:lnTo>
                  <a:pt x="48450" y="89740"/>
                </a:lnTo>
                <a:lnTo>
                  <a:pt x="48490" y="89780"/>
                </a:lnTo>
                <a:lnTo>
                  <a:pt x="48600" y="89870"/>
                </a:lnTo>
                <a:lnTo>
                  <a:pt x="48620" y="89920"/>
                </a:lnTo>
                <a:lnTo>
                  <a:pt x="48640" y="89980"/>
                </a:lnTo>
                <a:lnTo>
                  <a:pt x="48670" y="90020"/>
                </a:lnTo>
                <a:lnTo>
                  <a:pt x="48740" y="90060"/>
                </a:lnTo>
                <a:lnTo>
                  <a:pt x="48770" y="90090"/>
                </a:lnTo>
                <a:lnTo>
                  <a:pt x="48770" y="90140"/>
                </a:lnTo>
                <a:lnTo>
                  <a:pt x="48730" y="90190"/>
                </a:lnTo>
                <a:lnTo>
                  <a:pt x="48710" y="90180"/>
                </a:lnTo>
                <a:lnTo>
                  <a:pt x="48630" y="90160"/>
                </a:lnTo>
                <a:lnTo>
                  <a:pt x="48600" y="90150"/>
                </a:lnTo>
                <a:lnTo>
                  <a:pt x="48590" y="90190"/>
                </a:lnTo>
                <a:lnTo>
                  <a:pt x="48580" y="90220"/>
                </a:lnTo>
                <a:lnTo>
                  <a:pt x="48560" y="90240"/>
                </a:lnTo>
                <a:lnTo>
                  <a:pt x="48540" y="90250"/>
                </a:lnTo>
                <a:lnTo>
                  <a:pt x="48550" y="90270"/>
                </a:lnTo>
                <a:lnTo>
                  <a:pt x="48610" y="90300"/>
                </a:lnTo>
                <a:lnTo>
                  <a:pt x="48570" y="90330"/>
                </a:lnTo>
                <a:lnTo>
                  <a:pt x="48560" y="90340"/>
                </a:lnTo>
                <a:lnTo>
                  <a:pt x="48560" y="90360"/>
                </a:lnTo>
                <a:lnTo>
                  <a:pt x="48570" y="90370"/>
                </a:lnTo>
                <a:lnTo>
                  <a:pt x="48610" y="90400"/>
                </a:lnTo>
                <a:lnTo>
                  <a:pt x="48580" y="90420"/>
                </a:lnTo>
                <a:lnTo>
                  <a:pt x="48550" y="90410"/>
                </a:lnTo>
                <a:lnTo>
                  <a:pt x="48510" y="90400"/>
                </a:lnTo>
                <a:lnTo>
                  <a:pt x="48470" y="90380"/>
                </a:lnTo>
                <a:lnTo>
                  <a:pt x="48390" y="90390"/>
                </a:lnTo>
                <a:lnTo>
                  <a:pt x="48350" y="90380"/>
                </a:lnTo>
                <a:lnTo>
                  <a:pt x="48320" y="90360"/>
                </a:lnTo>
                <a:lnTo>
                  <a:pt x="48370" y="90300"/>
                </a:lnTo>
                <a:lnTo>
                  <a:pt x="48420" y="90140"/>
                </a:lnTo>
                <a:lnTo>
                  <a:pt x="48470" y="90080"/>
                </a:lnTo>
                <a:lnTo>
                  <a:pt x="48430" y="90030"/>
                </a:lnTo>
                <a:lnTo>
                  <a:pt x="48380" y="90010"/>
                </a:lnTo>
                <a:lnTo>
                  <a:pt x="48270" y="90000"/>
                </a:lnTo>
                <a:close/>
                <a:moveTo>
                  <a:pt x="51110" y="88180"/>
                </a:moveTo>
                <a:lnTo>
                  <a:pt x="51100" y="88270"/>
                </a:lnTo>
                <a:lnTo>
                  <a:pt x="51080" y="88340"/>
                </a:lnTo>
                <a:lnTo>
                  <a:pt x="51090" y="88420"/>
                </a:lnTo>
                <a:lnTo>
                  <a:pt x="51130" y="88640"/>
                </a:lnTo>
                <a:lnTo>
                  <a:pt x="51170" y="88760"/>
                </a:lnTo>
                <a:lnTo>
                  <a:pt x="51150" y="88840"/>
                </a:lnTo>
                <a:lnTo>
                  <a:pt x="51180" y="88980"/>
                </a:lnTo>
                <a:lnTo>
                  <a:pt x="51120" y="89020"/>
                </a:lnTo>
                <a:lnTo>
                  <a:pt x="51130" y="89080"/>
                </a:lnTo>
                <a:lnTo>
                  <a:pt x="51160" y="89130"/>
                </a:lnTo>
                <a:lnTo>
                  <a:pt x="51200" y="89150"/>
                </a:lnTo>
                <a:lnTo>
                  <a:pt x="51220" y="89180"/>
                </a:lnTo>
                <a:lnTo>
                  <a:pt x="51290" y="89310"/>
                </a:lnTo>
                <a:lnTo>
                  <a:pt x="51330" y="89400"/>
                </a:lnTo>
                <a:lnTo>
                  <a:pt x="51320" y="89460"/>
                </a:lnTo>
                <a:lnTo>
                  <a:pt x="51240" y="89530"/>
                </a:lnTo>
                <a:lnTo>
                  <a:pt x="51140" y="89560"/>
                </a:lnTo>
                <a:lnTo>
                  <a:pt x="51040" y="89480"/>
                </a:lnTo>
                <a:lnTo>
                  <a:pt x="50970" y="89390"/>
                </a:lnTo>
                <a:lnTo>
                  <a:pt x="50830" y="89210"/>
                </a:lnTo>
                <a:lnTo>
                  <a:pt x="50760" y="89180"/>
                </a:lnTo>
                <a:lnTo>
                  <a:pt x="50720" y="89220"/>
                </a:lnTo>
                <a:lnTo>
                  <a:pt x="50720" y="89270"/>
                </a:lnTo>
                <a:lnTo>
                  <a:pt x="50780" y="89380"/>
                </a:lnTo>
                <a:lnTo>
                  <a:pt x="50860" y="89480"/>
                </a:lnTo>
                <a:lnTo>
                  <a:pt x="50900" y="89580"/>
                </a:lnTo>
                <a:lnTo>
                  <a:pt x="50910" y="89620"/>
                </a:lnTo>
                <a:lnTo>
                  <a:pt x="50910" y="89650"/>
                </a:lnTo>
                <a:lnTo>
                  <a:pt x="50900" y="89670"/>
                </a:lnTo>
                <a:lnTo>
                  <a:pt x="50880" y="89680"/>
                </a:lnTo>
                <a:lnTo>
                  <a:pt x="50940" y="89750"/>
                </a:lnTo>
                <a:lnTo>
                  <a:pt x="50960" y="89790"/>
                </a:lnTo>
                <a:lnTo>
                  <a:pt x="50970" y="89860"/>
                </a:lnTo>
                <a:lnTo>
                  <a:pt x="50960" y="89890"/>
                </a:lnTo>
                <a:lnTo>
                  <a:pt x="50950" y="89920"/>
                </a:lnTo>
                <a:lnTo>
                  <a:pt x="50940" y="89940"/>
                </a:lnTo>
                <a:lnTo>
                  <a:pt x="50940" y="89980"/>
                </a:lnTo>
                <a:lnTo>
                  <a:pt x="50950" y="90000"/>
                </a:lnTo>
                <a:lnTo>
                  <a:pt x="50970" y="90020"/>
                </a:lnTo>
                <a:lnTo>
                  <a:pt x="50990" y="90030"/>
                </a:lnTo>
                <a:lnTo>
                  <a:pt x="51010" y="90040"/>
                </a:lnTo>
                <a:lnTo>
                  <a:pt x="50960" y="90060"/>
                </a:lnTo>
                <a:lnTo>
                  <a:pt x="50860" y="90040"/>
                </a:lnTo>
                <a:lnTo>
                  <a:pt x="50690" y="89960"/>
                </a:lnTo>
                <a:lnTo>
                  <a:pt x="50440" y="89730"/>
                </a:lnTo>
                <a:lnTo>
                  <a:pt x="50470" y="89670"/>
                </a:lnTo>
                <a:lnTo>
                  <a:pt x="50430" y="89610"/>
                </a:lnTo>
                <a:lnTo>
                  <a:pt x="50360" y="89540"/>
                </a:lnTo>
                <a:lnTo>
                  <a:pt x="50330" y="89460"/>
                </a:lnTo>
                <a:lnTo>
                  <a:pt x="50330" y="89370"/>
                </a:lnTo>
                <a:lnTo>
                  <a:pt x="50310" y="89210"/>
                </a:lnTo>
                <a:lnTo>
                  <a:pt x="50310" y="89160"/>
                </a:lnTo>
                <a:lnTo>
                  <a:pt x="50320" y="89130"/>
                </a:lnTo>
                <a:lnTo>
                  <a:pt x="50370" y="89130"/>
                </a:lnTo>
                <a:lnTo>
                  <a:pt x="50320" y="89040"/>
                </a:lnTo>
                <a:lnTo>
                  <a:pt x="50300" y="88980"/>
                </a:lnTo>
                <a:lnTo>
                  <a:pt x="50340" y="88960"/>
                </a:lnTo>
                <a:lnTo>
                  <a:pt x="50380" y="88940"/>
                </a:lnTo>
                <a:lnTo>
                  <a:pt x="50340" y="88890"/>
                </a:lnTo>
                <a:lnTo>
                  <a:pt x="50380" y="88880"/>
                </a:lnTo>
                <a:lnTo>
                  <a:pt x="50450" y="88870"/>
                </a:lnTo>
                <a:lnTo>
                  <a:pt x="50500" y="88850"/>
                </a:lnTo>
                <a:lnTo>
                  <a:pt x="50530" y="88830"/>
                </a:lnTo>
                <a:lnTo>
                  <a:pt x="50630" y="88890"/>
                </a:lnTo>
                <a:lnTo>
                  <a:pt x="50720" y="88910"/>
                </a:lnTo>
                <a:lnTo>
                  <a:pt x="50790" y="88980"/>
                </a:lnTo>
                <a:lnTo>
                  <a:pt x="50840" y="88960"/>
                </a:lnTo>
                <a:lnTo>
                  <a:pt x="50850" y="88850"/>
                </a:lnTo>
                <a:lnTo>
                  <a:pt x="50790" y="88800"/>
                </a:lnTo>
                <a:lnTo>
                  <a:pt x="50670" y="88720"/>
                </a:lnTo>
                <a:lnTo>
                  <a:pt x="50650" y="88590"/>
                </a:lnTo>
                <a:lnTo>
                  <a:pt x="50660" y="88570"/>
                </a:lnTo>
                <a:lnTo>
                  <a:pt x="50660" y="88560"/>
                </a:lnTo>
                <a:lnTo>
                  <a:pt x="50670" y="88540"/>
                </a:lnTo>
                <a:lnTo>
                  <a:pt x="50660" y="88530"/>
                </a:lnTo>
                <a:lnTo>
                  <a:pt x="50650" y="88510"/>
                </a:lnTo>
                <a:lnTo>
                  <a:pt x="50650" y="88490"/>
                </a:lnTo>
                <a:lnTo>
                  <a:pt x="50640" y="88470"/>
                </a:lnTo>
                <a:lnTo>
                  <a:pt x="50640" y="88450"/>
                </a:lnTo>
                <a:lnTo>
                  <a:pt x="50670" y="88420"/>
                </a:lnTo>
                <a:lnTo>
                  <a:pt x="50730" y="88400"/>
                </a:lnTo>
                <a:lnTo>
                  <a:pt x="50800" y="88330"/>
                </a:lnTo>
                <a:lnTo>
                  <a:pt x="50830" y="88300"/>
                </a:lnTo>
                <a:lnTo>
                  <a:pt x="50910" y="88220"/>
                </a:lnTo>
                <a:lnTo>
                  <a:pt x="50950" y="88130"/>
                </a:lnTo>
                <a:lnTo>
                  <a:pt x="50940" y="88070"/>
                </a:lnTo>
                <a:lnTo>
                  <a:pt x="50970" y="88020"/>
                </a:lnTo>
                <a:lnTo>
                  <a:pt x="51010" y="88010"/>
                </a:lnTo>
                <a:lnTo>
                  <a:pt x="51050" y="88020"/>
                </a:lnTo>
                <a:lnTo>
                  <a:pt x="51090" y="88040"/>
                </a:lnTo>
                <a:lnTo>
                  <a:pt x="51100" y="88070"/>
                </a:lnTo>
                <a:lnTo>
                  <a:pt x="51110" y="88180"/>
                </a:lnTo>
                <a:close/>
                <a:moveTo>
                  <a:pt x="44980" y="87750"/>
                </a:moveTo>
                <a:lnTo>
                  <a:pt x="44990" y="87770"/>
                </a:lnTo>
                <a:lnTo>
                  <a:pt x="45010" y="87790"/>
                </a:lnTo>
                <a:lnTo>
                  <a:pt x="45150" y="87830"/>
                </a:lnTo>
                <a:lnTo>
                  <a:pt x="45200" y="87860"/>
                </a:lnTo>
                <a:lnTo>
                  <a:pt x="45230" y="87910"/>
                </a:lnTo>
                <a:lnTo>
                  <a:pt x="45200" y="87950"/>
                </a:lnTo>
                <a:lnTo>
                  <a:pt x="45180" y="87960"/>
                </a:lnTo>
                <a:lnTo>
                  <a:pt x="45110" y="87950"/>
                </a:lnTo>
                <a:lnTo>
                  <a:pt x="45060" y="87960"/>
                </a:lnTo>
                <a:lnTo>
                  <a:pt x="45050" y="87980"/>
                </a:lnTo>
                <a:lnTo>
                  <a:pt x="45060" y="88010"/>
                </a:lnTo>
                <a:lnTo>
                  <a:pt x="45040" y="88050"/>
                </a:lnTo>
                <a:lnTo>
                  <a:pt x="45020" y="88080"/>
                </a:lnTo>
                <a:lnTo>
                  <a:pt x="44980" y="88100"/>
                </a:lnTo>
                <a:lnTo>
                  <a:pt x="44940" y="88110"/>
                </a:lnTo>
                <a:lnTo>
                  <a:pt x="44920" y="88090"/>
                </a:lnTo>
                <a:lnTo>
                  <a:pt x="44930" y="88040"/>
                </a:lnTo>
                <a:lnTo>
                  <a:pt x="44950" y="88010"/>
                </a:lnTo>
                <a:lnTo>
                  <a:pt x="44970" y="87990"/>
                </a:lnTo>
                <a:lnTo>
                  <a:pt x="44980" y="87950"/>
                </a:lnTo>
                <a:lnTo>
                  <a:pt x="44890" y="87960"/>
                </a:lnTo>
                <a:lnTo>
                  <a:pt x="44870" y="87950"/>
                </a:lnTo>
                <a:lnTo>
                  <a:pt x="44860" y="87920"/>
                </a:lnTo>
                <a:lnTo>
                  <a:pt x="44870" y="87900"/>
                </a:lnTo>
                <a:lnTo>
                  <a:pt x="44900" y="87890"/>
                </a:lnTo>
                <a:lnTo>
                  <a:pt x="44930" y="87890"/>
                </a:lnTo>
                <a:lnTo>
                  <a:pt x="44970" y="87850"/>
                </a:lnTo>
                <a:lnTo>
                  <a:pt x="44950" y="87780"/>
                </a:lnTo>
                <a:lnTo>
                  <a:pt x="44920" y="87710"/>
                </a:lnTo>
                <a:lnTo>
                  <a:pt x="44930" y="87680"/>
                </a:lnTo>
                <a:lnTo>
                  <a:pt x="44950" y="87680"/>
                </a:lnTo>
                <a:lnTo>
                  <a:pt x="44960" y="87700"/>
                </a:lnTo>
                <a:lnTo>
                  <a:pt x="44980" y="87720"/>
                </a:lnTo>
                <a:lnTo>
                  <a:pt x="44980" y="87750"/>
                </a:lnTo>
                <a:close/>
                <a:moveTo>
                  <a:pt x="45770" y="87570"/>
                </a:moveTo>
                <a:lnTo>
                  <a:pt x="45650" y="87640"/>
                </a:lnTo>
                <a:lnTo>
                  <a:pt x="45590" y="87690"/>
                </a:lnTo>
                <a:lnTo>
                  <a:pt x="45560" y="87760"/>
                </a:lnTo>
                <a:lnTo>
                  <a:pt x="45580" y="87770"/>
                </a:lnTo>
                <a:lnTo>
                  <a:pt x="45590" y="87760"/>
                </a:lnTo>
                <a:lnTo>
                  <a:pt x="45600" y="87750"/>
                </a:lnTo>
                <a:lnTo>
                  <a:pt x="45620" y="87740"/>
                </a:lnTo>
                <a:lnTo>
                  <a:pt x="45630" y="87750"/>
                </a:lnTo>
                <a:lnTo>
                  <a:pt x="45660" y="87790"/>
                </a:lnTo>
                <a:lnTo>
                  <a:pt x="45670" y="87800"/>
                </a:lnTo>
                <a:lnTo>
                  <a:pt x="45690" y="87820"/>
                </a:lnTo>
                <a:lnTo>
                  <a:pt x="45770" y="87930"/>
                </a:lnTo>
                <a:lnTo>
                  <a:pt x="45750" y="87960"/>
                </a:lnTo>
                <a:lnTo>
                  <a:pt x="45730" y="87970"/>
                </a:lnTo>
                <a:lnTo>
                  <a:pt x="45670" y="87970"/>
                </a:lnTo>
                <a:lnTo>
                  <a:pt x="45660" y="87980"/>
                </a:lnTo>
                <a:lnTo>
                  <a:pt x="45620" y="88040"/>
                </a:lnTo>
                <a:lnTo>
                  <a:pt x="45600" y="88050"/>
                </a:lnTo>
                <a:lnTo>
                  <a:pt x="45560" y="88050"/>
                </a:lnTo>
                <a:lnTo>
                  <a:pt x="45530" y="88000"/>
                </a:lnTo>
                <a:lnTo>
                  <a:pt x="45520" y="87930"/>
                </a:lnTo>
                <a:lnTo>
                  <a:pt x="45490" y="87870"/>
                </a:lnTo>
                <a:lnTo>
                  <a:pt x="45480" y="87960"/>
                </a:lnTo>
                <a:lnTo>
                  <a:pt x="45460" y="87980"/>
                </a:lnTo>
                <a:lnTo>
                  <a:pt x="45430" y="87970"/>
                </a:lnTo>
                <a:lnTo>
                  <a:pt x="45400" y="87920"/>
                </a:lnTo>
                <a:lnTo>
                  <a:pt x="45390" y="87910"/>
                </a:lnTo>
                <a:lnTo>
                  <a:pt x="45300" y="87890"/>
                </a:lnTo>
                <a:lnTo>
                  <a:pt x="45280" y="87870"/>
                </a:lnTo>
                <a:lnTo>
                  <a:pt x="45220" y="87790"/>
                </a:lnTo>
                <a:lnTo>
                  <a:pt x="45190" y="87760"/>
                </a:lnTo>
                <a:lnTo>
                  <a:pt x="45090" y="87710"/>
                </a:lnTo>
                <a:lnTo>
                  <a:pt x="45060" y="87700"/>
                </a:lnTo>
                <a:lnTo>
                  <a:pt x="45060" y="87690"/>
                </a:lnTo>
                <a:lnTo>
                  <a:pt x="45030" y="87640"/>
                </a:lnTo>
                <a:lnTo>
                  <a:pt x="45020" y="87640"/>
                </a:lnTo>
                <a:lnTo>
                  <a:pt x="45020" y="87600"/>
                </a:lnTo>
                <a:lnTo>
                  <a:pt x="45030" y="87590"/>
                </a:lnTo>
                <a:lnTo>
                  <a:pt x="45060" y="87590"/>
                </a:lnTo>
                <a:lnTo>
                  <a:pt x="45090" y="87610"/>
                </a:lnTo>
                <a:lnTo>
                  <a:pt x="45220" y="87740"/>
                </a:lnTo>
                <a:lnTo>
                  <a:pt x="45240" y="87740"/>
                </a:lnTo>
                <a:lnTo>
                  <a:pt x="45290" y="87740"/>
                </a:lnTo>
                <a:lnTo>
                  <a:pt x="45320" y="87740"/>
                </a:lnTo>
                <a:lnTo>
                  <a:pt x="45340" y="87750"/>
                </a:lnTo>
                <a:lnTo>
                  <a:pt x="45370" y="87780"/>
                </a:lnTo>
                <a:lnTo>
                  <a:pt x="45400" y="87800"/>
                </a:lnTo>
                <a:lnTo>
                  <a:pt x="45440" y="87810"/>
                </a:lnTo>
                <a:lnTo>
                  <a:pt x="45460" y="87780"/>
                </a:lnTo>
                <a:lnTo>
                  <a:pt x="45400" y="87750"/>
                </a:lnTo>
                <a:lnTo>
                  <a:pt x="45380" y="87730"/>
                </a:lnTo>
                <a:lnTo>
                  <a:pt x="45360" y="87700"/>
                </a:lnTo>
                <a:lnTo>
                  <a:pt x="45390" y="87680"/>
                </a:lnTo>
                <a:lnTo>
                  <a:pt x="45430" y="87680"/>
                </a:lnTo>
                <a:lnTo>
                  <a:pt x="45470" y="87690"/>
                </a:lnTo>
                <a:lnTo>
                  <a:pt x="45500" y="87700"/>
                </a:lnTo>
                <a:lnTo>
                  <a:pt x="45480" y="87660"/>
                </a:lnTo>
                <a:lnTo>
                  <a:pt x="45390" y="87600"/>
                </a:lnTo>
                <a:lnTo>
                  <a:pt x="45390" y="87510"/>
                </a:lnTo>
                <a:lnTo>
                  <a:pt x="45400" y="87490"/>
                </a:lnTo>
                <a:lnTo>
                  <a:pt x="45430" y="87490"/>
                </a:lnTo>
                <a:lnTo>
                  <a:pt x="45450" y="87500"/>
                </a:lnTo>
                <a:lnTo>
                  <a:pt x="45470" y="87540"/>
                </a:lnTo>
                <a:lnTo>
                  <a:pt x="45490" y="87550"/>
                </a:lnTo>
                <a:lnTo>
                  <a:pt x="45510" y="87550"/>
                </a:lnTo>
                <a:lnTo>
                  <a:pt x="45550" y="87520"/>
                </a:lnTo>
                <a:lnTo>
                  <a:pt x="45560" y="87510"/>
                </a:lnTo>
                <a:lnTo>
                  <a:pt x="45670" y="87500"/>
                </a:lnTo>
                <a:lnTo>
                  <a:pt x="45690" y="87510"/>
                </a:lnTo>
                <a:lnTo>
                  <a:pt x="45770" y="87550"/>
                </a:lnTo>
                <a:lnTo>
                  <a:pt x="45770" y="87570"/>
                </a:lnTo>
                <a:close/>
                <a:moveTo>
                  <a:pt x="47340" y="89610"/>
                </a:moveTo>
                <a:lnTo>
                  <a:pt x="47310" y="89680"/>
                </a:lnTo>
                <a:lnTo>
                  <a:pt x="47260" y="89670"/>
                </a:lnTo>
                <a:lnTo>
                  <a:pt x="47190" y="89610"/>
                </a:lnTo>
                <a:lnTo>
                  <a:pt x="47150" y="89550"/>
                </a:lnTo>
                <a:lnTo>
                  <a:pt x="47160" y="89520"/>
                </a:lnTo>
                <a:lnTo>
                  <a:pt x="47170" y="89490"/>
                </a:lnTo>
                <a:lnTo>
                  <a:pt x="47160" y="89460"/>
                </a:lnTo>
                <a:lnTo>
                  <a:pt x="47140" y="89450"/>
                </a:lnTo>
                <a:lnTo>
                  <a:pt x="47130" y="89460"/>
                </a:lnTo>
                <a:lnTo>
                  <a:pt x="47120" y="89480"/>
                </a:lnTo>
                <a:lnTo>
                  <a:pt x="47110" y="89510"/>
                </a:lnTo>
                <a:lnTo>
                  <a:pt x="47100" y="89530"/>
                </a:lnTo>
                <a:lnTo>
                  <a:pt x="47060" y="89590"/>
                </a:lnTo>
                <a:lnTo>
                  <a:pt x="47040" y="89610"/>
                </a:lnTo>
                <a:lnTo>
                  <a:pt x="47020" y="89620"/>
                </a:lnTo>
                <a:lnTo>
                  <a:pt x="47010" y="89640"/>
                </a:lnTo>
                <a:lnTo>
                  <a:pt x="47010" y="89660"/>
                </a:lnTo>
                <a:lnTo>
                  <a:pt x="47010" y="89670"/>
                </a:lnTo>
                <a:lnTo>
                  <a:pt x="47010" y="89690"/>
                </a:lnTo>
                <a:lnTo>
                  <a:pt x="47000" y="89700"/>
                </a:lnTo>
                <a:lnTo>
                  <a:pt x="46980" y="89690"/>
                </a:lnTo>
                <a:lnTo>
                  <a:pt x="46980" y="89680"/>
                </a:lnTo>
                <a:lnTo>
                  <a:pt x="46870" y="89660"/>
                </a:lnTo>
                <a:lnTo>
                  <a:pt x="46860" y="89680"/>
                </a:lnTo>
                <a:lnTo>
                  <a:pt x="46810" y="89770"/>
                </a:lnTo>
                <a:lnTo>
                  <a:pt x="46770" y="89790"/>
                </a:lnTo>
                <a:lnTo>
                  <a:pt x="46670" y="89750"/>
                </a:lnTo>
                <a:lnTo>
                  <a:pt x="46620" y="89750"/>
                </a:lnTo>
                <a:lnTo>
                  <a:pt x="46670" y="89720"/>
                </a:lnTo>
                <a:lnTo>
                  <a:pt x="46690" y="89700"/>
                </a:lnTo>
                <a:lnTo>
                  <a:pt x="46700" y="89660"/>
                </a:lnTo>
                <a:lnTo>
                  <a:pt x="46690" y="89630"/>
                </a:lnTo>
                <a:lnTo>
                  <a:pt x="46670" y="89640"/>
                </a:lnTo>
                <a:lnTo>
                  <a:pt x="46650" y="89670"/>
                </a:lnTo>
                <a:lnTo>
                  <a:pt x="46630" y="89680"/>
                </a:lnTo>
                <a:lnTo>
                  <a:pt x="46620" y="89670"/>
                </a:lnTo>
                <a:lnTo>
                  <a:pt x="46600" y="89650"/>
                </a:lnTo>
                <a:lnTo>
                  <a:pt x="46600" y="89640"/>
                </a:lnTo>
                <a:lnTo>
                  <a:pt x="46580" y="89640"/>
                </a:lnTo>
                <a:lnTo>
                  <a:pt x="46560" y="89660"/>
                </a:lnTo>
                <a:lnTo>
                  <a:pt x="46510" y="89670"/>
                </a:lnTo>
                <a:lnTo>
                  <a:pt x="46490" y="89670"/>
                </a:lnTo>
                <a:lnTo>
                  <a:pt x="46470" y="89660"/>
                </a:lnTo>
                <a:lnTo>
                  <a:pt x="46430" y="89610"/>
                </a:lnTo>
                <a:lnTo>
                  <a:pt x="46470" y="89570"/>
                </a:lnTo>
                <a:lnTo>
                  <a:pt x="46600" y="89550"/>
                </a:lnTo>
                <a:lnTo>
                  <a:pt x="46800" y="89580"/>
                </a:lnTo>
                <a:lnTo>
                  <a:pt x="46850" y="89550"/>
                </a:lnTo>
                <a:lnTo>
                  <a:pt x="46700" y="89480"/>
                </a:lnTo>
                <a:lnTo>
                  <a:pt x="46690" y="89450"/>
                </a:lnTo>
                <a:lnTo>
                  <a:pt x="46730" y="89430"/>
                </a:lnTo>
                <a:lnTo>
                  <a:pt x="46910" y="89470"/>
                </a:lnTo>
                <a:lnTo>
                  <a:pt x="46890" y="89430"/>
                </a:lnTo>
                <a:lnTo>
                  <a:pt x="46830" y="89390"/>
                </a:lnTo>
                <a:lnTo>
                  <a:pt x="46800" y="89360"/>
                </a:lnTo>
                <a:lnTo>
                  <a:pt x="46830" y="89360"/>
                </a:lnTo>
                <a:lnTo>
                  <a:pt x="46850" y="89350"/>
                </a:lnTo>
                <a:lnTo>
                  <a:pt x="46870" y="89330"/>
                </a:lnTo>
                <a:lnTo>
                  <a:pt x="46890" y="89300"/>
                </a:lnTo>
                <a:lnTo>
                  <a:pt x="46770" y="89250"/>
                </a:lnTo>
                <a:lnTo>
                  <a:pt x="46750" y="89240"/>
                </a:lnTo>
                <a:lnTo>
                  <a:pt x="46770" y="89210"/>
                </a:lnTo>
                <a:lnTo>
                  <a:pt x="46880" y="89150"/>
                </a:lnTo>
                <a:lnTo>
                  <a:pt x="46930" y="89070"/>
                </a:lnTo>
                <a:lnTo>
                  <a:pt x="46950" y="89050"/>
                </a:lnTo>
                <a:lnTo>
                  <a:pt x="46990" y="89020"/>
                </a:lnTo>
                <a:lnTo>
                  <a:pt x="47060" y="89000"/>
                </a:lnTo>
                <a:lnTo>
                  <a:pt x="47100" y="88980"/>
                </a:lnTo>
                <a:lnTo>
                  <a:pt x="47130" y="88940"/>
                </a:lnTo>
                <a:lnTo>
                  <a:pt x="46950" y="88990"/>
                </a:lnTo>
                <a:lnTo>
                  <a:pt x="46900" y="88980"/>
                </a:lnTo>
                <a:lnTo>
                  <a:pt x="46950" y="88940"/>
                </a:lnTo>
                <a:lnTo>
                  <a:pt x="46970" y="88920"/>
                </a:lnTo>
                <a:lnTo>
                  <a:pt x="46980" y="88880"/>
                </a:lnTo>
                <a:lnTo>
                  <a:pt x="46940" y="88880"/>
                </a:lnTo>
                <a:lnTo>
                  <a:pt x="46870" y="88940"/>
                </a:lnTo>
                <a:lnTo>
                  <a:pt x="46830" y="88940"/>
                </a:lnTo>
                <a:lnTo>
                  <a:pt x="46880" y="88850"/>
                </a:lnTo>
                <a:lnTo>
                  <a:pt x="46870" y="88820"/>
                </a:lnTo>
                <a:lnTo>
                  <a:pt x="46840" y="88810"/>
                </a:lnTo>
                <a:lnTo>
                  <a:pt x="46820" y="88820"/>
                </a:lnTo>
                <a:lnTo>
                  <a:pt x="46760" y="88880"/>
                </a:lnTo>
                <a:lnTo>
                  <a:pt x="46670" y="88960"/>
                </a:lnTo>
                <a:lnTo>
                  <a:pt x="46630" y="88980"/>
                </a:lnTo>
                <a:lnTo>
                  <a:pt x="46580" y="88970"/>
                </a:lnTo>
                <a:lnTo>
                  <a:pt x="46560" y="88930"/>
                </a:lnTo>
                <a:lnTo>
                  <a:pt x="46540" y="88920"/>
                </a:lnTo>
                <a:lnTo>
                  <a:pt x="46470" y="88980"/>
                </a:lnTo>
                <a:lnTo>
                  <a:pt x="46450" y="88950"/>
                </a:lnTo>
                <a:lnTo>
                  <a:pt x="46440" y="88830"/>
                </a:lnTo>
                <a:lnTo>
                  <a:pt x="46410" y="88780"/>
                </a:lnTo>
                <a:lnTo>
                  <a:pt x="46380" y="88800"/>
                </a:lnTo>
                <a:lnTo>
                  <a:pt x="46360" y="88850"/>
                </a:lnTo>
                <a:lnTo>
                  <a:pt x="46350" y="88930"/>
                </a:lnTo>
                <a:lnTo>
                  <a:pt x="46340" y="88990"/>
                </a:lnTo>
                <a:lnTo>
                  <a:pt x="46300" y="89100"/>
                </a:lnTo>
                <a:lnTo>
                  <a:pt x="46290" y="89170"/>
                </a:lnTo>
                <a:lnTo>
                  <a:pt x="46310" y="89220"/>
                </a:lnTo>
                <a:lnTo>
                  <a:pt x="46400" y="89290"/>
                </a:lnTo>
                <a:lnTo>
                  <a:pt x="46420" y="89330"/>
                </a:lnTo>
                <a:lnTo>
                  <a:pt x="46400" y="89370"/>
                </a:lnTo>
                <a:lnTo>
                  <a:pt x="46370" y="89430"/>
                </a:lnTo>
                <a:lnTo>
                  <a:pt x="46330" y="89470"/>
                </a:lnTo>
                <a:lnTo>
                  <a:pt x="46300" y="89490"/>
                </a:lnTo>
                <a:lnTo>
                  <a:pt x="46290" y="89480"/>
                </a:lnTo>
                <a:lnTo>
                  <a:pt x="46280" y="89470"/>
                </a:lnTo>
                <a:lnTo>
                  <a:pt x="46270" y="89440"/>
                </a:lnTo>
                <a:lnTo>
                  <a:pt x="46260" y="89420"/>
                </a:lnTo>
                <a:lnTo>
                  <a:pt x="46250" y="89410"/>
                </a:lnTo>
                <a:lnTo>
                  <a:pt x="46230" y="89410"/>
                </a:lnTo>
                <a:lnTo>
                  <a:pt x="46220" y="89400"/>
                </a:lnTo>
                <a:lnTo>
                  <a:pt x="46130" y="89350"/>
                </a:lnTo>
                <a:lnTo>
                  <a:pt x="46110" y="89340"/>
                </a:lnTo>
                <a:lnTo>
                  <a:pt x="45980" y="89320"/>
                </a:lnTo>
                <a:lnTo>
                  <a:pt x="45920" y="89290"/>
                </a:lnTo>
                <a:lnTo>
                  <a:pt x="45870" y="89240"/>
                </a:lnTo>
                <a:lnTo>
                  <a:pt x="45890" y="89220"/>
                </a:lnTo>
                <a:lnTo>
                  <a:pt x="45940" y="89210"/>
                </a:lnTo>
                <a:lnTo>
                  <a:pt x="45970" y="89190"/>
                </a:lnTo>
                <a:lnTo>
                  <a:pt x="46000" y="89160"/>
                </a:lnTo>
                <a:lnTo>
                  <a:pt x="46000" y="89140"/>
                </a:lnTo>
                <a:lnTo>
                  <a:pt x="46000" y="89120"/>
                </a:lnTo>
                <a:lnTo>
                  <a:pt x="46000" y="89090"/>
                </a:lnTo>
                <a:lnTo>
                  <a:pt x="46020" y="89070"/>
                </a:lnTo>
                <a:lnTo>
                  <a:pt x="46040" y="89060"/>
                </a:lnTo>
                <a:lnTo>
                  <a:pt x="46050" y="89050"/>
                </a:lnTo>
                <a:lnTo>
                  <a:pt x="46030" y="89020"/>
                </a:lnTo>
                <a:lnTo>
                  <a:pt x="45990" y="89000"/>
                </a:lnTo>
                <a:lnTo>
                  <a:pt x="45970" y="89010"/>
                </a:lnTo>
                <a:lnTo>
                  <a:pt x="45960" y="89000"/>
                </a:lnTo>
                <a:lnTo>
                  <a:pt x="45950" y="88950"/>
                </a:lnTo>
                <a:lnTo>
                  <a:pt x="45950" y="88920"/>
                </a:lnTo>
                <a:lnTo>
                  <a:pt x="45910" y="88890"/>
                </a:lnTo>
                <a:lnTo>
                  <a:pt x="45900" y="88860"/>
                </a:lnTo>
                <a:lnTo>
                  <a:pt x="45920" y="88830"/>
                </a:lnTo>
                <a:lnTo>
                  <a:pt x="45950" y="88820"/>
                </a:lnTo>
                <a:lnTo>
                  <a:pt x="45980" y="88810"/>
                </a:lnTo>
                <a:lnTo>
                  <a:pt x="45990" y="88800"/>
                </a:lnTo>
                <a:lnTo>
                  <a:pt x="46010" y="88750"/>
                </a:lnTo>
                <a:lnTo>
                  <a:pt x="46020" y="88710"/>
                </a:lnTo>
                <a:lnTo>
                  <a:pt x="46010" y="88670"/>
                </a:lnTo>
                <a:lnTo>
                  <a:pt x="45990" y="88650"/>
                </a:lnTo>
                <a:lnTo>
                  <a:pt x="45970" y="88620"/>
                </a:lnTo>
                <a:lnTo>
                  <a:pt x="45950" y="88610"/>
                </a:lnTo>
                <a:lnTo>
                  <a:pt x="45920" y="88600"/>
                </a:lnTo>
                <a:lnTo>
                  <a:pt x="45920" y="88580"/>
                </a:lnTo>
                <a:lnTo>
                  <a:pt x="46010" y="88530"/>
                </a:lnTo>
                <a:lnTo>
                  <a:pt x="46040" y="88500"/>
                </a:lnTo>
                <a:lnTo>
                  <a:pt x="46000" y="88450"/>
                </a:lnTo>
                <a:lnTo>
                  <a:pt x="45980" y="88450"/>
                </a:lnTo>
                <a:lnTo>
                  <a:pt x="45930" y="88490"/>
                </a:lnTo>
                <a:lnTo>
                  <a:pt x="45910" y="88500"/>
                </a:lnTo>
                <a:lnTo>
                  <a:pt x="45820" y="88490"/>
                </a:lnTo>
                <a:lnTo>
                  <a:pt x="45510" y="88610"/>
                </a:lnTo>
                <a:lnTo>
                  <a:pt x="45410" y="88620"/>
                </a:lnTo>
                <a:lnTo>
                  <a:pt x="45450" y="88570"/>
                </a:lnTo>
                <a:lnTo>
                  <a:pt x="45540" y="88510"/>
                </a:lnTo>
                <a:lnTo>
                  <a:pt x="45600" y="88450"/>
                </a:lnTo>
                <a:lnTo>
                  <a:pt x="45580" y="88390"/>
                </a:lnTo>
                <a:lnTo>
                  <a:pt x="45580" y="88340"/>
                </a:lnTo>
                <a:lnTo>
                  <a:pt x="45520" y="88340"/>
                </a:lnTo>
                <a:lnTo>
                  <a:pt x="45460" y="88350"/>
                </a:lnTo>
                <a:lnTo>
                  <a:pt x="45410" y="88340"/>
                </a:lnTo>
                <a:lnTo>
                  <a:pt x="45390" y="88320"/>
                </a:lnTo>
                <a:lnTo>
                  <a:pt x="45370" y="88320"/>
                </a:lnTo>
                <a:lnTo>
                  <a:pt x="45360" y="88300"/>
                </a:lnTo>
                <a:lnTo>
                  <a:pt x="45360" y="88250"/>
                </a:lnTo>
                <a:lnTo>
                  <a:pt x="45360" y="88210"/>
                </a:lnTo>
                <a:lnTo>
                  <a:pt x="45360" y="88180"/>
                </a:lnTo>
                <a:lnTo>
                  <a:pt x="45370" y="88160"/>
                </a:lnTo>
                <a:lnTo>
                  <a:pt x="45380" y="88140"/>
                </a:lnTo>
                <a:lnTo>
                  <a:pt x="45420" y="88090"/>
                </a:lnTo>
                <a:lnTo>
                  <a:pt x="45450" y="88080"/>
                </a:lnTo>
                <a:lnTo>
                  <a:pt x="45580" y="88110"/>
                </a:lnTo>
                <a:lnTo>
                  <a:pt x="45600" y="88100"/>
                </a:lnTo>
                <a:lnTo>
                  <a:pt x="45620" y="88090"/>
                </a:lnTo>
                <a:lnTo>
                  <a:pt x="45650" y="88050"/>
                </a:lnTo>
                <a:lnTo>
                  <a:pt x="45670" y="88030"/>
                </a:lnTo>
                <a:lnTo>
                  <a:pt x="45690" y="88030"/>
                </a:lnTo>
                <a:lnTo>
                  <a:pt x="45720" y="88030"/>
                </a:lnTo>
                <a:lnTo>
                  <a:pt x="45820" y="88070"/>
                </a:lnTo>
                <a:lnTo>
                  <a:pt x="45870" y="88110"/>
                </a:lnTo>
                <a:lnTo>
                  <a:pt x="45890" y="88150"/>
                </a:lnTo>
                <a:lnTo>
                  <a:pt x="45910" y="88200"/>
                </a:lnTo>
                <a:lnTo>
                  <a:pt x="45930" y="88250"/>
                </a:lnTo>
                <a:lnTo>
                  <a:pt x="45970" y="88280"/>
                </a:lnTo>
                <a:lnTo>
                  <a:pt x="46000" y="88310"/>
                </a:lnTo>
                <a:lnTo>
                  <a:pt x="46110" y="88340"/>
                </a:lnTo>
                <a:lnTo>
                  <a:pt x="46530" y="88360"/>
                </a:lnTo>
                <a:lnTo>
                  <a:pt x="46570" y="88340"/>
                </a:lnTo>
                <a:lnTo>
                  <a:pt x="46580" y="88280"/>
                </a:lnTo>
                <a:lnTo>
                  <a:pt x="46560" y="88240"/>
                </a:lnTo>
                <a:lnTo>
                  <a:pt x="46520" y="88260"/>
                </a:lnTo>
                <a:lnTo>
                  <a:pt x="46490" y="88290"/>
                </a:lnTo>
                <a:lnTo>
                  <a:pt x="46460" y="88310"/>
                </a:lnTo>
                <a:lnTo>
                  <a:pt x="46370" y="88300"/>
                </a:lnTo>
                <a:lnTo>
                  <a:pt x="46330" y="88290"/>
                </a:lnTo>
                <a:lnTo>
                  <a:pt x="46330" y="88250"/>
                </a:lnTo>
                <a:lnTo>
                  <a:pt x="46410" y="88140"/>
                </a:lnTo>
                <a:lnTo>
                  <a:pt x="46430" y="88090"/>
                </a:lnTo>
                <a:lnTo>
                  <a:pt x="46410" y="88120"/>
                </a:lnTo>
                <a:lnTo>
                  <a:pt x="46390" y="88130"/>
                </a:lnTo>
                <a:lnTo>
                  <a:pt x="46380" y="88140"/>
                </a:lnTo>
                <a:lnTo>
                  <a:pt x="46350" y="88140"/>
                </a:lnTo>
                <a:lnTo>
                  <a:pt x="46330" y="88150"/>
                </a:lnTo>
                <a:lnTo>
                  <a:pt x="46320" y="88170"/>
                </a:lnTo>
                <a:lnTo>
                  <a:pt x="46300" y="88220"/>
                </a:lnTo>
                <a:lnTo>
                  <a:pt x="46270" y="88260"/>
                </a:lnTo>
                <a:lnTo>
                  <a:pt x="46240" y="88280"/>
                </a:lnTo>
                <a:lnTo>
                  <a:pt x="46190" y="88290"/>
                </a:lnTo>
                <a:lnTo>
                  <a:pt x="46100" y="88280"/>
                </a:lnTo>
                <a:lnTo>
                  <a:pt x="46010" y="88250"/>
                </a:lnTo>
                <a:lnTo>
                  <a:pt x="45980" y="88220"/>
                </a:lnTo>
                <a:lnTo>
                  <a:pt x="45950" y="88160"/>
                </a:lnTo>
                <a:lnTo>
                  <a:pt x="45960" y="88110"/>
                </a:lnTo>
                <a:lnTo>
                  <a:pt x="46000" y="88010"/>
                </a:lnTo>
                <a:lnTo>
                  <a:pt x="45910" y="88000"/>
                </a:lnTo>
                <a:lnTo>
                  <a:pt x="45860" y="87980"/>
                </a:lnTo>
                <a:lnTo>
                  <a:pt x="45730" y="87810"/>
                </a:lnTo>
                <a:lnTo>
                  <a:pt x="45720" y="87770"/>
                </a:lnTo>
                <a:lnTo>
                  <a:pt x="45720" y="87750"/>
                </a:lnTo>
                <a:lnTo>
                  <a:pt x="45720" y="87730"/>
                </a:lnTo>
                <a:lnTo>
                  <a:pt x="45730" y="87730"/>
                </a:lnTo>
                <a:lnTo>
                  <a:pt x="45750" y="87720"/>
                </a:lnTo>
                <a:lnTo>
                  <a:pt x="45780" y="87720"/>
                </a:lnTo>
                <a:lnTo>
                  <a:pt x="45850" y="87740"/>
                </a:lnTo>
                <a:lnTo>
                  <a:pt x="45940" y="87780"/>
                </a:lnTo>
                <a:lnTo>
                  <a:pt x="45980" y="87820"/>
                </a:lnTo>
                <a:lnTo>
                  <a:pt x="46000" y="87870"/>
                </a:lnTo>
                <a:lnTo>
                  <a:pt x="46080" y="87820"/>
                </a:lnTo>
                <a:lnTo>
                  <a:pt x="46170" y="87830"/>
                </a:lnTo>
                <a:lnTo>
                  <a:pt x="46340" y="87930"/>
                </a:lnTo>
                <a:lnTo>
                  <a:pt x="46320" y="87880"/>
                </a:lnTo>
                <a:lnTo>
                  <a:pt x="46290" y="87850"/>
                </a:lnTo>
                <a:lnTo>
                  <a:pt x="46260" y="87830"/>
                </a:lnTo>
                <a:lnTo>
                  <a:pt x="46240" y="87800"/>
                </a:lnTo>
                <a:lnTo>
                  <a:pt x="46230" y="87750"/>
                </a:lnTo>
                <a:lnTo>
                  <a:pt x="46240" y="87700"/>
                </a:lnTo>
                <a:lnTo>
                  <a:pt x="46240" y="87650"/>
                </a:lnTo>
                <a:lnTo>
                  <a:pt x="46200" y="87640"/>
                </a:lnTo>
                <a:lnTo>
                  <a:pt x="46170" y="87620"/>
                </a:lnTo>
                <a:lnTo>
                  <a:pt x="46160" y="87590"/>
                </a:lnTo>
                <a:lnTo>
                  <a:pt x="46190" y="87560"/>
                </a:lnTo>
                <a:lnTo>
                  <a:pt x="46230" y="87550"/>
                </a:lnTo>
                <a:lnTo>
                  <a:pt x="46270" y="87550"/>
                </a:lnTo>
                <a:lnTo>
                  <a:pt x="46320" y="87530"/>
                </a:lnTo>
                <a:lnTo>
                  <a:pt x="46380" y="87490"/>
                </a:lnTo>
                <a:lnTo>
                  <a:pt x="46410" y="87490"/>
                </a:lnTo>
                <a:lnTo>
                  <a:pt x="46420" y="87500"/>
                </a:lnTo>
                <a:lnTo>
                  <a:pt x="46420" y="87590"/>
                </a:lnTo>
                <a:lnTo>
                  <a:pt x="46410" y="87610"/>
                </a:lnTo>
                <a:lnTo>
                  <a:pt x="46410" y="87620"/>
                </a:lnTo>
                <a:lnTo>
                  <a:pt x="46410" y="87640"/>
                </a:lnTo>
                <a:lnTo>
                  <a:pt x="46440" y="87710"/>
                </a:lnTo>
                <a:lnTo>
                  <a:pt x="46450" y="87730"/>
                </a:lnTo>
                <a:lnTo>
                  <a:pt x="46460" y="87800"/>
                </a:lnTo>
                <a:lnTo>
                  <a:pt x="46480" y="87810"/>
                </a:lnTo>
                <a:lnTo>
                  <a:pt x="46500" y="87790"/>
                </a:lnTo>
                <a:lnTo>
                  <a:pt x="46500" y="87730"/>
                </a:lnTo>
                <a:lnTo>
                  <a:pt x="46500" y="87670"/>
                </a:lnTo>
                <a:lnTo>
                  <a:pt x="46490" y="87630"/>
                </a:lnTo>
                <a:lnTo>
                  <a:pt x="46480" y="87600"/>
                </a:lnTo>
                <a:lnTo>
                  <a:pt x="46450" y="87570"/>
                </a:lnTo>
                <a:lnTo>
                  <a:pt x="46450" y="87550"/>
                </a:lnTo>
                <a:lnTo>
                  <a:pt x="46510" y="87560"/>
                </a:lnTo>
                <a:lnTo>
                  <a:pt x="46600" y="87640"/>
                </a:lnTo>
                <a:lnTo>
                  <a:pt x="46640" y="87610"/>
                </a:lnTo>
                <a:lnTo>
                  <a:pt x="46640" y="87680"/>
                </a:lnTo>
                <a:lnTo>
                  <a:pt x="46630" y="87750"/>
                </a:lnTo>
                <a:lnTo>
                  <a:pt x="46620" y="87810"/>
                </a:lnTo>
                <a:lnTo>
                  <a:pt x="46600" y="87850"/>
                </a:lnTo>
                <a:lnTo>
                  <a:pt x="46590" y="87890"/>
                </a:lnTo>
                <a:lnTo>
                  <a:pt x="46600" y="87920"/>
                </a:lnTo>
                <a:lnTo>
                  <a:pt x="46610" y="87930"/>
                </a:lnTo>
                <a:lnTo>
                  <a:pt x="46620" y="87920"/>
                </a:lnTo>
                <a:lnTo>
                  <a:pt x="46620" y="87880"/>
                </a:lnTo>
                <a:lnTo>
                  <a:pt x="46640" y="87870"/>
                </a:lnTo>
                <a:lnTo>
                  <a:pt x="46670" y="87870"/>
                </a:lnTo>
                <a:lnTo>
                  <a:pt x="46690" y="87890"/>
                </a:lnTo>
                <a:lnTo>
                  <a:pt x="46710" y="87940"/>
                </a:lnTo>
                <a:lnTo>
                  <a:pt x="46710" y="87990"/>
                </a:lnTo>
                <a:lnTo>
                  <a:pt x="46690" y="88050"/>
                </a:lnTo>
                <a:lnTo>
                  <a:pt x="46670" y="88140"/>
                </a:lnTo>
                <a:lnTo>
                  <a:pt x="46650" y="88180"/>
                </a:lnTo>
                <a:lnTo>
                  <a:pt x="46640" y="88210"/>
                </a:lnTo>
                <a:lnTo>
                  <a:pt x="46640" y="88240"/>
                </a:lnTo>
                <a:lnTo>
                  <a:pt x="46650" y="88260"/>
                </a:lnTo>
                <a:lnTo>
                  <a:pt x="46680" y="88310"/>
                </a:lnTo>
                <a:lnTo>
                  <a:pt x="46680" y="88370"/>
                </a:lnTo>
                <a:lnTo>
                  <a:pt x="46690" y="88390"/>
                </a:lnTo>
                <a:lnTo>
                  <a:pt x="46710" y="88390"/>
                </a:lnTo>
                <a:lnTo>
                  <a:pt x="46730" y="88360"/>
                </a:lnTo>
                <a:lnTo>
                  <a:pt x="46730" y="88320"/>
                </a:lnTo>
                <a:lnTo>
                  <a:pt x="46710" y="88250"/>
                </a:lnTo>
                <a:lnTo>
                  <a:pt x="46720" y="88220"/>
                </a:lnTo>
                <a:lnTo>
                  <a:pt x="46740" y="88200"/>
                </a:lnTo>
                <a:lnTo>
                  <a:pt x="46760" y="88190"/>
                </a:lnTo>
                <a:lnTo>
                  <a:pt x="46770" y="88170"/>
                </a:lnTo>
                <a:lnTo>
                  <a:pt x="46770" y="88140"/>
                </a:lnTo>
                <a:lnTo>
                  <a:pt x="46800" y="88070"/>
                </a:lnTo>
                <a:lnTo>
                  <a:pt x="46810" y="88030"/>
                </a:lnTo>
                <a:lnTo>
                  <a:pt x="46820" y="87960"/>
                </a:lnTo>
                <a:lnTo>
                  <a:pt x="46800" y="87910"/>
                </a:lnTo>
                <a:lnTo>
                  <a:pt x="46780" y="87870"/>
                </a:lnTo>
                <a:lnTo>
                  <a:pt x="46760" y="87790"/>
                </a:lnTo>
                <a:lnTo>
                  <a:pt x="46730" y="87750"/>
                </a:lnTo>
                <a:lnTo>
                  <a:pt x="46730" y="87710"/>
                </a:lnTo>
                <a:lnTo>
                  <a:pt x="46740" y="87690"/>
                </a:lnTo>
                <a:lnTo>
                  <a:pt x="46760" y="87710"/>
                </a:lnTo>
                <a:lnTo>
                  <a:pt x="46800" y="87760"/>
                </a:lnTo>
                <a:lnTo>
                  <a:pt x="46830" y="87770"/>
                </a:lnTo>
                <a:lnTo>
                  <a:pt x="46860" y="87770"/>
                </a:lnTo>
                <a:lnTo>
                  <a:pt x="46880" y="87780"/>
                </a:lnTo>
                <a:lnTo>
                  <a:pt x="46890" y="87830"/>
                </a:lnTo>
                <a:lnTo>
                  <a:pt x="46900" y="87850"/>
                </a:lnTo>
                <a:lnTo>
                  <a:pt x="46920" y="87870"/>
                </a:lnTo>
                <a:lnTo>
                  <a:pt x="46960" y="87890"/>
                </a:lnTo>
                <a:lnTo>
                  <a:pt x="46950" y="87950"/>
                </a:lnTo>
                <a:lnTo>
                  <a:pt x="46940" y="87970"/>
                </a:lnTo>
                <a:lnTo>
                  <a:pt x="46970" y="88000"/>
                </a:lnTo>
                <a:lnTo>
                  <a:pt x="47040" y="88090"/>
                </a:lnTo>
                <a:lnTo>
                  <a:pt x="47060" y="88140"/>
                </a:lnTo>
                <a:lnTo>
                  <a:pt x="47070" y="88180"/>
                </a:lnTo>
                <a:lnTo>
                  <a:pt x="47070" y="88210"/>
                </a:lnTo>
                <a:lnTo>
                  <a:pt x="47060" y="88240"/>
                </a:lnTo>
                <a:lnTo>
                  <a:pt x="47050" y="88280"/>
                </a:lnTo>
                <a:lnTo>
                  <a:pt x="47030" y="88320"/>
                </a:lnTo>
                <a:lnTo>
                  <a:pt x="47050" y="88350"/>
                </a:lnTo>
                <a:lnTo>
                  <a:pt x="47070" y="88370"/>
                </a:lnTo>
                <a:lnTo>
                  <a:pt x="47080" y="88360"/>
                </a:lnTo>
                <a:lnTo>
                  <a:pt x="47090" y="88360"/>
                </a:lnTo>
                <a:lnTo>
                  <a:pt x="47130" y="88360"/>
                </a:lnTo>
                <a:lnTo>
                  <a:pt x="47150" y="88350"/>
                </a:lnTo>
                <a:lnTo>
                  <a:pt x="47150" y="88330"/>
                </a:lnTo>
                <a:lnTo>
                  <a:pt x="47150" y="88130"/>
                </a:lnTo>
                <a:lnTo>
                  <a:pt x="47130" y="88070"/>
                </a:lnTo>
                <a:lnTo>
                  <a:pt x="47110" y="88020"/>
                </a:lnTo>
                <a:lnTo>
                  <a:pt x="47080" y="87970"/>
                </a:lnTo>
                <a:lnTo>
                  <a:pt x="47080" y="87950"/>
                </a:lnTo>
                <a:lnTo>
                  <a:pt x="47110" y="87950"/>
                </a:lnTo>
                <a:lnTo>
                  <a:pt x="47290" y="88080"/>
                </a:lnTo>
                <a:lnTo>
                  <a:pt x="47310" y="88110"/>
                </a:lnTo>
                <a:lnTo>
                  <a:pt x="47330" y="88120"/>
                </a:lnTo>
                <a:lnTo>
                  <a:pt x="47400" y="88070"/>
                </a:lnTo>
                <a:lnTo>
                  <a:pt x="47430" y="88050"/>
                </a:lnTo>
                <a:lnTo>
                  <a:pt x="47460" y="88070"/>
                </a:lnTo>
                <a:lnTo>
                  <a:pt x="47490" y="88090"/>
                </a:lnTo>
                <a:lnTo>
                  <a:pt x="47510" y="88130"/>
                </a:lnTo>
                <a:lnTo>
                  <a:pt x="47490" y="88170"/>
                </a:lnTo>
                <a:lnTo>
                  <a:pt x="47510" y="88190"/>
                </a:lnTo>
                <a:lnTo>
                  <a:pt x="47540" y="88210"/>
                </a:lnTo>
                <a:lnTo>
                  <a:pt x="47580" y="88240"/>
                </a:lnTo>
                <a:lnTo>
                  <a:pt x="47570" y="88300"/>
                </a:lnTo>
                <a:lnTo>
                  <a:pt x="47540" y="88310"/>
                </a:lnTo>
                <a:lnTo>
                  <a:pt x="47470" y="88310"/>
                </a:lnTo>
                <a:lnTo>
                  <a:pt x="47440" y="88330"/>
                </a:lnTo>
                <a:lnTo>
                  <a:pt x="47420" y="88370"/>
                </a:lnTo>
                <a:lnTo>
                  <a:pt x="47420" y="88410"/>
                </a:lnTo>
                <a:lnTo>
                  <a:pt x="47440" y="88440"/>
                </a:lnTo>
                <a:lnTo>
                  <a:pt x="47500" y="88470"/>
                </a:lnTo>
                <a:lnTo>
                  <a:pt x="47510" y="88500"/>
                </a:lnTo>
                <a:lnTo>
                  <a:pt x="47480" y="88580"/>
                </a:lnTo>
                <a:lnTo>
                  <a:pt x="47510" y="88600"/>
                </a:lnTo>
                <a:lnTo>
                  <a:pt x="47520" y="88580"/>
                </a:lnTo>
                <a:lnTo>
                  <a:pt x="47540" y="88540"/>
                </a:lnTo>
                <a:lnTo>
                  <a:pt x="47560" y="88520"/>
                </a:lnTo>
                <a:lnTo>
                  <a:pt x="47560" y="88490"/>
                </a:lnTo>
                <a:lnTo>
                  <a:pt x="47590" y="88450"/>
                </a:lnTo>
                <a:lnTo>
                  <a:pt x="47620" y="88410"/>
                </a:lnTo>
                <a:lnTo>
                  <a:pt x="47640" y="88420"/>
                </a:lnTo>
                <a:lnTo>
                  <a:pt x="47670" y="88480"/>
                </a:lnTo>
                <a:lnTo>
                  <a:pt x="47870" y="88540"/>
                </a:lnTo>
                <a:lnTo>
                  <a:pt x="47800" y="88630"/>
                </a:lnTo>
                <a:lnTo>
                  <a:pt x="47810" y="88640"/>
                </a:lnTo>
                <a:lnTo>
                  <a:pt x="47890" y="88650"/>
                </a:lnTo>
                <a:lnTo>
                  <a:pt x="47960" y="88680"/>
                </a:lnTo>
                <a:lnTo>
                  <a:pt x="48020" y="88740"/>
                </a:lnTo>
                <a:lnTo>
                  <a:pt x="48050" y="88750"/>
                </a:lnTo>
                <a:lnTo>
                  <a:pt x="48010" y="88780"/>
                </a:lnTo>
                <a:lnTo>
                  <a:pt x="47940" y="88800"/>
                </a:lnTo>
                <a:lnTo>
                  <a:pt x="47910" y="88820"/>
                </a:lnTo>
                <a:lnTo>
                  <a:pt x="47890" y="88870"/>
                </a:lnTo>
                <a:lnTo>
                  <a:pt x="47900" y="88920"/>
                </a:lnTo>
                <a:lnTo>
                  <a:pt x="47880" y="88970"/>
                </a:lnTo>
                <a:lnTo>
                  <a:pt x="47840" y="89000"/>
                </a:lnTo>
                <a:lnTo>
                  <a:pt x="47800" y="88980"/>
                </a:lnTo>
                <a:lnTo>
                  <a:pt x="47760" y="88950"/>
                </a:lnTo>
                <a:lnTo>
                  <a:pt x="47700" y="88880"/>
                </a:lnTo>
                <a:lnTo>
                  <a:pt x="47670" y="88850"/>
                </a:lnTo>
                <a:lnTo>
                  <a:pt x="47630" y="88850"/>
                </a:lnTo>
                <a:lnTo>
                  <a:pt x="47590" y="88900"/>
                </a:lnTo>
                <a:lnTo>
                  <a:pt x="47660" y="88940"/>
                </a:lnTo>
                <a:lnTo>
                  <a:pt x="47650" y="89000"/>
                </a:lnTo>
                <a:lnTo>
                  <a:pt x="47670" y="89100"/>
                </a:lnTo>
                <a:lnTo>
                  <a:pt x="47660" y="89150"/>
                </a:lnTo>
                <a:lnTo>
                  <a:pt x="47600" y="89080"/>
                </a:lnTo>
                <a:lnTo>
                  <a:pt x="47560" y="89040"/>
                </a:lnTo>
                <a:lnTo>
                  <a:pt x="47540" y="89060"/>
                </a:lnTo>
                <a:lnTo>
                  <a:pt x="47540" y="89120"/>
                </a:lnTo>
                <a:lnTo>
                  <a:pt x="47560" y="89160"/>
                </a:lnTo>
                <a:lnTo>
                  <a:pt x="47590" y="89190"/>
                </a:lnTo>
                <a:lnTo>
                  <a:pt x="47630" y="89210"/>
                </a:lnTo>
                <a:lnTo>
                  <a:pt x="47610" y="89250"/>
                </a:lnTo>
                <a:lnTo>
                  <a:pt x="47590" y="89260"/>
                </a:lnTo>
                <a:lnTo>
                  <a:pt x="47560" y="89260"/>
                </a:lnTo>
                <a:lnTo>
                  <a:pt x="47540" y="89280"/>
                </a:lnTo>
                <a:lnTo>
                  <a:pt x="47600" y="89320"/>
                </a:lnTo>
                <a:lnTo>
                  <a:pt x="47710" y="89340"/>
                </a:lnTo>
                <a:lnTo>
                  <a:pt x="47720" y="89380"/>
                </a:lnTo>
                <a:lnTo>
                  <a:pt x="47720" y="89430"/>
                </a:lnTo>
                <a:lnTo>
                  <a:pt x="47700" y="89480"/>
                </a:lnTo>
                <a:lnTo>
                  <a:pt x="47680" y="89510"/>
                </a:lnTo>
                <a:lnTo>
                  <a:pt x="47660" y="89510"/>
                </a:lnTo>
                <a:lnTo>
                  <a:pt x="47630" y="89510"/>
                </a:lnTo>
                <a:lnTo>
                  <a:pt x="47610" y="89500"/>
                </a:lnTo>
                <a:lnTo>
                  <a:pt x="47590" y="89480"/>
                </a:lnTo>
                <a:lnTo>
                  <a:pt x="47580" y="89470"/>
                </a:lnTo>
                <a:lnTo>
                  <a:pt x="47530" y="89500"/>
                </a:lnTo>
                <a:lnTo>
                  <a:pt x="47510" y="89510"/>
                </a:lnTo>
                <a:lnTo>
                  <a:pt x="47470" y="89490"/>
                </a:lnTo>
                <a:lnTo>
                  <a:pt x="47470" y="89460"/>
                </a:lnTo>
                <a:lnTo>
                  <a:pt x="47480" y="89340"/>
                </a:lnTo>
                <a:lnTo>
                  <a:pt x="47450" y="89360"/>
                </a:lnTo>
                <a:lnTo>
                  <a:pt x="47420" y="89360"/>
                </a:lnTo>
                <a:lnTo>
                  <a:pt x="47390" y="89350"/>
                </a:lnTo>
                <a:lnTo>
                  <a:pt x="47360" y="89320"/>
                </a:lnTo>
                <a:lnTo>
                  <a:pt x="47360" y="89360"/>
                </a:lnTo>
                <a:lnTo>
                  <a:pt x="47350" y="89400"/>
                </a:lnTo>
                <a:lnTo>
                  <a:pt x="47330" y="89450"/>
                </a:lnTo>
                <a:lnTo>
                  <a:pt x="47360" y="89470"/>
                </a:lnTo>
                <a:lnTo>
                  <a:pt x="47360" y="89520"/>
                </a:lnTo>
                <a:lnTo>
                  <a:pt x="47340" y="89610"/>
                </a:lnTo>
                <a:close/>
                <a:moveTo>
                  <a:pt x="44400" y="87050"/>
                </a:moveTo>
                <a:lnTo>
                  <a:pt x="44440" y="87030"/>
                </a:lnTo>
                <a:lnTo>
                  <a:pt x="44490" y="87010"/>
                </a:lnTo>
                <a:lnTo>
                  <a:pt x="44530" y="87010"/>
                </a:lnTo>
                <a:lnTo>
                  <a:pt x="44560" y="87070"/>
                </a:lnTo>
                <a:lnTo>
                  <a:pt x="44540" y="87100"/>
                </a:lnTo>
                <a:lnTo>
                  <a:pt x="44520" y="87120"/>
                </a:lnTo>
                <a:lnTo>
                  <a:pt x="44500" y="87120"/>
                </a:lnTo>
                <a:lnTo>
                  <a:pt x="44470" y="87130"/>
                </a:lnTo>
                <a:lnTo>
                  <a:pt x="44480" y="87200"/>
                </a:lnTo>
                <a:lnTo>
                  <a:pt x="44450" y="87250"/>
                </a:lnTo>
                <a:lnTo>
                  <a:pt x="44400" y="87270"/>
                </a:lnTo>
                <a:lnTo>
                  <a:pt x="44350" y="87280"/>
                </a:lnTo>
                <a:lnTo>
                  <a:pt x="44340" y="87290"/>
                </a:lnTo>
                <a:lnTo>
                  <a:pt x="44320" y="87310"/>
                </a:lnTo>
                <a:lnTo>
                  <a:pt x="44310" y="87320"/>
                </a:lnTo>
                <a:lnTo>
                  <a:pt x="44290" y="87320"/>
                </a:lnTo>
                <a:lnTo>
                  <a:pt x="44270" y="87300"/>
                </a:lnTo>
                <a:lnTo>
                  <a:pt x="44250" y="87300"/>
                </a:lnTo>
                <a:lnTo>
                  <a:pt x="44230" y="87270"/>
                </a:lnTo>
                <a:lnTo>
                  <a:pt x="44220" y="87260"/>
                </a:lnTo>
                <a:lnTo>
                  <a:pt x="44220" y="87230"/>
                </a:lnTo>
                <a:lnTo>
                  <a:pt x="44230" y="87220"/>
                </a:lnTo>
                <a:lnTo>
                  <a:pt x="44230" y="87210"/>
                </a:lnTo>
                <a:lnTo>
                  <a:pt x="44260" y="87170"/>
                </a:lnTo>
                <a:lnTo>
                  <a:pt x="44400" y="87050"/>
                </a:lnTo>
                <a:close/>
                <a:moveTo>
                  <a:pt x="45690" y="85910"/>
                </a:moveTo>
                <a:lnTo>
                  <a:pt x="45780" y="86010"/>
                </a:lnTo>
                <a:lnTo>
                  <a:pt x="45790" y="86040"/>
                </a:lnTo>
                <a:lnTo>
                  <a:pt x="45790" y="86090"/>
                </a:lnTo>
                <a:lnTo>
                  <a:pt x="45770" y="86140"/>
                </a:lnTo>
                <a:lnTo>
                  <a:pt x="45750" y="86170"/>
                </a:lnTo>
                <a:lnTo>
                  <a:pt x="45720" y="86190"/>
                </a:lnTo>
                <a:lnTo>
                  <a:pt x="45690" y="86190"/>
                </a:lnTo>
                <a:lnTo>
                  <a:pt x="45650" y="86170"/>
                </a:lnTo>
                <a:lnTo>
                  <a:pt x="45610" y="86150"/>
                </a:lnTo>
                <a:lnTo>
                  <a:pt x="45590" y="86120"/>
                </a:lnTo>
                <a:lnTo>
                  <a:pt x="45590" y="86080"/>
                </a:lnTo>
                <a:lnTo>
                  <a:pt x="45590" y="86050"/>
                </a:lnTo>
                <a:lnTo>
                  <a:pt x="45610" y="86040"/>
                </a:lnTo>
                <a:lnTo>
                  <a:pt x="45640" y="86030"/>
                </a:lnTo>
                <a:lnTo>
                  <a:pt x="45640" y="86010"/>
                </a:lnTo>
                <a:lnTo>
                  <a:pt x="45620" y="86010"/>
                </a:lnTo>
                <a:lnTo>
                  <a:pt x="45590" y="85980"/>
                </a:lnTo>
                <a:lnTo>
                  <a:pt x="45570" y="85970"/>
                </a:lnTo>
                <a:lnTo>
                  <a:pt x="45480" y="85970"/>
                </a:lnTo>
                <a:lnTo>
                  <a:pt x="45460" y="85970"/>
                </a:lnTo>
                <a:lnTo>
                  <a:pt x="45450" y="85980"/>
                </a:lnTo>
                <a:lnTo>
                  <a:pt x="45430" y="85980"/>
                </a:lnTo>
                <a:lnTo>
                  <a:pt x="45410" y="85960"/>
                </a:lnTo>
                <a:lnTo>
                  <a:pt x="45400" y="85950"/>
                </a:lnTo>
                <a:lnTo>
                  <a:pt x="45370" y="85950"/>
                </a:lnTo>
                <a:lnTo>
                  <a:pt x="45330" y="85950"/>
                </a:lnTo>
                <a:lnTo>
                  <a:pt x="45280" y="85990"/>
                </a:lnTo>
                <a:lnTo>
                  <a:pt x="45260" y="85990"/>
                </a:lnTo>
                <a:lnTo>
                  <a:pt x="45180" y="85990"/>
                </a:lnTo>
                <a:lnTo>
                  <a:pt x="45160" y="85990"/>
                </a:lnTo>
                <a:lnTo>
                  <a:pt x="45050" y="86050"/>
                </a:lnTo>
                <a:lnTo>
                  <a:pt x="45010" y="86050"/>
                </a:lnTo>
                <a:lnTo>
                  <a:pt x="45030" y="86010"/>
                </a:lnTo>
                <a:lnTo>
                  <a:pt x="45100" y="85990"/>
                </a:lnTo>
                <a:lnTo>
                  <a:pt x="45130" y="85950"/>
                </a:lnTo>
                <a:lnTo>
                  <a:pt x="45120" y="85920"/>
                </a:lnTo>
                <a:lnTo>
                  <a:pt x="45140" y="85910"/>
                </a:lnTo>
                <a:lnTo>
                  <a:pt x="45180" y="85910"/>
                </a:lnTo>
                <a:lnTo>
                  <a:pt x="45200" y="85900"/>
                </a:lnTo>
                <a:lnTo>
                  <a:pt x="45220" y="85870"/>
                </a:lnTo>
                <a:lnTo>
                  <a:pt x="45240" y="85860"/>
                </a:lnTo>
                <a:lnTo>
                  <a:pt x="45250" y="85860"/>
                </a:lnTo>
                <a:lnTo>
                  <a:pt x="45310" y="85880"/>
                </a:lnTo>
                <a:lnTo>
                  <a:pt x="45360" y="85900"/>
                </a:lnTo>
                <a:lnTo>
                  <a:pt x="45390" y="85910"/>
                </a:lnTo>
                <a:lnTo>
                  <a:pt x="45400" y="85890"/>
                </a:lnTo>
                <a:lnTo>
                  <a:pt x="45380" y="85860"/>
                </a:lnTo>
                <a:lnTo>
                  <a:pt x="45330" y="85810"/>
                </a:lnTo>
                <a:lnTo>
                  <a:pt x="45370" y="85780"/>
                </a:lnTo>
                <a:lnTo>
                  <a:pt x="45480" y="85870"/>
                </a:lnTo>
                <a:lnTo>
                  <a:pt x="45520" y="85830"/>
                </a:lnTo>
                <a:lnTo>
                  <a:pt x="45560" y="85870"/>
                </a:lnTo>
                <a:lnTo>
                  <a:pt x="45610" y="85910"/>
                </a:lnTo>
                <a:lnTo>
                  <a:pt x="45660" y="85930"/>
                </a:lnTo>
                <a:lnTo>
                  <a:pt x="45690" y="85910"/>
                </a:lnTo>
                <a:close/>
                <a:moveTo>
                  <a:pt x="46100" y="87280"/>
                </a:moveTo>
                <a:lnTo>
                  <a:pt x="46160" y="87280"/>
                </a:lnTo>
                <a:lnTo>
                  <a:pt x="46230" y="87310"/>
                </a:lnTo>
                <a:lnTo>
                  <a:pt x="46290" y="87350"/>
                </a:lnTo>
                <a:lnTo>
                  <a:pt x="46320" y="87390"/>
                </a:lnTo>
                <a:lnTo>
                  <a:pt x="46290" y="87440"/>
                </a:lnTo>
                <a:lnTo>
                  <a:pt x="46140" y="87400"/>
                </a:lnTo>
                <a:lnTo>
                  <a:pt x="46090" y="87420"/>
                </a:lnTo>
                <a:lnTo>
                  <a:pt x="46060" y="87430"/>
                </a:lnTo>
                <a:lnTo>
                  <a:pt x="46030" y="87420"/>
                </a:lnTo>
                <a:lnTo>
                  <a:pt x="45980" y="87390"/>
                </a:lnTo>
                <a:lnTo>
                  <a:pt x="45960" y="87350"/>
                </a:lnTo>
                <a:lnTo>
                  <a:pt x="45940" y="87340"/>
                </a:lnTo>
                <a:lnTo>
                  <a:pt x="45940" y="87350"/>
                </a:lnTo>
                <a:lnTo>
                  <a:pt x="45930" y="87370"/>
                </a:lnTo>
                <a:lnTo>
                  <a:pt x="45920" y="87380"/>
                </a:lnTo>
                <a:lnTo>
                  <a:pt x="45900" y="87390"/>
                </a:lnTo>
                <a:lnTo>
                  <a:pt x="45850" y="87360"/>
                </a:lnTo>
                <a:lnTo>
                  <a:pt x="45800" y="87300"/>
                </a:lnTo>
                <a:lnTo>
                  <a:pt x="45750" y="87230"/>
                </a:lnTo>
                <a:lnTo>
                  <a:pt x="45720" y="87170"/>
                </a:lnTo>
                <a:lnTo>
                  <a:pt x="45690" y="87210"/>
                </a:lnTo>
                <a:lnTo>
                  <a:pt x="45670" y="87250"/>
                </a:lnTo>
                <a:lnTo>
                  <a:pt x="45650" y="87290"/>
                </a:lnTo>
                <a:lnTo>
                  <a:pt x="45610" y="87300"/>
                </a:lnTo>
                <a:lnTo>
                  <a:pt x="45460" y="87300"/>
                </a:lnTo>
                <a:lnTo>
                  <a:pt x="45420" y="87280"/>
                </a:lnTo>
                <a:lnTo>
                  <a:pt x="45390" y="87250"/>
                </a:lnTo>
                <a:lnTo>
                  <a:pt x="45370" y="87230"/>
                </a:lnTo>
                <a:lnTo>
                  <a:pt x="45380" y="87200"/>
                </a:lnTo>
                <a:lnTo>
                  <a:pt x="45420" y="87200"/>
                </a:lnTo>
                <a:lnTo>
                  <a:pt x="45510" y="87220"/>
                </a:lnTo>
                <a:lnTo>
                  <a:pt x="45560" y="87230"/>
                </a:lnTo>
                <a:lnTo>
                  <a:pt x="45580" y="87200"/>
                </a:lnTo>
                <a:lnTo>
                  <a:pt x="45550" y="87180"/>
                </a:lnTo>
                <a:lnTo>
                  <a:pt x="45470" y="87160"/>
                </a:lnTo>
                <a:lnTo>
                  <a:pt x="45430" y="87130"/>
                </a:lnTo>
                <a:lnTo>
                  <a:pt x="45410" y="87100"/>
                </a:lnTo>
                <a:lnTo>
                  <a:pt x="45390" y="87050"/>
                </a:lnTo>
                <a:lnTo>
                  <a:pt x="45390" y="87000"/>
                </a:lnTo>
                <a:lnTo>
                  <a:pt x="45420" y="86990"/>
                </a:lnTo>
                <a:lnTo>
                  <a:pt x="45400" y="86980"/>
                </a:lnTo>
                <a:lnTo>
                  <a:pt x="45380" y="86950"/>
                </a:lnTo>
                <a:lnTo>
                  <a:pt x="45370" y="86930"/>
                </a:lnTo>
                <a:lnTo>
                  <a:pt x="45370" y="86880"/>
                </a:lnTo>
                <a:lnTo>
                  <a:pt x="45350" y="86900"/>
                </a:lnTo>
                <a:lnTo>
                  <a:pt x="45330" y="86940"/>
                </a:lnTo>
                <a:lnTo>
                  <a:pt x="45310" y="86950"/>
                </a:lnTo>
                <a:lnTo>
                  <a:pt x="45290" y="86940"/>
                </a:lnTo>
                <a:lnTo>
                  <a:pt x="45280" y="86930"/>
                </a:lnTo>
                <a:lnTo>
                  <a:pt x="45280" y="86910"/>
                </a:lnTo>
                <a:lnTo>
                  <a:pt x="45270" y="86880"/>
                </a:lnTo>
                <a:lnTo>
                  <a:pt x="45220" y="86780"/>
                </a:lnTo>
                <a:lnTo>
                  <a:pt x="45190" y="86740"/>
                </a:lnTo>
                <a:lnTo>
                  <a:pt x="45160" y="86720"/>
                </a:lnTo>
                <a:lnTo>
                  <a:pt x="45160" y="86750"/>
                </a:lnTo>
                <a:lnTo>
                  <a:pt x="45180" y="86820"/>
                </a:lnTo>
                <a:lnTo>
                  <a:pt x="45130" y="86820"/>
                </a:lnTo>
                <a:lnTo>
                  <a:pt x="45100" y="86770"/>
                </a:lnTo>
                <a:lnTo>
                  <a:pt x="45080" y="86710"/>
                </a:lnTo>
                <a:lnTo>
                  <a:pt x="45080" y="86650"/>
                </a:lnTo>
                <a:lnTo>
                  <a:pt x="45070" y="86640"/>
                </a:lnTo>
                <a:lnTo>
                  <a:pt x="44990" y="86660"/>
                </a:lnTo>
                <a:lnTo>
                  <a:pt x="44960" y="86650"/>
                </a:lnTo>
                <a:lnTo>
                  <a:pt x="44920" y="86550"/>
                </a:lnTo>
                <a:lnTo>
                  <a:pt x="44880" y="86490"/>
                </a:lnTo>
                <a:lnTo>
                  <a:pt x="44870" y="86490"/>
                </a:lnTo>
                <a:lnTo>
                  <a:pt x="44870" y="86510"/>
                </a:lnTo>
                <a:lnTo>
                  <a:pt x="44860" y="86530"/>
                </a:lnTo>
                <a:lnTo>
                  <a:pt x="44820" y="86560"/>
                </a:lnTo>
                <a:lnTo>
                  <a:pt x="44800" y="86560"/>
                </a:lnTo>
                <a:lnTo>
                  <a:pt x="44770" y="86550"/>
                </a:lnTo>
                <a:lnTo>
                  <a:pt x="44600" y="86490"/>
                </a:lnTo>
                <a:lnTo>
                  <a:pt x="44560" y="86490"/>
                </a:lnTo>
                <a:lnTo>
                  <a:pt x="44580" y="86520"/>
                </a:lnTo>
                <a:lnTo>
                  <a:pt x="44630" y="86570"/>
                </a:lnTo>
                <a:lnTo>
                  <a:pt x="44620" y="86580"/>
                </a:lnTo>
                <a:lnTo>
                  <a:pt x="44610" y="86590"/>
                </a:lnTo>
                <a:lnTo>
                  <a:pt x="44580" y="86590"/>
                </a:lnTo>
                <a:lnTo>
                  <a:pt x="44560" y="86600"/>
                </a:lnTo>
                <a:lnTo>
                  <a:pt x="44550" y="86630"/>
                </a:lnTo>
                <a:lnTo>
                  <a:pt x="44540" y="86630"/>
                </a:lnTo>
                <a:lnTo>
                  <a:pt x="44510" y="86630"/>
                </a:lnTo>
                <a:lnTo>
                  <a:pt x="44490" y="86620"/>
                </a:lnTo>
                <a:lnTo>
                  <a:pt x="44480" y="86600"/>
                </a:lnTo>
                <a:lnTo>
                  <a:pt x="44460" y="86590"/>
                </a:lnTo>
                <a:lnTo>
                  <a:pt x="44440" y="86590"/>
                </a:lnTo>
                <a:lnTo>
                  <a:pt x="44420" y="86610"/>
                </a:lnTo>
                <a:lnTo>
                  <a:pt x="44410" y="86620"/>
                </a:lnTo>
                <a:lnTo>
                  <a:pt x="44350" y="86590"/>
                </a:lnTo>
                <a:lnTo>
                  <a:pt x="44260" y="86460"/>
                </a:lnTo>
                <a:lnTo>
                  <a:pt x="44210" y="86430"/>
                </a:lnTo>
                <a:lnTo>
                  <a:pt x="44230" y="86490"/>
                </a:lnTo>
                <a:lnTo>
                  <a:pt x="44240" y="86540"/>
                </a:lnTo>
                <a:lnTo>
                  <a:pt x="44230" y="86570"/>
                </a:lnTo>
                <a:lnTo>
                  <a:pt x="44180" y="86590"/>
                </a:lnTo>
                <a:lnTo>
                  <a:pt x="44140" y="86570"/>
                </a:lnTo>
                <a:lnTo>
                  <a:pt x="44130" y="86580"/>
                </a:lnTo>
                <a:lnTo>
                  <a:pt x="44140" y="86610"/>
                </a:lnTo>
                <a:lnTo>
                  <a:pt x="44130" y="86620"/>
                </a:lnTo>
                <a:lnTo>
                  <a:pt x="44100" y="86620"/>
                </a:lnTo>
                <a:lnTo>
                  <a:pt x="44080" y="86610"/>
                </a:lnTo>
                <a:lnTo>
                  <a:pt x="44070" y="86590"/>
                </a:lnTo>
                <a:lnTo>
                  <a:pt x="44060" y="86560"/>
                </a:lnTo>
                <a:lnTo>
                  <a:pt x="44060" y="86530"/>
                </a:lnTo>
                <a:lnTo>
                  <a:pt x="44070" y="86490"/>
                </a:lnTo>
                <a:lnTo>
                  <a:pt x="44070" y="86460"/>
                </a:lnTo>
                <a:lnTo>
                  <a:pt x="44060" y="86430"/>
                </a:lnTo>
                <a:lnTo>
                  <a:pt x="44050" y="86420"/>
                </a:lnTo>
                <a:lnTo>
                  <a:pt x="44030" y="86400"/>
                </a:lnTo>
                <a:lnTo>
                  <a:pt x="44020" y="86410"/>
                </a:lnTo>
                <a:lnTo>
                  <a:pt x="44010" y="86440"/>
                </a:lnTo>
                <a:lnTo>
                  <a:pt x="44000" y="86460"/>
                </a:lnTo>
                <a:lnTo>
                  <a:pt x="43970" y="86450"/>
                </a:lnTo>
                <a:lnTo>
                  <a:pt x="43940" y="86420"/>
                </a:lnTo>
                <a:lnTo>
                  <a:pt x="43920" y="86410"/>
                </a:lnTo>
                <a:lnTo>
                  <a:pt x="43920" y="86390"/>
                </a:lnTo>
                <a:lnTo>
                  <a:pt x="43930" y="86370"/>
                </a:lnTo>
                <a:lnTo>
                  <a:pt x="43930" y="86350"/>
                </a:lnTo>
                <a:lnTo>
                  <a:pt x="43910" y="86320"/>
                </a:lnTo>
                <a:lnTo>
                  <a:pt x="43920" y="86300"/>
                </a:lnTo>
                <a:lnTo>
                  <a:pt x="43920" y="86280"/>
                </a:lnTo>
                <a:lnTo>
                  <a:pt x="43920" y="86220"/>
                </a:lnTo>
                <a:lnTo>
                  <a:pt x="43890" y="86240"/>
                </a:lnTo>
                <a:lnTo>
                  <a:pt x="43750" y="86220"/>
                </a:lnTo>
                <a:lnTo>
                  <a:pt x="43740" y="86210"/>
                </a:lnTo>
                <a:lnTo>
                  <a:pt x="43720" y="86200"/>
                </a:lnTo>
                <a:lnTo>
                  <a:pt x="43720" y="86190"/>
                </a:lnTo>
                <a:lnTo>
                  <a:pt x="43720" y="86150"/>
                </a:lnTo>
                <a:lnTo>
                  <a:pt x="43720" y="86140"/>
                </a:lnTo>
                <a:lnTo>
                  <a:pt x="43710" y="86140"/>
                </a:lnTo>
                <a:lnTo>
                  <a:pt x="43700" y="86140"/>
                </a:lnTo>
                <a:lnTo>
                  <a:pt x="43610" y="86110"/>
                </a:lnTo>
                <a:lnTo>
                  <a:pt x="43580" y="86080"/>
                </a:lnTo>
                <a:lnTo>
                  <a:pt x="43600" y="86000"/>
                </a:lnTo>
                <a:lnTo>
                  <a:pt x="43600" y="85970"/>
                </a:lnTo>
                <a:lnTo>
                  <a:pt x="43590" y="85950"/>
                </a:lnTo>
                <a:lnTo>
                  <a:pt x="43590" y="85930"/>
                </a:lnTo>
                <a:lnTo>
                  <a:pt x="43600" y="85910"/>
                </a:lnTo>
                <a:lnTo>
                  <a:pt x="43620" y="85870"/>
                </a:lnTo>
                <a:lnTo>
                  <a:pt x="43600" y="85850"/>
                </a:lnTo>
                <a:lnTo>
                  <a:pt x="43580" y="85830"/>
                </a:lnTo>
                <a:lnTo>
                  <a:pt x="43550" y="85780"/>
                </a:lnTo>
                <a:lnTo>
                  <a:pt x="43370" y="85670"/>
                </a:lnTo>
                <a:lnTo>
                  <a:pt x="43330" y="85630"/>
                </a:lnTo>
                <a:lnTo>
                  <a:pt x="43300" y="85580"/>
                </a:lnTo>
                <a:lnTo>
                  <a:pt x="43310" y="85560"/>
                </a:lnTo>
                <a:lnTo>
                  <a:pt x="43320" y="85550"/>
                </a:lnTo>
                <a:lnTo>
                  <a:pt x="43340" y="85550"/>
                </a:lnTo>
                <a:lnTo>
                  <a:pt x="43350" y="85540"/>
                </a:lnTo>
                <a:lnTo>
                  <a:pt x="43360" y="85530"/>
                </a:lnTo>
                <a:lnTo>
                  <a:pt x="43380" y="85540"/>
                </a:lnTo>
                <a:lnTo>
                  <a:pt x="43390" y="85540"/>
                </a:lnTo>
                <a:lnTo>
                  <a:pt x="43390" y="85530"/>
                </a:lnTo>
                <a:lnTo>
                  <a:pt x="43380" y="85500"/>
                </a:lnTo>
                <a:lnTo>
                  <a:pt x="43390" y="85500"/>
                </a:lnTo>
                <a:lnTo>
                  <a:pt x="43390" y="85490"/>
                </a:lnTo>
                <a:lnTo>
                  <a:pt x="43400" y="85480"/>
                </a:lnTo>
                <a:lnTo>
                  <a:pt x="43400" y="85470"/>
                </a:lnTo>
                <a:lnTo>
                  <a:pt x="43420" y="85460"/>
                </a:lnTo>
                <a:lnTo>
                  <a:pt x="43440" y="85480"/>
                </a:lnTo>
                <a:lnTo>
                  <a:pt x="43490" y="85550"/>
                </a:lnTo>
                <a:lnTo>
                  <a:pt x="43570" y="85620"/>
                </a:lnTo>
                <a:lnTo>
                  <a:pt x="43620" y="85650"/>
                </a:lnTo>
                <a:lnTo>
                  <a:pt x="43770" y="85700"/>
                </a:lnTo>
                <a:lnTo>
                  <a:pt x="43760" y="85750"/>
                </a:lnTo>
                <a:lnTo>
                  <a:pt x="43760" y="85770"/>
                </a:lnTo>
                <a:lnTo>
                  <a:pt x="43750" y="85790"/>
                </a:lnTo>
                <a:lnTo>
                  <a:pt x="43770" y="85820"/>
                </a:lnTo>
                <a:lnTo>
                  <a:pt x="43850" y="85860"/>
                </a:lnTo>
                <a:lnTo>
                  <a:pt x="43860" y="85880"/>
                </a:lnTo>
                <a:lnTo>
                  <a:pt x="43870" y="85920"/>
                </a:lnTo>
                <a:lnTo>
                  <a:pt x="43900" y="85930"/>
                </a:lnTo>
                <a:lnTo>
                  <a:pt x="43970" y="85910"/>
                </a:lnTo>
                <a:lnTo>
                  <a:pt x="43990" y="85930"/>
                </a:lnTo>
                <a:lnTo>
                  <a:pt x="43970" y="85980"/>
                </a:lnTo>
                <a:lnTo>
                  <a:pt x="43920" y="86050"/>
                </a:lnTo>
                <a:lnTo>
                  <a:pt x="43930" y="86080"/>
                </a:lnTo>
                <a:lnTo>
                  <a:pt x="44010" y="86160"/>
                </a:lnTo>
                <a:lnTo>
                  <a:pt x="44040" y="86090"/>
                </a:lnTo>
                <a:lnTo>
                  <a:pt x="44070" y="86090"/>
                </a:lnTo>
                <a:lnTo>
                  <a:pt x="44170" y="86190"/>
                </a:lnTo>
                <a:lnTo>
                  <a:pt x="44190" y="86190"/>
                </a:lnTo>
                <a:lnTo>
                  <a:pt x="44210" y="86200"/>
                </a:lnTo>
                <a:lnTo>
                  <a:pt x="44220" y="86190"/>
                </a:lnTo>
                <a:lnTo>
                  <a:pt x="44230" y="86170"/>
                </a:lnTo>
                <a:lnTo>
                  <a:pt x="44230" y="86160"/>
                </a:lnTo>
                <a:lnTo>
                  <a:pt x="44240" y="86160"/>
                </a:lnTo>
                <a:lnTo>
                  <a:pt x="44260" y="86180"/>
                </a:lnTo>
                <a:lnTo>
                  <a:pt x="44280" y="86180"/>
                </a:lnTo>
                <a:lnTo>
                  <a:pt x="44290" y="86170"/>
                </a:lnTo>
                <a:lnTo>
                  <a:pt x="44300" y="86150"/>
                </a:lnTo>
                <a:lnTo>
                  <a:pt x="44320" y="86140"/>
                </a:lnTo>
                <a:lnTo>
                  <a:pt x="44340" y="86150"/>
                </a:lnTo>
                <a:lnTo>
                  <a:pt x="44380" y="86230"/>
                </a:lnTo>
                <a:lnTo>
                  <a:pt x="44380" y="86250"/>
                </a:lnTo>
                <a:lnTo>
                  <a:pt x="44400" y="86280"/>
                </a:lnTo>
                <a:lnTo>
                  <a:pt x="44440" y="86260"/>
                </a:lnTo>
                <a:lnTo>
                  <a:pt x="44510" y="86200"/>
                </a:lnTo>
                <a:lnTo>
                  <a:pt x="44460" y="86170"/>
                </a:lnTo>
                <a:lnTo>
                  <a:pt x="44440" y="86150"/>
                </a:lnTo>
                <a:lnTo>
                  <a:pt x="44420" y="86120"/>
                </a:lnTo>
                <a:lnTo>
                  <a:pt x="44500" y="86150"/>
                </a:lnTo>
                <a:lnTo>
                  <a:pt x="44530" y="86160"/>
                </a:lnTo>
                <a:lnTo>
                  <a:pt x="44610" y="86260"/>
                </a:lnTo>
                <a:lnTo>
                  <a:pt x="44620" y="86200"/>
                </a:lnTo>
                <a:lnTo>
                  <a:pt x="44650" y="86210"/>
                </a:lnTo>
                <a:lnTo>
                  <a:pt x="44720" y="86280"/>
                </a:lnTo>
                <a:lnTo>
                  <a:pt x="44760" y="86290"/>
                </a:lnTo>
                <a:lnTo>
                  <a:pt x="44770" y="86300"/>
                </a:lnTo>
                <a:lnTo>
                  <a:pt x="44780" y="86320"/>
                </a:lnTo>
                <a:lnTo>
                  <a:pt x="44770" y="86340"/>
                </a:lnTo>
                <a:lnTo>
                  <a:pt x="44710" y="86340"/>
                </a:lnTo>
                <a:lnTo>
                  <a:pt x="44730" y="86370"/>
                </a:lnTo>
                <a:lnTo>
                  <a:pt x="44730" y="86380"/>
                </a:lnTo>
                <a:lnTo>
                  <a:pt x="44740" y="86390"/>
                </a:lnTo>
                <a:lnTo>
                  <a:pt x="44730" y="86390"/>
                </a:lnTo>
                <a:lnTo>
                  <a:pt x="44760" y="86390"/>
                </a:lnTo>
                <a:lnTo>
                  <a:pt x="44840" y="86430"/>
                </a:lnTo>
                <a:lnTo>
                  <a:pt x="44840" y="86380"/>
                </a:lnTo>
                <a:lnTo>
                  <a:pt x="44840" y="86350"/>
                </a:lnTo>
                <a:lnTo>
                  <a:pt x="44860" y="86330"/>
                </a:lnTo>
                <a:lnTo>
                  <a:pt x="44890" y="86320"/>
                </a:lnTo>
                <a:lnTo>
                  <a:pt x="44910" y="86340"/>
                </a:lnTo>
                <a:lnTo>
                  <a:pt x="44950" y="86430"/>
                </a:lnTo>
                <a:lnTo>
                  <a:pt x="44980" y="86450"/>
                </a:lnTo>
                <a:lnTo>
                  <a:pt x="44980" y="86460"/>
                </a:lnTo>
                <a:lnTo>
                  <a:pt x="44990" y="86480"/>
                </a:lnTo>
                <a:lnTo>
                  <a:pt x="45000" y="86500"/>
                </a:lnTo>
                <a:lnTo>
                  <a:pt x="45010" y="86510"/>
                </a:lnTo>
                <a:lnTo>
                  <a:pt x="45030" y="86500"/>
                </a:lnTo>
                <a:lnTo>
                  <a:pt x="45040" y="86490"/>
                </a:lnTo>
                <a:lnTo>
                  <a:pt x="45050" y="86480"/>
                </a:lnTo>
                <a:lnTo>
                  <a:pt x="45040" y="86470"/>
                </a:lnTo>
                <a:lnTo>
                  <a:pt x="45080" y="86470"/>
                </a:lnTo>
                <a:lnTo>
                  <a:pt x="45110" y="86490"/>
                </a:lnTo>
                <a:lnTo>
                  <a:pt x="45160" y="86530"/>
                </a:lnTo>
                <a:lnTo>
                  <a:pt x="45240" y="86640"/>
                </a:lnTo>
                <a:lnTo>
                  <a:pt x="45260" y="86660"/>
                </a:lnTo>
                <a:lnTo>
                  <a:pt x="45280" y="86670"/>
                </a:lnTo>
                <a:lnTo>
                  <a:pt x="45320" y="86740"/>
                </a:lnTo>
                <a:lnTo>
                  <a:pt x="45340" y="86760"/>
                </a:lnTo>
                <a:lnTo>
                  <a:pt x="45370" y="86740"/>
                </a:lnTo>
                <a:lnTo>
                  <a:pt x="45360" y="86710"/>
                </a:lnTo>
                <a:lnTo>
                  <a:pt x="45320" y="86660"/>
                </a:lnTo>
                <a:lnTo>
                  <a:pt x="45310" y="86620"/>
                </a:lnTo>
                <a:lnTo>
                  <a:pt x="45280" y="86490"/>
                </a:lnTo>
                <a:lnTo>
                  <a:pt x="45320" y="86490"/>
                </a:lnTo>
                <a:lnTo>
                  <a:pt x="45350" y="86500"/>
                </a:lnTo>
                <a:lnTo>
                  <a:pt x="45370" y="86520"/>
                </a:lnTo>
                <a:lnTo>
                  <a:pt x="45390" y="86550"/>
                </a:lnTo>
                <a:lnTo>
                  <a:pt x="45390" y="86570"/>
                </a:lnTo>
                <a:lnTo>
                  <a:pt x="45380" y="86590"/>
                </a:lnTo>
                <a:lnTo>
                  <a:pt x="45380" y="86620"/>
                </a:lnTo>
                <a:lnTo>
                  <a:pt x="45390" y="86650"/>
                </a:lnTo>
                <a:lnTo>
                  <a:pt x="45400" y="86650"/>
                </a:lnTo>
                <a:lnTo>
                  <a:pt x="45440" y="86660"/>
                </a:lnTo>
                <a:lnTo>
                  <a:pt x="45440" y="86620"/>
                </a:lnTo>
                <a:lnTo>
                  <a:pt x="45450" y="86630"/>
                </a:lnTo>
                <a:lnTo>
                  <a:pt x="45470" y="86660"/>
                </a:lnTo>
                <a:lnTo>
                  <a:pt x="45480" y="86670"/>
                </a:lnTo>
                <a:lnTo>
                  <a:pt x="45490" y="86740"/>
                </a:lnTo>
                <a:lnTo>
                  <a:pt x="45490" y="86790"/>
                </a:lnTo>
                <a:lnTo>
                  <a:pt x="45470" y="86820"/>
                </a:lnTo>
                <a:lnTo>
                  <a:pt x="45430" y="86880"/>
                </a:lnTo>
                <a:lnTo>
                  <a:pt x="45480" y="86950"/>
                </a:lnTo>
                <a:lnTo>
                  <a:pt x="45490" y="86970"/>
                </a:lnTo>
                <a:lnTo>
                  <a:pt x="45510" y="87020"/>
                </a:lnTo>
                <a:lnTo>
                  <a:pt x="45520" y="87060"/>
                </a:lnTo>
                <a:lnTo>
                  <a:pt x="45510" y="87070"/>
                </a:lnTo>
                <a:lnTo>
                  <a:pt x="45540" y="87110"/>
                </a:lnTo>
                <a:lnTo>
                  <a:pt x="45560" y="87120"/>
                </a:lnTo>
                <a:lnTo>
                  <a:pt x="45570" y="87080"/>
                </a:lnTo>
                <a:lnTo>
                  <a:pt x="45570" y="87040"/>
                </a:lnTo>
                <a:lnTo>
                  <a:pt x="45580" y="87010"/>
                </a:lnTo>
                <a:lnTo>
                  <a:pt x="45600" y="87000"/>
                </a:lnTo>
                <a:lnTo>
                  <a:pt x="45630" y="86990"/>
                </a:lnTo>
                <a:lnTo>
                  <a:pt x="45620" y="86950"/>
                </a:lnTo>
                <a:lnTo>
                  <a:pt x="45610" y="86930"/>
                </a:lnTo>
                <a:lnTo>
                  <a:pt x="45590" y="86900"/>
                </a:lnTo>
                <a:lnTo>
                  <a:pt x="45570" y="86880"/>
                </a:lnTo>
                <a:lnTo>
                  <a:pt x="45600" y="86830"/>
                </a:lnTo>
                <a:lnTo>
                  <a:pt x="45580" y="86750"/>
                </a:lnTo>
                <a:lnTo>
                  <a:pt x="45600" y="86720"/>
                </a:lnTo>
                <a:lnTo>
                  <a:pt x="45650" y="86720"/>
                </a:lnTo>
                <a:lnTo>
                  <a:pt x="45690" y="86740"/>
                </a:lnTo>
                <a:lnTo>
                  <a:pt x="45710" y="86780"/>
                </a:lnTo>
                <a:lnTo>
                  <a:pt x="45690" y="86820"/>
                </a:lnTo>
                <a:lnTo>
                  <a:pt x="45720" y="86820"/>
                </a:lnTo>
                <a:lnTo>
                  <a:pt x="45740" y="86820"/>
                </a:lnTo>
                <a:lnTo>
                  <a:pt x="45760" y="86830"/>
                </a:lnTo>
                <a:lnTo>
                  <a:pt x="45770" y="86860"/>
                </a:lnTo>
                <a:lnTo>
                  <a:pt x="45740" y="86880"/>
                </a:lnTo>
                <a:lnTo>
                  <a:pt x="45840" y="86930"/>
                </a:lnTo>
                <a:lnTo>
                  <a:pt x="45870" y="86970"/>
                </a:lnTo>
                <a:lnTo>
                  <a:pt x="45900" y="87010"/>
                </a:lnTo>
                <a:lnTo>
                  <a:pt x="45910" y="87040"/>
                </a:lnTo>
                <a:lnTo>
                  <a:pt x="45900" y="87050"/>
                </a:lnTo>
                <a:lnTo>
                  <a:pt x="45830" y="87060"/>
                </a:lnTo>
                <a:lnTo>
                  <a:pt x="45800" y="87050"/>
                </a:lnTo>
                <a:lnTo>
                  <a:pt x="45820" y="87080"/>
                </a:lnTo>
                <a:lnTo>
                  <a:pt x="45830" y="87090"/>
                </a:lnTo>
                <a:lnTo>
                  <a:pt x="45820" y="87140"/>
                </a:lnTo>
                <a:lnTo>
                  <a:pt x="45860" y="87140"/>
                </a:lnTo>
                <a:lnTo>
                  <a:pt x="45960" y="87110"/>
                </a:lnTo>
                <a:lnTo>
                  <a:pt x="46000" y="87130"/>
                </a:lnTo>
                <a:lnTo>
                  <a:pt x="46130" y="87240"/>
                </a:lnTo>
                <a:lnTo>
                  <a:pt x="46110" y="87250"/>
                </a:lnTo>
                <a:lnTo>
                  <a:pt x="46100" y="87260"/>
                </a:lnTo>
                <a:lnTo>
                  <a:pt x="46100" y="87280"/>
                </a:lnTo>
                <a:close/>
                <a:moveTo>
                  <a:pt x="45880" y="85390"/>
                </a:moveTo>
                <a:lnTo>
                  <a:pt x="45880" y="85410"/>
                </a:lnTo>
                <a:lnTo>
                  <a:pt x="45810" y="85500"/>
                </a:lnTo>
                <a:lnTo>
                  <a:pt x="45770" y="85520"/>
                </a:lnTo>
                <a:lnTo>
                  <a:pt x="45750" y="85500"/>
                </a:lnTo>
                <a:lnTo>
                  <a:pt x="45800" y="85430"/>
                </a:lnTo>
                <a:lnTo>
                  <a:pt x="45820" y="85420"/>
                </a:lnTo>
                <a:lnTo>
                  <a:pt x="45880" y="85390"/>
                </a:lnTo>
                <a:close/>
                <a:moveTo>
                  <a:pt x="44960" y="85410"/>
                </a:moveTo>
                <a:lnTo>
                  <a:pt x="44920" y="85410"/>
                </a:lnTo>
                <a:lnTo>
                  <a:pt x="44920" y="85420"/>
                </a:lnTo>
                <a:lnTo>
                  <a:pt x="44910" y="85430"/>
                </a:lnTo>
                <a:lnTo>
                  <a:pt x="44890" y="85460"/>
                </a:lnTo>
                <a:lnTo>
                  <a:pt x="44880" y="85460"/>
                </a:lnTo>
                <a:lnTo>
                  <a:pt x="44870" y="85440"/>
                </a:lnTo>
                <a:lnTo>
                  <a:pt x="44860" y="85430"/>
                </a:lnTo>
                <a:lnTo>
                  <a:pt x="44850" y="85440"/>
                </a:lnTo>
                <a:lnTo>
                  <a:pt x="44840" y="85460"/>
                </a:lnTo>
                <a:lnTo>
                  <a:pt x="44830" y="85470"/>
                </a:lnTo>
                <a:lnTo>
                  <a:pt x="44820" y="85480"/>
                </a:lnTo>
                <a:lnTo>
                  <a:pt x="44780" y="85470"/>
                </a:lnTo>
                <a:lnTo>
                  <a:pt x="44760" y="85460"/>
                </a:lnTo>
                <a:lnTo>
                  <a:pt x="44740" y="85430"/>
                </a:lnTo>
                <a:lnTo>
                  <a:pt x="44750" y="85380"/>
                </a:lnTo>
                <a:lnTo>
                  <a:pt x="44770" y="85340"/>
                </a:lnTo>
                <a:lnTo>
                  <a:pt x="44830" y="85280"/>
                </a:lnTo>
                <a:lnTo>
                  <a:pt x="44910" y="85150"/>
                </a:lnTo>
                <a:lnTo>
                  <a:pt x="44940" y="85100"/>
                </a:lnTo>
                <a:lnTo>
                  <a:pt x="44890" y="85140"/>
                </a:lnTo>
                <a:lnTo>
                  <a:pt x="44740" y="85280"/>
                </a:lnTo>
                <a:lnTo>
                  <a:pt x="44690" y="85270"/>
                </a:lnTo>
                <a:lnTo>
                  <a:pt x="44690" y="85210"/>
                </a:lnTo>
                <a:lnTo>
                  <a:pt x="44720" y="85160"/>
                </a:lnTo>
                <a:lnTo>
                  <a:pt x="44870" y="85010"/>
                </a:lnTo>
                <a:lnTo>
                  <a:pt x="44890" y="84960"/>
                </a:lnTo>
                <a:lnTo>
                  <a:pt x="44830" y="84990"/>
                </a:lnTo>
                <a:lnTo>
                  <a:pt x="44670" y="85150"/>
                </a:lnTo>
                <a:lnTo>
                  <a:pt x="44590" y="85280"/>
                </a:lnTo>
                <a:lnTo>
                  <a:pt x="44440" y="85430"/>
                </a:lnTo>
                <a:lnTo>
                  <a:pt x="44400" y="85430"/>
                </a:lnTo>
                <a:lnTo>
                  <a:pt x="44390" y="85400"/>
                </a:lnTo>
                <a:lnTo>
                  <a:pt x="44410" y="85370"/>
                </a:lnTo>
                <a:lnTo>
                  <a:pt x="44430" y="85310"/>
                </a:lnTo>
                <a:lnTo>
                  <a:pt x="44330" y="85250"/>
                </a:lnTo>
                <a:lnTo>
                  <a:pt x="44320" y="85160"/>
                </a:lnTo>
                <a:lnTo>
                  <a:pt x="44330" y="85070"/>
                </a:lnTo>
                <a:lnTo>
                  <a:pt x="44400" y="85040"/>
                </a:lnTo>
                <a:lnTo>
                  <a:pt x="44480" y="85020"/>
                </a:lnTo>
                <a:lnTo>
                  <a:pt x="44570" y="85000"/>
                </a:lnTo>
                <a:lnTo>
                  <a:pt x="44630" y="84930"/>
                </a:lnTo>
                <a:lnTo>
                  <a:pt x="44700" y="84810"/>
                </a:lnTo>
                <a:lnTo>
                  <a:pt x="44760" y="84760"/>
                </a:lnTo>
                <a:lnTo>
                  <a:pt x="44760" y="84720"/>
                </a:lnTo>
                <a:lnTo>
                  <a:pt x="44690" y="84710"/>
                </a:lnTo>
                <a:lnTo>
                  <a:pt x="44600" y="84740"/>
                </a:lnTo>
                <a:lnTo>
                  <a:pt x="44590" y="84670"/>
                </a:lnTo>
                <a:lnTo>
                  <a:pt x="44610" y="84600"/>
                </a:lnTo>
                <a:lnTo>
                  <a:pt x="44710" y="84590"/>
                </a:lnTo>
                <a:lnTo>
                  <a:pt x="44780" y="84590"/>
                </a:lnTo>
                <a:lnTo>
                  <a:pt x="44850" y="84540"/>
                </a:lnTo>
                <a:lnTo>
                  <a:pt x="44930" y="84570"/>
                </a:lnTo>
                <a:lnTo>
                  <a:pt x="44990" y="84590"/>
                </a:lnTo>
                <a:lnTo>
                  <a:pt x="45040" y="84600"/>
                </a:lnTo>
                <a:lnTo>
                  <a:pt x="45070" y="84540"/>
                </a:lnTo>
                <a:lnTo>
                  <a:pt x="45120" y="84510"/>
                </a:lnTo>
                <a:lnTo>
                  <a:pt x="45160" y="84530"/>
                </a:lnTo>
                <a:lnTo>
                  <a:pt x="45200" y="84630"/>
                </a:lnTo>
                <a:lnTo>
                  <a:pt x="45250" y="84730"/>
                </a:lnTo>
                <a:lnTo>
                  <a:pt x="45250" y="84770"/>
                </a:lnTo>
                <a:lnTo>
                  <a:pt x="45230" y="84810"/>
                </a:lnTo>
                <a:lnTo>
                  <a:pt x="45220" y="84830"/>
                </a:lnTo>
                <a:lnTo>
                  <a:pt x="45180" y="84850"/>
                </a:lnTo>
                <a:lnTo>
                  <a:pt x="45160" y="84870"/>
                </a:lnTo>
                <a:lnTo>
                  <a:pt x="45150" y="84890"/>
                </a:lnTo>
                <a:lnTo>
                  <a:pt x="45140" y="84950"/>
                </a:lnTo>
                <a:lnTo>
                  <a:pt x="45120" y="84960"/>
                </a:lnTo>
                <a:lnTo>
                  <a:pt x="45060" y="84960"/>
                </a:lnTo>
                <a:lnTo>
                  <a:pt x="45050" y="84970"/>
                </a:lnTo>
                <a:lnTo>
                  <a:pt x="45060" y="85000"/>
                </a:lnTo>
                <a:lnTo>
                  <a:pt x="45080" y="85030"/>
                </a:lnTo>
                <a:lnTo>
                  <a:pt x="45100" y="85040"/>
                </a:lnTo>
                <a:lnTo>
                  <a:pt x="45140" y="85090"/>
                </a:lnTo>
                <a:lnTo>
                  <a:pt x="45120" y="85190"/>
                </a:lnTo>
                <a:lnTo>
                  <a:pt x="45070" y="85310"/>
                </a:lnTo>
                <a:lnTo>
                  <a:pt x="45030" y="85370"/>
                </a:lnTo>
                <a:lnTo>
                  <a:pt x="45010" y="85390"/>
                </a:lnTo>
                <a:lnTo>
                  <a:pt x="44960" y="85410"/>
                </a:lnTo>
                <a:close/>
                <a:moveTo>
                  <a:pt x="43440" y="84490"/>
                </a:moveTo>
                <a:lnTo>
                  <a:pt x="43380" y="84470"/>
                </a:lnTo>
                <a:lnTo>
                  <a:pt x="43390" y="84360"/>
                </a:lnTo>
                <a:lnTo>
                  <a:pt x="43360" y="84340"/>
                </a:lnTo>
                <a:lnTo>
                  <a:pt x="43310" y="84340"/>
                </a:lnTo>
                <a:lnTo>
                  <a:pt x="43290" y="84410"/>
                </a:lnTo>
                <a:lnTo>
                  <a:pt x="43240" y="84420"/>
                </a:lnTo>
                <a:lnTo>
                  <a:pt x="43180" y="84370"/>
                </a:lnTo>
                <a:lnTo>
                  <a:pt x="43170" y="84280"/>
                </a:lnTo>
                <a:lnTo>
                  <a:pt x="43210" y="84220"/>
                </a:lnTo>
                <a:lnTo>
                  <a:pt x="43190" y="84170"/>
                </a:lnTo>
                <a:lnTo>
                  <a:pt x="43070" y="84080"/>
                </a:lnTo>
                <a:lnTo>
                  <a:pt x="43010" y="84020"/>
                </a:lnTo>
                <a:lnTo>
                  <a:pt x="43000" y="83980"/>
                </a:lnTo>
                <a:lnTo>
                  <a:pt x="43000" y="83930"/>
                </a:lnTo>
                <a:lnTo>
                  <a:pt x="43020" y="83890"/>
                </a:lnTo>
                <a:lnTo>
                  <a:pt x="43060" y="83880"/>
                </a:lnTo>
                <a:lnTo>
                  <a:pt x="43090" y="83900"/>
                </a:lnTo>
                <a:lnTo>
                  <a:pt x="43150" y="83970"/>
                </a:lnTo>
                <a:lnTo>
                  <a:pt x="43180" y="84030"/>
                </a:lnTo>
                <a:lnTo>
                  <a:pt x="43220" y="84010"/>
                </a:lnTo>
                <a:lnTo>
                  <a:pt x="43280" y="83960"/>
                </a:lnTo>
                <a:lnTo>
                  <a:pt x="43420" y="83960"/>
                </a:lnTo>
                <a:lnTo>
                  <a:pt x="43430" y="83950"/>
                </a:lnTo>
                <a:lnTo>
                  <a:pt x="43490" y="83930"/>
                </a:lnTo>
                <a:lnTo>
                  <a:pt x="43530" y="83930"/>
                </a:lnTo>
                <a:lnTo>
                  <a:pt x="43590" y="83960"/>
                </a:lnTo>
                <a:lnTo>
                  <a:pt x="43610" y="84020"/>
                </a:lnTo>
                <a:lnTo>
                  <a:pt x="43670" y="84060"/>
                </a:lnTo>
                <a:lnTo>
                  <a:pt x="43690" y="84130"/>
                </a:lnTo>
                <a:lnTo>
                  <a:pt x="43680" y="84180"/>
                </a:lnTo>
                <a:lnTo>
                  <a:pt x="43640" y="84260"/>
                </a:lnTo>
                <a:lnTo>
                  <a:pt x="43630" y="84320"/>
                </a:lnTo>
                <a:lnTo>
                  <a:pt x="43620" y="84410"/>
                </a:lnTo>
                <a:lnTo>
                  <a:pt x="43580" y="84500"/>
                </a:lnTo>
                <a:lnTo>
                  <a:pt x="43440" y="84490"/>
                </a:lnTo>
                <a:close/>
                <a:moveTo>
                  <a:pt x="45080" y="84450"/>
                </a:moveTo>
                <a:lnTo>
                  <a:pt x="45050" y="84480"/>
                </a:lnTo>
                <a:lnTo>
                  <a:pt x="45010" y="84490"/>
                </a:lnTo>
                <a:lnTo>
                  <a:pt x="44970" y="84490"/>
                </a:lnTo>
                <a:lnTo>
                  <a:pt x="44940" y="84480"/>
                </a:lnTo>
                <a:lnTo>
                  <a:pt x="44890" y="84440"/>
                </a:lnTo>
                <a:lnTo>
                  <a:pt x="44880" y="84420"/>
                </a:lnTo>
                <a:lnTo>
                  <a:pt x="44870" y="84400"/>
                </a:lnTo>
                <a:lnTo>
                  <a:pt x="44890" y="84380"/>
                </a:lnTo>
                <a:lnTo>
                  <a:pt x="44980" y="84350"/>
                </a:lnTo>
                <a:lnTo>
                  <a:pt x="44980" y="84330"/>
                </a:lnTo>
                <a:lnTo>
                  <a:pt x="44960" y="84320"/>
                </a:lnTo>
                <a:lnTo>
                  <a:pt x="44940" y="84310"/>
                </a:lnTo>
                <a:lnTo>
                  <a:pt x="44930" y="84290"/>
                </a:lnTo>
                <a:lnTo>
                  <a:pt x="44920" y="84270"/>
                </a:lnTo>
                <a:lnTo>
                  <a:pt x="44840" y="84240"/>
                </a:lnTo>
                <a:lnTo>
                  <a:pt x="44810" y="84220"/>
                </a:lnTo>
                <a:lnTo>
                  <a:pt x="44780" y="84170"/>
                </a:lnTo>
                <a:lnTo>
                  <a:pt x="44770" y="84150"/>
                </a:lnTo>
                <a:lnTo>
                  <a:pt x="44720" y="84120"/>
                </a:lnTo>
                <a:lnTo>
                  <a:pt x="44680" y="84100"/>
                </a:lnTo>
                <a:lnTo>
                  <a:pt x="44660" y="84080"/>
                </a:lnTo>
                <a:lnTo>
                  <a:pt x="44620" y="84040"/>
                </a:lnTo>
                <a:lnTo>
                  <a:pt x="44560" y="83920"/>
                </a:lnTo>
                <a:lnTo>
                  <a:pt x="44490" y="83870"/>
                </a:lnTo>
                <a:lnTo>
                  <a:pt x="44490" y="83820"/>
                </a:lnTo>
                <a:lnTo>
                  <a:pt x="44520" y="83760"/>
                </a:lnTo>
                <a:lnTo>
                  <a:pt x="44560" y="83740"/>
                </a:lnTo>
                <a:lnTo>
                  <a:pt x="44590" y="83740"/>
                </a:lnTo>
                <a:lnTo>
                  <a:pt x="44600" y="83760"/>
                </a:lnTo>
                <a:lnTo>
                  <a:pt x="44620" y="83780"/>
                </a:lnTo>
                <a:lnTo>
                  <a:pt x="44630" y="83800"/>
                </a:lnTo>
                <a:lnTo>
                  <a:pt x="44640" y="83800"/>
                </a:lnTo>
                <a:lnTo>
                  <a:pt x="44670" y="83800"/>
                </a:lnTo>
                <a:lnTo>
                  <a:pt x="44680" y="83800"/>
                </a:lnTo>
                <a:lnTo>
                  <a:pt x="44690" y="83810"/>
                </a:lnTo>
                <a:lnTo>
                  <a:pt x="44710" y="83850"/>
                </a:lnTo>
                <a:lnTo>
                  <a:pt x="44710" y="83860"/>
                </a:lnTo>
                <a:lnTo>
                  <a:pt x="44730" y="83870"/>
                </a:lnTo>
                <a:lnTo>
                  <a:pt x="44740" y="83890"/>
                </a:lnTo>
                <a:lnTo>
                  <a:pt x="44750" y="83910"/>
                </a:lnTo>
                <a:lnTo>
                  <a:pt x="44800" y="83930"/>
                </a:lnTo>
                <a:lnTo>
                  <a:pt x="44860" y="83980"/>
                </a:lnTo>
                <a:lnTo>
                  <a:pt x="45000" y="84040"/>
                </a:lnTo>
                <a:lnTo>
                  <a:pt x="45020" y="84070"/>
                </a:lnTo>
                <a:lnTo>
                  <a:pt x="45030" y="84090"/>
                </a:lnTo>
                <a:lnTo>
                  <a:pt x="45040" y="84110"/>
                </a:lnTo>
                <a:lnTo>
                  <a:pt x="45060" y="84140"/>
                </a:lnTo>
                <a:lnTo>
                  <a:pt x="45070" y="84180"/>
                </a:lnTo>
                <a:lnTo>
                  <a:pt x="45060" y="84210"/>
                </a:lnTo>
                <a:lnTo>
                  <a:pt x="45030" y="84270"/>
                </a:lnTo>
                <a:lnTo>
                  <a:pt x="45030" y="84310"/>
                </a:lnTo>
                <a:lnTo>
                  <a:pt x="45060" y="84340"/>
                </a:lnTo>
                <a:lnTo>
                  <a:pt x="45100" y="84360"/>
                </a:lnTo>
                <a:lnTo>
                  <a:pt x="45120" y="84390"/>
                </a:lnTo>
                <a:lnTo>
                  <a:pt x="45080" y="84450"/>
                </a:lnTo>
                <a:close/>
                <a:moveTo>
                  <a:pt x="44440" y="84510"/>
                </a:moveTo>
                <a:lnTo>
                  <a:pt x="44400" y="84480"/>
                </a:lnTo>
                <a:lnTo>
                  <a:pt x="44360" y="84440"/>
                </a:lnTo>
                <a:lnTo>
                  <a:pt x="44320" y="84420"/>
                </a:lnTo>
                <a:lnTo>
                  <a:pt x="44300" y="84370"/>
                </a:lnTo>
                <a:lnTo>
                  <a:pt x="44320" y="84290"/>
                </a:lnTo>
                <a:lnTo>
                  <a:pt x="44250" y="84290"/>
                </a:lnTo>
                <a:lnTo>
                  <a:pt x="44230" y="84290"/>
                </a:lnTo>
                <a:lnTo>
                  <a:pt x="44220" y="84270"/>
                </a:lnTo>
                <a:lnTo>
                  <a:pt x="44220" y="84250"/>
                </a:lnTo>
                <a:lnTo>
                  <a:pt x="44230" y="84230"/>
                </a:lnTo>
                <a:lnTo>
                  <a:pt x="44250" y="84230"/>
                </a:lnTo>
                <a:lnTo>
                  <a:pt x="44270" y="84220"/>
                </a:lnTo>
                <a:lnTo>
                  <a:pt x="44290" y="84200"/>
                </a:lnTo>
                <a:lnTo>
                  <a:pt x="44300" y="84180"/>
                </a:lnTo>
                <a:lnTo>
                  <a:pt x="44310" y="84160"/>
                </a:lnTo>
                <a:lnTo>
                  <a:pt x="44230" y="84060"/>
                </a:lnTo>
                <a:lnTo>
                  <a:pt x="44290" y="84000"/>
                </a:lnTo>
                <a:lnTo>
                  <a:pt x="44350" y="84020"/>
                </a:lnTo>
                <a:lnTo>
                  <a:pt x="44420" y="84060"/>
                </a:lnTo>
                <a:lnTo>
                  <a:pt x="44470" y="84060"/>
                </a:lnTo>
                <a:lnTo>
                  <a:pt x="44430" y="84000"/>
                </a:lnTo>
                <a:lnTo>
                  <a:pt x="44290" y="83930"/>
                </a:lnTo>
                <a:lnTo>
                  <a:pt x="44260" y="83880"/>
                </a:lnTo>
                <a:lnTo>
                  <a:pt x="44290" y="83880"/>
                </a:lnTo>
                <a:lnTo>
                  <a:pt x="44360" y="83900"/>
                </a:lnTo>
                <a:lnTo>
                  <a:pt x="44400" y="83900"/>
                </a:lnTo>
                <a:lnTo>
                  <a:pt x="44270" y="83830"/>
                </a:lnTo>
                <a:lnTo>
                  <a:pt x="44220" y="83820"/>
                </a:lnTo>
                <a:lnTo>
                  <a:pt x="44200" y="83810"/>
                </a:lnTo>
                <a:lnTo>
                  <a:pt x="44160" y="83770"/>
                </a:lnTo>
                <a:lnTo>
                  <a:pt x="44150" y="83760"/>
                </a:lnTo>
                <a:lnTo>
                  <a:pt x="44120" y="83770"/>
                </a:lnTo>
                <a:lnTo>
                  <a:pt x="44070" y="83810"/>
                </a:lnTo>
                <a:lnTo>
                  <a:pt x="44050" y="83820"/>
                </a:lnTo>
                <a:lnTo>
                  <a:pt x="44010" y="83810"/>
                </a:lnTo>
                <a:lnTo>
                  <a:pt x="43950" y="83790"/>
                </a:lnTo>
                <a:lnTo>
                  <a:pt x="43910" y="83750"/>
                </a:lnTo>
                <a:lnTo>
                  <a:pt x="43900" y="83710"/>
                </a:lnTo>
                <a:lnTo>
                  <a:pt x="43930" y="83680"/>
                </a:lnTo>
                <a:lnTo>
                  <a:pt x="44040" y="83590"/>
                </a:lnTo>
                <a:lnTo>
                  <a:pt x="44080" y="83580"/>
                </a:lnTo>
                <a:lnTo>
                  <a:pt x="44100" y="83570"/>
                </a:lnTo>
                <a:lnTo>
                  <a:pt x="44120" y="83580"/>
                </a:lnTo>
                <a:lnTo>
                  <a:pt x="44140" y="83590"/>
                </a:lnTo>
                <a:lnTo>
                  <a:pt x="44180" y="83630"/>
                </a:lnTo>
                <a:lnTo>
                  <a:pt x="44230" y="83650"/>
                </a:lnTo>
                <a:lnTo>
                  <a:pt x="44450" y="83860"/>
                </a:lnTo>
                <a:lnTo>
                  <a:pt x="44510" y="83950"/>
                </a:lnTo>
                <a:lnTo>
                  <a:pt x="44590" y="84020"/>
                </a:lnTo>
                <a:lnTo>
                  <a:pt x="44620" y="84060"/>
                </a:lnTo>
                <a:lnTo>
                  <a:pt x="44670" y="84150"/>
                </a:lnTo>
                <a:lnTo>
                  <a:pt x="44750" y="84240"/>
                </a:lnTo>
                <a:lnTo>
                  <a:pt x="44780" y="84290"/>
                </a:lnTo>
                <a:lnTo>
                  <a:pt x="44770" y="84310"/>
                </a:lnTo>
                <a:lnTo>
                  <a:pt x="44690" y="84310"/>
                </a:lnTo>
                <a:lnTo>
                  <a:pt x="44720" y="84350"/>
                </a:lnTo>
                <a:lnTo>
                  <a:pt x="44680" y="84360"/>
                </a:lnTo>
                <a:lnTo>
                  <a:pt x="44630" y="84350"/>
                </a:lnTo>
                <a:lnTo>
                  <a:pt x="44590" y="84350"/>
                </a:lnTo>
                <a:lnTo>
                  <a:pt x="44600" y="84390"/>
                </a:lnTo>
                <a:lnTo>
                  <a:pt x="44560" y="84440"/>
                </a:lnTo>
                <a:lnTo>
                  <a:pt x="44500" y="84490"/>
                </a:lnTo>
                <a:lnTo>
                  <a:pt x="44440" y="84510"/>
                </a:lnTo>
                <a:close/>
                <a:moveTo>
                  <a:pt x="43220" y="83860"/>
                </a:moveTo>
                <a:lnTo>
                  <a:pt x="43200" y="83840"/>
                </a:lnTo>
                <a:lnTo>
                  <a:pt x="43200" y="83800"/>
                </a:lnTo>
                <a:lnTo>
                  <a:pt x="43210" y="83710"/>
                </a:lnTo>
                <a:lnTo>
                  <a:pt x="43220" y="83690"/>
                </a:lnTo>
                <a:lnTo>
                  <a:pt x="43230" y="83690"/>
                </a:lnTo>
                <a:lnTo>
                  <a:pt x="43260" y="83680"/>
                </a:lnTo>
                <a:lnTo>
                  <a:pt x="43270" y="83680"/>
                </a:lnTo>
                <a:lnTo>
                  <a:pt x="43280" y="83690"/>
                </a:lnTo>
                <a:lnTo>
                  <a:pt x="43290" y="83690"/>
                </a:lnTo>
                <a:lnTo>
                  <a:pt x="43300" y="83680"/>
                </a:lnTo>
                <a:lnTo>
                  <a:pt x="43410" y="83590"/>
                </a:lnTo>
                <a:lnTo>
                  <a:pt x="43500" y="83550"/>
                </a:lnTo>
                <a:lnTo>
                  <a:pt x="43510" y="83540"/>
                </a:lnTo>
                <a:lnTo>
                  <a:pt x="43520" y="83510"/>
                </a:lnTo>
                <a:lnTo>
                  <a:pt x="43540" y="83500"/>
                </a:lnTo>
                <a:lnTo>
                  <a:pt x="43560" y="83510"/>
                </a:lnTo>
                <a:lnTo>
                  <a:pt x="43570" y="83520"/>
                </a:lnTo>
                <a:lnTo>
                  <a:pt x="43570" y="83530"/>
                </a:lnTo>
                <a:lnTo>
                  <a:pt x="43550" y="83570"/>
                </a:lnTo>
                <a:lnTo>
                  <a:pt x="43470" y="83690"/>
                </a:lnTo>
                <a:lnTo>
                  <a:pt x="43450" y="83720"/>
                </a:lnTo>
                <a:lnTo>
                  <a:pt x="43450" y="83770"/>
                </a:lnTo>
                <a:lnTo>
                  <a:pt x="43440" y="83810"/>
                </a:lnTo>
                <a:lnTo>
                  <a:pt x="43420" y="83820"/>
                </a:lnTo>
                <a:lnTo>
                  <a:pt x="43360" y="83820"/>
                </a:lnTo>
                <a:lnTo>
                  <a:pt x="43300" y="83870"/>
                </a:lnTo>
                <a:lnTo>
                  <a:pt x="43260" y="83880"/>
                </a:lnTo>
                <a:lnTo>
                  <a:pt x="43220" y="83860"/>
                </a:lnTo>
                <a:close/>
                <a:moveTo>
                  <a:pt x="44040" y="83520"/>
                </a:moveTo>
                <a:lnTo>
                  <a:pt x="44010" y="83550"/>
                </a:lnTo>
                <a:lnTo>
                  <a:pt x="43980" y="83560"/>
                </a:lnTo>
                <a:lnTo>
                  <a:pt x="43960" y="83550"/>
                </a:lnTo>
                <a:lnTo>
                  <a:pt x="43940" y="83540"/>
                </a:lnTo>
                <a:lnTo>
                  <a:pt x="43930" y="83520"/>
                </a:lnTo>
                <a:lnTo>
                  <a:pt x="43920" y="83500"/>
                </a:lnTo>
                <a:lnTo>
                  <a:pt x="43920" y="83480"/>
                </a:lnTo>
                <a:lnTo>
                  <a:pt x="43920" y="83450"/>
                </a:lnTo>
                <a:lnTo>
                  <a:pt x="44010" y="83490"/>
                </a:lnTo>
                <a:lnTo>
                  <a:pt x="44040" y="83520"/>
                </a:lnTo>
                <a:close/>
                <a:moveTo>
                  <a:pt x="43770" y="83260"/>
                </a:moveTo>
                <a:lnTo>
                  <a:pt x="43760" y="83300"/>
                </a:lnTo>
                <a:lnTo>
                  <a:pt x="43730" y="83340"/>
                </a:lnTo>
                <a:lnTo>
                  <a:pt x="43520" y="83450"/>
                </a:lnTo>
                <a:lnTo>
                  <a:pt x="43490" y="83480"/>
                </a:lnTo>
                <a:lnTo>
                  <a:pt x="43480" y="83500"/>
                </a:lnTo>
                <a:lnTo>
                  <a:pt x="43470" y="83520"/>
                </a:lnTo>
                <a:lnTo>
                  <a:pt x="43450" y="83530"/>
                </a:lnTo>
                <a:lnTo>
                  <a:pt x="43400" y="83540"/>
                </a:lnTo>
                <a:lnTo>
                  <a:pt x="43350" y="83580"/>
                </a:lnTo>
                <a:lnTo>
                  <a:pt x="43320" y="83580"/>
                </a:lnTo>
                <a:lnTo>
                  <a:pt x="43330" y="83540"/>
                </a:lnTo>
                <a:lnTo>
                  <a:pt x="43350" y="83470"/>
                </a:lnTo>
                <a:lnTo>
                  <a:pt x="43380" y="83400"/>
                </a:lnTo>
                <a:lnTo>
                  <a:pt x="43410" y="83370"/>
                </a:lnTo>
                <a:lnTo>
                  <a:pt x="43430" y="83360"/>
                </a:lnTo>
                <a:lnTo>
                  <a:pt x="43490" y="83300"/>
                </a:lnTo>
                <a:lnTo>
                  <a:pt x="43500" y="83280"/>
                </a:lnTo>
                <a:lnTo>
                  <a:pt x="43520" y="83270"/>
                </a:lnTo>
                <a:lnTo>
                  <a:pt x="43670" y="83090"/>
                </a:lnTo>
                <a:lnTo>
                  <a:pt x="43680" y="83110"/>
                </a:lnTo>
                <a:lnTo>
                  <a:pt x="43720" y="83130"/>
                </a:lnTo>
                <a:lnTo>
                  <a:pt x="43730" y="83150"/>
                </a:lnTo>
                <a:lnTo>
                  <a:pt x="43750" y="83180"/>
                </a:lnTo>
                <a:lnTo>
                  <a:pt x="43760" y="83210"/>
                </a:lnTo>
                <a:lnTo>
                  <a:pt x="43760" y="83240"/>
                </a:lnTo>
                <a:lnTo>
                  <a:pt x="43770" y="83260"/>
                </a:lnTo>
                <a:close/>
                <a:moveTo>
                  <a:pt x="45190" y="83880"/>
                </a:moveTo>
                <a:lnTo>
                  <a:pt x="45200" y="83890"/>
                </a:lnTo>
                <a:lnTo>
                  <a:pt x="45220" y="83920"/>
                </a:lnTo>
                <a:lnTo>
                  <a:pt x="45230" y="83940"/>
                </a:lnTo>
                <a:lnTo>
                  <a:pt x="45230" y="83970"/>
                </a:lnTo>
                <a:lnTo>
                  <a:pt x="45220" y="84040"/>
                </a:lnTo>
                <a:lnTo>
                  <a:pt x="45200" y="84030"/>
                </a:lnTo>
                <a:lnTo>
                  <a:pt x="45170" y="84010"/>
                </a:lnTo>
                <a:lnTo>
                  <a:pt x="45150" y="83980"/>
                </a:lnTo>
                <a:lnTo>
                  <a:pt x="45140" y="83950"/>
                </a:lnTo>
                <a:lnTo>
                  <a:pt x="45120" y="83900"/>
                </a:lnTo>
                <a:lnTo>
                  <a:pt x="45110" y="83890"/>
                </a:lnTo>
                <a:lnTo>
                  <a:pt x="45030" y="83800"/>
                </a:lnTo>
                <a:lnTo>
                  <a:pt x="45010" y="83750"/>
                </a:lnTo>
                <a:lnTo>
                  <a:pt x="45010" y="83740"/>
                </a:lnTo>
                <a:lnTo>
                  <a:pt x="44900" y="83610"/>
                </a:lnTo>
                <a:lnTo>
                  <a:pt x="44830" y="83570"/>
                </a:lnTo>
                <a:lnTo>
                  <a:pt x="44730" y="83480"/>
                </a:lnTo>
                <a:lnTo>
                  <a:pt x="44630" y="83440"/>
                </a:lnTo>
                <a:lnTo>
                  <a:pt x="44500" y="83360"/>
                </a:lnTo>
                <a:lnTo>
                  <a:pt x="44460" y="83310"/>
                </a:lnTo>
                <a:lnTo>
                  <a:pt x="44470" y="83320"/>
                </a:lnTo>
                <a:lnTo>
                  <a:pt x="44480" y="83330"/>
                </a:lnTo>
                <a:lnTo>
                  <a:pt x="44500" y="83330"/>
                </a:lnTo>
                <a:lnTo>
                  <a:pt x="44510" y="83310"/>
                </a:lnTo>
                <a:lnTo>
                  <a:pt x="44530" y="83330"/>
                </a:lnTo>
                <a:lnTo>
                  <a:pt x="44540" y="83340"/>
                </a:lnTo>
                <a:lnTo>
                  <a:pt x="44560" y="83350"/>
                </a:lnTo>
                <a:lnTo>
                  <a:pt x="44580" y="83350"/>
                </a:lnTo>
                <a:lnTo>
                  <a:pt x="44570" y="83310"/>
                </a:lnTo>
                <a:lnTo>
                  <a:pt x="44540" y="83300"/>
                </a:lnTo>
                <a:lnTo>
                  <a:pt x="44510" y="83290"/>
                </a:lnTo>
                <a:lnTo>
                  <a:pt x="44480" y="83270"/>
                </a:lnTo>
                <a:lnTo>
                  <a:pt x="44460" y="83230"/>
                </a:lnTo>
                <a:lnTo>
                  <a:pt x="44460" y="83200"/>
                </a:lnTo>
                <a:lnTo>
                  <a:pt x="44480" y="83190"/>
                </a:lnTo>
                <a:lnTo>
                  <a:pt x="44520" y="83190"/>
                </a:lnTo>
                <a:lnTo>
                  <a:pt x="44490" y="83150"/>
                </a:lnTo>
                <a:lnTo>
                  <a:pt x="44490" y="83110"/>
                </a:lnTo>
                <a:lnTo>
                  <a:pt x="44520" y="83090"/>
                </a:lnTo>
                <a:lnTo>
                  <a:pt x="44560" y="83110"/>
                </a:lnTo>
                <a:lnTo>
                  <a:pt x="44550" y="83060"/>
                </a:lnTo>
                <a:lnTo>
                  <a:pt x="44570" y="83060"/>
                </a:lnTo>
                <a:lnTo>
                  <a:pt x="44600" y="83070"/>
                </a:lnTo>
                <a:lnTo>
                  <a:pt x="44630" y="83100"/>
                </a:lnTo>
                <a:lnTo>
                  <a:pt x="44680" y="83180"/>
                </a:lnTo>
                <a:lnTo>
                  <a:pt x="44720" y="83200"/>
                </a:lnTo>
                <a:lnTo>
                  <a:pt x="44750" y="83210"/>
                </a:lnTo>
                <a:lnTo>
                  <a:pt x="44780" y="83230"/>
                </a:lnTo>
                <a:lnTo>
                  <a:pt x="45060" y="83500"/>
                </a:lnTo>
                <a:lnTo>
                  <a:pt x="45100" y="83570"/>
                </a:lnTo>
                <a:lnTo>
                  <a:pt x="45160" y="83700"/>
                </a:lnTo>
                <a:lnTo>
                  <a:pt x="45190" y="83800"/>
                </a:lnTo>
                <a:lnTo>
                  <a:pt x="45190" y="83860"/>
                </a:lnTo>
                <a:lnTo>
                  <a:pt x="45190" y="83880"/>
                </a:lnTo>
                <a:close/>
                <a:moveTo>
                  <a:pt x="43300" y="83450"/>
                </a:moveTo>
                <a:lnTo>
                  <a:pt x="43260" y="83530"/>
                </a:lnTo>
                <a:lnTo>
                  <a:pt x="43240" y="83570"/>
                </a:lnTo>
                <a:lnTo>
                  <a:pt x="43200" y="83590"/>
                </a:lnTo>
                <a:lnTo>
                  <a:pt x="43140" y="83590"/>
                </a:lnTo>
                <a:lnTo>
                  <a:pt x="43140" y="83660"/>
                </a:lnTo>
                <a:lnTo>
                  <a:pt x="43110" y="83710"/>
                </a:lnTo>
                <a:lnTo>
                  <a:pt x="43080" y="83730"/>
                </a:lnTo>
                <a:lnTo>
                  <a:pt x="43050" y="83700"/>
                </a:lnTo>
                <a:lnTo>
                  <a:pt x="43030" y="83660"/>
                </a:lnTo>
                <a:lnTo>
                  <a:pt x="43040" y="83600"/>
                </a:lnTo>
                <a:lnTo>
                  <a:pt x="43070" y="83540"/>
                </a:lnTo>
                <a:lnTo>
                  <a:pt x="43100" y="83490"/>
                </a:lnTo>
                <a:lnTo>
                  <a:pt x="43210" y="83400"/>
                </a:lnTo>
                <a:lnTo>
                  <a:pt x="43240" y="83350"/>
                </a:lnTo>
                <a:lnTo>
                  <a:pt x="43180" y="83360"/>
                </a:lnTo>
                <a:lnTo>
                  <a:pt x="43160" y="83350"/>
                </a:lnTo>
                <a:lnTo>
                  <a:pt x="43150" y="83360"/>
                </a:lnTo>
                <a:lnTo>
                  <a:pt x="43150" y="83370"/>
                </a:lnTo>
                <a:lnTo>
                  <a:pt x="43140" y="83370"/>
                </a:lnTo>
                <a:lnTo>
                  <a:pt x="43130" y="83360"/>
                </a:lnTo>
                <a:lnTo>
                  <a:pt x="43130" y="83350"/>
                </a:lnTo>
                <a:lnTo>
                  <a:pt x="43120" y="83330"/>
                </a:lnTo>
                <a:lnTo>
                  <a:pt x="43130" y="83320"/>
                </a:lnTo>
                <a:lnTo>
                  <a:pt x="43130" y="83310"/>
                </a:lnTo>
                <a:lnTo>
                  <a:pt x="43150" y="83280"/>
                </a:lnTo>
                <a:lnTo>
                  <a:pt x="43240" y="82950"/>
                </a:lnTo>
                <a:lnTo>
                  <a:pt x="43300" y="82840"/>
                </a:lnTo>
                <a:lnTo>
                  <a:pt x="43300" y="82830"/>
                </a:lnTo>
                <a:lnTo>
                  <a:pt x="43330" y="82830"/>
                </a:lnTo>
                <a:lnTo>
                  <a:pt x="43340" y="82850"/>
                </a:lnTo>
                <a:lnTo>
                  <a:pt x="43340" y="82880"/>
                </a:lnTo>
                <a:lnTo>
                  <a:pt x="43320" y="82910"/>
                </a:lnTo>
                <a:lnTo>
                  <a:pt x="43330" y="82930"/>
                </a:lnTo>
                <a:lnTo>
                  <a:pt x="43340" y="82950"/>
                </a:lnTo>
                <a:lnTo>
                  <a:pt x="43360" y="82940"/>
                </a:lnTo>
                <a:lnTo>
                  <a:pt x="43440" y="82940"/>
                </a:lnTo>
                <a:lnTo>
                  <a:pt x="43460" y="82940"/>
                </a:lnTo>
                <a:lnTo>
                  <a:pt x="43470" y="82910"/>
                </a:lnTo>
                <a:lnTo>
                  <a:pt x="43540" y="82870"/>
                </a:lnTo>
                <a:lnTo>
                  <a:pt x="43560" y="82850"/>
                </a:lnTo>
                <a:lnTo>
                  <a:pt x="43570" y="82850"/>
                </a:lnTo>
                <a:lnTo>
                  <a:pt x="43560" y="82900"/>
                </a:lnTo>
                <a:lnTo>
                  <a:pt x="43530" y="82970"/>
                </a:lnTo>
                <a:lnTo>
                  <a:pt x="43500" y="83030"/>
                </a:lnTo>
                <a:lnTo>
                  <a:pt x="43450" y="83060"/>
                </a:lnTo>
                <a:lnTo>
                  <a:pt x="43410" y="83160"/>
                </a:lnTo>
                <a:lnTo>
                  <a:pt x="43380" y="83190"/>
                </a:lnTo>
                <a:lnTo>
                  <a:pt x="43360" y="83210"/>
                </a:lnTo>
                <a:lnTo>
                  <a:pt x="43340" y="83230"/>
                </a:lnTo>
                <a:lnTo>
                  <a:pt x="43320" y="83270"/>
                </a:lnTo>
                <a:lnTo>
                  <a:pt x="43350" y="83270"/>
                </a:lnTo>
                <a:lnTo>
                  <a:pt x="43390" y="83240"/>
                </a:lnTo>
                <a:lnTo>
                  <a:pt x="43420" y="83230"/>
                </a:lnTo>
                <a:lnTo>
                  <a:pt x="43410" y="83260"/>
                </a:lnTo>
                <a:lnTo>
                  <a:pt x="43400" y="83290"/>
                </a:lnTo>
                <a:lnTo>
                  <a:pt x="43380" y="83320"/>
                </a:lnTo>
                <a:lnTo>
                  <a:pt x="43350" y="83330"/>
                </a:lnTo>
                <a:lnTo>
                  <a:pt x="43340" y="83350"/>
                </a:lnTo>
                <a:lnTo>
                  <a:pt x="43300" y="83450"/>
                </a:lnTo>
                <a:close/>
                <a:moveTo>
                  <a:pt x="42730" y="82980"/>
                </a:moveTo>
                <a:lnTo>
                  <a:pt x="42710" y="83010"/>
                </a:lnTo>
                <a:lnTo>
                  <a:pt x="42680" y="83030"/>
                </a:lnTo>
                <a:lnTo>
                  <a:pt x="42660" y="83030"/>
                </a:lnTo>
                <a:lnTo>
                  <a:pt x="42630" y="83010"/>
                </a:lnTo>
                <a:lnTo>
                  <a:pt x="42620" y="82970"/>
                </a:lnTo>
                <a:lnTo>
                  <a:pt x="42640" y="82920"/>
                </a:lnTo>
                <a:lnTo>
                  <a:pt x="42660" y="82870"/>
                </a:lnTo>
                <a:lnTo>
                  <a:pt x="42670" y="82810"/>
                </a:lnTo>
                <a:lnTo>
                  <a:pt x="42650" y="82760"/>
                </a:lnTo>
                <a:lnTo>
                  <a:pt x="42670" y="82670"/>
                </a:lnTo>
                <a:lnTo>
                  <a:pt x="42740" y="82520"/>
                </a:lnTo>
                <a:lnTo>
                  <a:pt x="42770" y="82490"/>
                </a:lnTo>
                <a:lnTo>
                  <a:pt x="42810" y="82480"/>
                </a:lnTo>
                <a:lnTo>
                  <a:pt x="42850" y="82490"/>
                </a:lnTo>
                <a:lnTo>
                  <a:pt x="42870" y="82510"/>
                </a:lnTo>
                <a:lnTo>
                  <a:pt x="42900" y="82550"/>
                </a:lnTo>
                <a:lnTo>
                  <a:pt x="42890" y="82590"/>
                </a:lnTo>
                <a:lnTo>
                  <a:pt x="42870" y="82620"/>
                </a:lnTo>
                <a:lnTo>
                  <a:pt x="42850" y="82670"/>
                </a:lnTo>
                <a:lnTo>
                  <a:pt x="42890" y="82670"/>
                </a:lnTo>
                <a:lnTo>
                  <a:pt x="42840" y="82870"/>
                </a:lnTo>
                <a:lnTo>
                  <a:pt x="42820" y="82920"/>
                </a:lnTo>
                <a:lnTo>
                  <a:pt x="42800" y="82940"/>
                </a:lnTo>
                <a:lnTo>
                  <a:pt x="42750" y="82960"/>
                </a:lnTo>
                <a:lnTo>
                  <a:pt x="42730" y="82980"/>
                </a:lnTo>
                <a:close/>
                <a:moveTo>
                  <a:pt x="43870" y="82870"/>
                </a:moveTo>
                <a:lnTo>
                  <a:pt x="43890" y="82840"/>
                </a:lnTo>
                <a:lnTo>
                  <a:pt x="43910" y="82800"/>
                </a:lnTo>
                <a:lnTo>
                  <a:pt x="43920" y="82760"/>
                </a:lnTo>
                <a:lnTo>
                  <a:pt x="43860" y="82730"/>
                </a:lnTo>
                <a:lnTo>
                  <a:pt x="43830" y="82700"/>
                </a:lnTo>
                <a:lnTo>
                  <a:pt x="43820" y="82670"/>
                </a:lnTo>
                <a:lnTo>
                  <a:pt x="43850" y="82650"/>
                </a:lnTo>
                <a:lnTo>
                  <a:pt x="43850" y="82630"/>
                </a:lnTo>
                <a:lnTo>
                  <a:pt x="43810" y="82600"/>
                </a:lnTo>
                <a:lnTo>
                  <a:pt x="43760" y="82510"/>
                </a:lnTo>
                <a:lnTo>
                  <a:pt x="43730" y="82490"/>
                </a:lnTo>
                <a:lnTo>
                  <a:pt x="43750" y="82460"/>
                </a:lnTo>
                <a:lnTo>
                  <a:pt x="43910" y="82520"/>
                </a:lnTo>
                <a:lnTo>
                  <a:pt x="43980" y="82570"/>
                </a:lnTo>
                <a:lnTo>
                  <a:pt x="43990" y="82650"/>
                </a:lnTo>
                <a:lnTo>
                  <a:pt x="44010" y="82650"/>
                </a:lnTo>
                <a:lnTo>
                  <a:pt x="44080" y="82630"/>
                </a:lnTo>
                <a:lnTo>
                  <a:pt x="44070" y="82640"/>
                </a:lnTo>
                <a:lnTo>
                  <a:pt x="44060" y="82660"/>
                </a:lnTo>
                <a:lnTo>
                  <a:pt x="44060" y="82680"/>
                </a:lnTo>
                <a:lnTo>
                  <a:pt x="44100" y="82700"/>
                </a:lnTo>
                <a:lnTo>
                  <a:pt x="44090" y="82720"/>
                </a:lnTo>
                <a:lnTo>
                  <a:pt x="44090" y="82750"/>
                </a:lnTo>
                <a:lnTo>
                  <a:pt x="44090" y="82780"/>
                </a:lnTo>
                <a:lnTo>
                  <a:pt x="44120" y="82800"/>
                </a:lnTo>
                <a:lnTo>
                  <a:pt x="44150" y="82800"/>
                </a:lnTo>
                <a:lnTo>
                  <a:pt x="44230" y="82790"/>
                </a:lnTo>
                <a:lnTo>
                  <a:pt x="44250" y="82790"/>
                </a:lnTo>
                <a:lnTo>
                  <a:pt x="44250" y="82810"/>
                </a:lnTo>
                <a:lnTo>
                  <a:pt x="44260" y="82830"/>
                </a:lnTo>
                <a:lnTo>
                  <a:pt x="44270" y="82850"/>
                </a:lnTo>
                <a:lnTo>
                  <a:pt x="44290" y="82850"/>
                </a:lnTo>
                <a:lnTo>
                  <a:pt x="44330" y="82840"/>
                </a:lnTo>
                <a:lnTo>
                  <a:pt x="44350" y="82850"/>
                </a:lnTo>
                <a:lnTo>
                  <a:pt x="44370" y="82900"/>
                </a:lnTo>
                <a:lnTo>
                  <a:pt x="44340" y="82930"/>
                </a:lnTo>
                <a:lnTo>
                  <a:pt x="44290" y="82950"/>
                </a:lnTo>
                <a:lnTo>
                  <a:pt x="44260" y="82950"/>
                </a:lnTo>
                <a:lnTo>
                  <a:pt x="44330" y="82980"/>
                </a:lnTo>
                <a:lnTo>
                  <a:pt x="44370" y="82990"/>
                </a:lnTo>
                <a:lnTo>
                  <a:pt x="44410" y="82990"/>
                </a:lnTo>
                <a:lnTo>
                  <a:pt x="44480" y="82950"/>
                </a:lnTo>
                <a:lnTo>
                  <a:pt x="44490" y="82960"/>
                </a:lnTo>
                <a:lnTo>
                  <a:pt x="44470" y="83030"/>
                </a:lnTo>
                <a:lnTo>
                  <a:pt x="44460" y="83060"/>
                </a:lnTo>
                <a:lnTo>
                  <a:pt x="44410" y="83150"/>
                </a:lnTo>
                <a:lnTo>
                  <a:pt x="44400" y="83170"/>
                </a:lnTo>
                <a:lnTo>
                  <a:pt x="44360" y="83180"/>
                </a:lnTo>
                <a:lnTo>
                  <a:pt x="44310" y="83180"/>
                </a:lnTo>
                <a:lnTo>
                  <a:pt x="44260" y="83170"/>
                </a:lnTo>
                <a:lnTo>
                  <a:pt x="44220" y="83150"/>
                </a:lnTo>
                <a:lnTo>
                  <a:pt x="44200" y="83110"/>
                </a:lnTo>
                <a:lnTo>
                  <a:pt x="44190" y="83090"/>
                </a:lnTo>
                <a:lnTo>
                  <a:pt x="44150" y="83070"/>
                </a:lnTo>
                <a:lnTo>
                  <a:pt x="44120" y="83080"/>
                </a:lnTo>
                <a:lnTo>
                  <a:pt x="44100" y="83070"/>
                </a:lnTo>
                <a:lnTo>
                  <a:pt x="44100" y="83040"/>
                </a:lnTo>
                <a:lnTo>
                  <a:pt x="44090" y="83030"/>
                </a:lnTo>
                <a:lnTo>
                  <a:pt x="44080" y="83020"/>
                </a:lnTo>
                <a:lnTo>
                  <a:pt x="44060" y="83010"/>
                </a:lnTo>
                <a:lnTo>
                  <a:pt x="43990" y="83010"/>
                </a:lnTo>
                <a:lnTo>
                  <a:pt x="43970" y="82980"/>
                </a:lnTo>
                <a:lnTo>
                  <a:pt x="43960" y="82940"/>
                </a:lnTo>
                <a:lnTo>
                  <a:pt x="43950" y="82920"/>
                </a:lnTo>
                <a:lnTo>
                  <a:pt x="43870" y="82870"/>
                </a:lnTo>
                <a:close/>
                <a:moveTo>
                  <a:pt x="45040" y="82550"/>
                </a:moveTo>
                <a:lnTo>
                  <a:pt x="45070" y="82590"/>
                </a:lnTo>
                <a:lnTo>
                  <a:pt x="45080" y="82640"/>
                </a:lnTo>
                <a:lnTo>
                  <a:pt x="45080" y="82680"/>
                </a:lnTo>
                <a:lnTo>
                  <a:pt x="45060" y="82710"/>
                </a:lnTo>
                <a:lnTo>
                  <a:pt x="45040" y="82690"/>
                </a:lnTo>
                <a:lnTo>
                  <a:pt x="45030" y="82680"/>
                </a:lnTo>
                <a:lnTo>
                  <a:pt x="45010" y="82670"/>
                </a:lnTo>
                <a:lnTo>
                  <a:pt x="45000" y="82670"/>
                </a:lnTo>
                <a:lnTo>
                  <a:pt x="45010" y="82710"/>
                </a:lnTo>
                <a:lnTo>
                  <a:pt x="45040" y="82750"/>
                </a:lnTo>
                <a:lnTo>
                  <a:pt x="45030" y="82780"/>
                </a:lnTo>
                <a:lnTo>
                  <a:pt x="44990" y="82790"/>
                </a:lnTo>
                <a:lnTo>
                  <a:pt x="44960" y="82770"/>
                </a:lnTo>
                <a:lnTo>
                  <a:pt x="44930" y="82740"/>
                </a:lnTo>
                <a:lnTo>
                  <a:pt x="44900" y="82700"/>
                </a:lnTo>
                <a:lnTo>
                  <a:pt x="44890" y="82620"/>
                </a:lnTo>
                <a:lnTo>
                  <a:pt x="44870" y="82560"/>
                </a:lnTo>
                <a:lnTo>
                  <a:pt x="44850" y="82510"/>
                </a:lnTo>
                <a:lnTo>
                  <a:pt x="44830" y="82490"/>
                </a:lnTo>
                <a:lnTo>
                  <a:pt x="44790" y="82470"/>
                </a:lnTo>
                <a:lnTo>
                  <a:pt x="44770" y="82430"/>
                </a:lnTo>
                <a:lnTo>
                  <a:pt x="44770" y="82380"/>
                </a:lnTo>
                <a:lnTo>
                  <a:pt x="44770" y="82330"/>
                </a:lnTo>
                <a:lnTo>
                  <a:pt x="44790" y="82310"/>
                </a:lnTo>
                <a:lnTo>
                  <a:pt x="44830" y="82330"/>
                </a:lnTo>
                <a:lnTo>
                  <a:pt x="44890" y="82390"/>
                </a:lnTo>
                <a:lnTo>
                  <a:pt x="44920" y="82400"/>
                </a:lnTo>
                <a:lnTo>
                  <a:pt x="44930" y="82390"/>
                </a:lnTo>
                <a:lnTo>
                  <a:pt x="44930" y="82400"/>
                </a:lnTo>
                <a:lnTo>
                  <a:pt x="44940" y="82420"/>
                </a:lnTo>
                <a:lnTo>
                  <a:pt x="44940" y="82450"/>
                </a:lnTo>
                <a:lnTo>
                  <a:pt x="44930" y="82500"/>
                </a:lnTo>
                <a:lnTo>
                  <a:pt x="44930" y="82530"/>
                </a:lnTo>
                <a:lnTo>
                  <a:pt x="44950" y="82540"/>
                </a:lnTo>
                <a:lnTo>
                  <a:pt x="45010" y="82530"/>
                </a:lnTo>
                <a:lnTo>
                  <a:pt x="45040" y="82550"/>
                </a:lnTo>
                <a:close/>
                <a:moveTo>
                  <a:pt x="43040" y="83330"/>
                </a:moveTo>
                <a:lnTo>
                  <a:pt x="43020" y="83350"/>
                </a:lnTo>
                <a:lnTo>
                  <a:pt x="43020" y="83380"/>
                </a:lnTo>
                <a:lnTo>
                  <a:pt x="43040" y="83420"/>
                </a:lnTo>
                <a:lnTo>
                  <a:pt x="43050" y="83450"/>
                </a:lnTo>
                <a:lnTo>
                  <a:pt x="42930" y="83650"/>
                </a:lnTo>
                <a:lnTo>
                  <a:pt x="42910" y="83670"/>
                </a:lnTo>
                <a:lnTo>
                  <a:pt x="42890" y="83660"/>
                </a:lnTo>
                <a:lnTo>
                  <a:pt x="42890" y="83620"/>
                </a:lnTo>
                <a:lnTo>
                  <a:pt x="42940" y="83490"/>
                </a:lnTo>
                <a:lnTo>
                  <a:pt x="42860" y="83600"/>
                </a:lnTo>
                <a:lnTo>
                  <a:pt x="42820" y="83630"/>
                </a:lnTo>
                <a:lnTo>
                  <a:pt x="42800" y="83580"/>
                </a:lnTo>
                <a:lnTo>
                  <a:pt x="42830" y="83550"/>
                </a:lnTo>
                <a:lnTo>
                  <a:pt x="42860" y="83520"/>
                </a:lnTo>
                <a:lnTo>
                  <a:pt x="42880" y="83480"/>
                </a:lnTo>
                <a:lnTo>
                  <a:pt x="42890" y="83430"/>
                </a:lnTo>
                <a:lnTo>
                  <a:pt x="42850" y="83450"/>
                </a:lnTo>
                <a:lnTo>
                  <a:pt x="42830" y="83430"/>
                </a:lnTo>
                <a:lnTo>
                  <a:pt x="42810" y="83410"/>
                </a:lnTo>
                <a:lnTo>
                  <a:pt x="42780" y="83380"/>
                </a:lnTo>
                <a:lnTo>
                  <a:pt x="42750" y="83350"/>
                </a:lnTo>
                <a:lnTo>
                  <a:pt x="42720" y="83310"/>
                </a:lnTo>
                <a:lnTo>
                  <a:pt x="42710" y="83270"/>
                </a:lnTo>
                <a:lnTo>
                  <a:pt x="42730" y="83230"/>
                </a:lnTo>
                <a:lnTo>
                  <a:pt x="42800" y="83230"/>
                </a:lnTo>
                <a:lnTo>
                  <a:pt x="42810" y="83180"/>
                </a:lnTo>
                <a:lnTo>
                  <a:pt x="42830" y="83170"/>
                </a:lnTo>
                <a:lnTo>
                  <a:pt x="42880" y="83140"/>
                </a:lnTo>
                <a:lnTo>
                  <a:pt x="42900" y="83110"/>
                </a:lnTo>
                <a:lnTo>
                  <a:pt x="42860" y="83110"/>
                </a:lnTo>
                <a:lnTo>
                  <a:pt x="42830" y="83130"/>
                </a:lnTo>
                <a:lnTo>
                  <a:pt x="42800" y="83130"/>
                </a:lnTo>
                <a:lnTo>
                  <a:pt x="42780" y="83090"/>
                </a:lnTo>
                <a:lnTo>
                  <a:pt x="42830" y="82990"/>
                </a:lnTo>
                <a:lnTo>
                  <a:pt x="42870" y="82860"/>
                </a:lnTo>
                <a:lnTo>
                  <a:pt x="42920" y="82780"/>
                </a:lnTo>
                <a:lnTo>
                  <a:pt x="42990" y="82850"/>
                </a:lnTo>
                <a:lnTo>
                  <a:pt x="42960" y="82900"/>
                </a:lnTo>
                <a:lnTo>
                  <a:pt x="43000" y="82920"/>
                </a:lnTo>
                <a:lnTo>
                  <a:pt x="43050" y="82940"/>
                </a:lnTo>
                <a:lnTo>
                  <a:pt x="43090" y="82970"/>
                </a:lnTo>
                <a:lnTo>
                  <a:pt x="43100" y="82930"/>
                </a:lnTo>
                <a:lnTo>
                  <a:pt x="43140" y="82880"/>
                </a:lnTo>
                <a:lnTo>
                  <a:pt x="43150" y="82850"/>
                </a:lnTo>
                <a:lnTo>
                  <a:pt x="43110" y="82850"/>
                </a:lnTo>
                <a:lnTo>
                  <a:pt x="43080" y="82830"/>
                </a:lnTo>
                <a:lnTo>
                  <a:pt x="43080" y="82800"/>
                </a:lnTo>
                <a:lnTo>
                  <a:pt x="43110" y="82750"/>
                </a:lnTo>
                <a:lnTo>
                  <a:pt x="43070" y="82710"/>
                </a:lnTo>
                <a:lnTo>
                  <a:pt x="43060" y="82690"/>
                </a:lnTo>
                <a:lnTo>
                  <a:pt x="43050" y="82660"/>
                </a:lnTo>
                <a:lnTo>
                  <a:pt x="43060" y="82630"/>
                </a:lnTo>
                <a:lnTo>
                  <a:pt x="43080" y="82630"/>
                </a:lnTo>
                <a:lnTo>
                  <a:pt x="43100" y="82630"/>
                </a:lnTo>
                <a:lnTo>
                  <a:pt x="43130" y="82630"/>
                </a:lnTo>
                <a:lnTo>
                  <a:pt x="43130" y="82610"/>
                </a:lnTo>
                <a:lnTo>
                  <a:pt x="43100" y="82580"/>
                </a:lnTo>
                <a:lnTo>
                  <a:pt x="43090" y="82550"/>
                </a:lnTo>
                <a:lnTo>
                  <a:pt x="43100" y="82500"/>
                </a:lnTo>
                <a:lnTo>
                  <a:pt x="43110" y="82460"/>
                </a:lnTo>
                <a:lnTo>
                  <a:pt x="43090" y="82450"/>
                </a:lnTo>
                <a:lnTo>
                  <a:pt x="43070" y="82450"/>
                </a:lnTo>
                <a:lnTo>
                  <a:pt x="43050" y="82450"/>
                </a:lnTo>
                <a:lnTo>
                  <a:pt x="43020" y="82450"/>
                </a:lnTo>
                <a:lnTo>
                  <a:pt x="43030" y="82410"/>
                </a:lnTo>
                <a:lnTo>
                  <a:pt x="43040" y="82400"/>
                </a:lnTo>
                <a:lnTo>
                  <a:pt x="43050" y="82390"/>
                </a:lnTo>
                <a:lnTo>
                  <a:pt x="43050" y="82360"/>
                </a:lnTo>
                <a:lnTo>
                  <a:pt x="42980" y="82310"/>
                </a:lnTo>
                <a:lnTo>
                  <a:pt x="42980" y="82250"/>
                </a:lnTo>
                <a:lnTo>
                  <a:pt x="43020" y="82210"/>
                </a:lnTo>
                <a:lnTo>
                  <a:pt x="43090" y="82200"/>
                </a:lnTo>
                <a:lnTo>
                  <a:pt x="43070" y="82220"/>
                </a:lnTo>
                <a:lnTo>
                  <a:pt x="43090" y="82240"/>
                </a:lnTo>
                <a:lnTo>
                  <a:pt x="43100" y="82260"/>
                </a:lnTo>
                <a:lnTo>
                  <a:pt x="43140" y="82280"/>
                </a:lnTo>
                <a:lnTo>
                  <a:pt x="43170" y="82250"/>
                </a:lnTo>
                <a:lnTo>
                  <a:pt x="43190" y="82250"/>
                </a:lnTo>
                <a:lnTo>
                  <a:pt x="43220" y="82280"/>
                </a:lnTo>
                <a:lnTo>
                  <a:pt x="43240" y="82320"/>
                </a:lnTo>
                <a:lnTo>
                  <a:pt x="43220" y="82380"/>
                </a:lnTo>
                <a:lnTo>
                  <a:pt x="43250" y="82480"/>
                </a:lnTo>
                <a:lnTo>
                  <a:pt x="43220" y="82530"/>
                </a:lnTo>
                <a:lnTo>
                  <a:pt x="43250" y="82550"/>
                </a:lnTo>
                <a:lnTo>
                  <a:pt x="43260" y="82590"/>
                </a:lnTo>
                <a:lnTo>
                  <a:pt x="43260" y="82640"/>
                </a:lnTo>
                <a:lnTo>
                  <a:pt x="43270" y="82690"/>
                </a:lnTo>
                <a:lnTo>
                  <a:pt x="43260" y="82690"/>
                </a:lnTo>
                <a:lnTo>
                  <a:pt x="43240" y="82700"/>
                </a:lnTo>
                <a:lnTo>
                  <a:pt x="43220" y="82710"/>
                </a:lnTo>
                <a:lnTo>
                  <a:pt x="43230" y="82760"/>
                </a:lnTo>
                <a:lnTo>
                  <a:pt x="43230" y="82790"/>
                </a:lnTo>
                <a:lnTo>
                  <a:pt x="43220" y="82830"/>
                </a:lnTo>
                <a:lnTo>
                  <a:pt x="43200" y="82910"/>
                </a:lnTo>
                <a:lnTo>
                  <a:pt x="43160" y="82980"/>
                </a:lnTo>
                <a:lnTo>
                  <a:pt x="43150" y="83020"/>
                </a:lnTo>
                <a:lnTo>
                  <a:pt x="43150" y="83120"/>
                </a:lnTo>
                <a:lnTo>
                  <a:pt x="43140" y="83170"/>
                </a:lnTo>
                <a:lnTo>
                  <a:pt x="43130" y="83190"/>
                </a:lnTo>
                <a:lnTo>
                  <a:pt x="43100" y="83210"/>
                </a:lnTo>
                <a:lnTo>
                  <a:pt x="43060" y="83310"/>
                </a:lnTo>
                <a:lnTo>
                  <a:pt x="43040" y="83330"/>
                </a:lnTo>
                <a:close/>
                <a:moveTo>
                  <a:pt x="44760" y="82560"/>
                </a:moveTo>
                <a:lnTo>
                  <a:pt x="44780" y="82570"/>
                </a:lnTo>
                <a:lnTo>
                  <a:pt x="44790" y="82590"/>
                </a:lnTo>
                <a:lnTo>
                  <a:pt x="44790" y="82610"/>
                </a:lnTo>
                <a:lnTo>
                  <a:pt x="44800" y="82640"/>
                </a:lnTo>
                <a:lnTo>
                  <a:pt x="44790" y="82670"/>
                </a:lnTo>
                <a:lnTo>
                  <a:pt x="44780" y="82680"/>
                </a:lnTo>
                <a:lnTo>
                  <a:pt x="44770" y="82680"/>
                </a:lnTo>
                <a:lnTo>
                  <a:pt x="44700" y="82730"/>
                </a:lnTo>
                <a:lnTo>
                  <a:pt x="44640" y="82740"/>
                </a:lnTo>
                <a:lnTo>
                  <a:pt x="44570" y="82720"/>
                </a:lnTo>
                <a:lnTo>
                  <a:pt x="44240" y="82460"/>
                </a:lnTo>
                <a:lnTo>
                  <a:pt x="44220" y="82440"/>
                </a:lnTo>
                <a:lnTo>
                  <a:pt x="44230" y="82390"/>
                </a:lnTo>
                <a:lnTo>
                  <a:pt x="44260" y="82360"/>
                </a:lnTo>
                <a:lnTo>
                  <a:pt x="44310" y="82390"/>
                </a:lnTo>
                <a:lnTo>
                  <a:pt x="44330" y="82350"/>
                </a:lnTo>
                <a:lnTo>
                  <a:pt x="44350" y="82350"/>
                </a:lnTo>
                <a:lnTo>
                  <a:pt x="44380" y="82360"/>
                </a:lnTo>
                <a:lnTo>
                  <a:pt x="44410" y="82350"/>
                </a:lnTo>
                <a:lnTo>
                  <a:pt x="44420" y="82310"/>
                </a:lnTo>
                <a:lnTo>
                  <a:pt x="44420" y="82270"/>
                </a:lnTo>
                <a:lnTo>
                  <a:pt x="44410" y="82220"/>
                </a:lnTo>
                <a:lnTo>
                  <a:pt x="44390" y="82190"/>
                </a:lnTo>
                <a:lnTo>
                  <a:pt x="44390" y="82160"/>
                </a:lnTo>
                <a:lnTo>
                  <a:pt x="44440" y="82160"/>
                </a:lnTo>
                <a:lnTo>
                  <a:pt x="44500" y="82170"/>
                </a:lnTo>
                <a:lnTo>
                  <a:pt x="44530" y="82160"/>
                </a:lnTo>
                <a:lnTo>
                  <a:pt x="44480" y="82050"/>
                </a:lnTo>
                <a:lnTo>
                  <a:pt x="44470" y="82010"/>
                </a:lnTo>
                <a:lnTo>
                  <a:pt x="44480" y="81970"/>
                </a:lnTo>
                <a:lnTo>
                  <a:pt x="44510" y="81970"/>
                </a:lnTo>
                <a:lnTo>
                  <a:pt x="44550" y="81990"/>
                </a:lnTo>
                <a:lnTo>
                  <a:pt x="44570" y="82020"/>
                </a:lnTo>
                <a:lnTo>
                  <a:pt x="44590" y="82060"/>
                </a:lnTo>
                <a:lnTo>
                  <a:pt x="44600" y="82100"/>
                </a:lnTo>
                <a:lnTo>
                  <a:pt x="44600" y="82150"/>
                </a:lnTo>
                <a:lnTo>
                  <a:pt x="44610" y="82190"/>
                </a:lnTo>
                <a:lnTo>
                  <a:pt x="44620" y="82240"/>
                </a:lnTo>
                <a:lnTo>
                  <a:pt x="44630" y="82270"/>
                </a:lnTo>
                <a:lnTo>
                  <a:pt x="44680" y="82330"/>
                </a:lnTo>
                <a:lnTo>
                  <a:pt x="44680" y="82380"/>
                </a:lnTo>
                <a:lnTo>
                  <a:pt x="44670" y="82420"/>
                </a:lnTo>
                <a:lnTo>
                  <a:pt x="44650" y="82450"/>
                </a:lnTo>
                <a:lnTo>
                  <a:pt x="44650" y="82490"/>
                </a:lnTo>
                <a:lnTo>
                  <a:pt x="44660" y="82500"/>
                </a:lnTo>
                <a:lnTo>
                  <a:pt x="44670" y="82500"/>
                </a:lnTo>
                <a:lnTo>
                  <a:pt x="44690" y="82500"/>
                </a:lnTo>
                <a:lnTo>
                  <a:pt x="44710" y="82510"/>
                </a:lnTo>
                <a:lnTo>
                  <a:pt x="44760" y="82560"/>
                </a:lnTo>
                <a:close/>
                <a:moveTo>
                  <a:pt x="44300" y="81640"/>
                </a:moveTo>
                <a:lnTo>
                  <a:pt x="44260" y="81630"/>
                </a:lnTo>
                <a:lnTo>
                  <a:pt x="44230" y="81590"/>
                </a:lnTo>
                <a:lnTo>
                  <a:pt x="44220" y="81550"/>
                </a:lnTo>
                <a:lnTo>
                  <a:pt x="44260" y="81500"/>
                </a:lnTo>
                <a:lnTo>
                  <a:pt x="44210" y="81480"/>
                </a:lnTo>
                <a:lnTo>
                  <a:pt x="44190" y="81430"/>
                </a:lnTo>
                <a:lnTo>
                  <a:pt x="44180" y="81350"/>
                </a:lnTo>
                <a:lnTo>
                  <a:pt x="44180" y="81270"/>
                </a:lnTo>
                <a:lnTo>
                  <a:pt x="44200" y="81250"/>
                </a:lnTo>
                <a:lnTo>
                  <a:pt x="44230" y="81250"/>
                </a:lnTo>
                <a:lnTo>
                  <a:pt x="44270" y="81260"/>
                </a:lnTo>
                <a:lnTo>
                  <a:pt x="44290" y="81250"/>
                </a:lnTo>
                <a:lnTo>
                  <a:pt x="44310" y="81230"/>
                </a:lnTo>
                <a:lnTo>
                  <a:pt x="44340" y="81230"/>
                </a:lnTo>
                <a:lnTo>
                  <a:pt x="44360" y="81240"/>
                </a:lnTo>
                <a:lnTo>
                  <a:pt x="44370" y="81270"/>
                </a:lnTo>
                <a:lnTo>
                  <a:pt x="44370" y="81300"/>
                </a:lnTo>
                <a:lnTo>
                  <a:pt x="44380" y="81330"/>
                </a:lnTo>
                <a:lnTo>
                  <a:pt x="44400" y="81380"/>
                </a:lnTo>
                <a:lnTo>
                  <a:pt x="44410" y="81410"/>
                </a:lnTo>
                <a:lnTo>
                  <a:pt x="44450" y="81480"/>
                </a:lnTo>
                <a:lnTo>
                  <a:pt x="44460" y="81500"/>
                </a:lnTo>
                <a:lnTo>
                  <a:pt x="44470" y="81570"/>
                </a:lnTo>
                <a:lnTo>
                  <a:pt x="44460" y="81650"/>
                </a:lnTo>
                <a:lnTo>
                  <a:pt x="44440" y="81700"/>
                </a:lnTo>
                <a:lnTo>
                  <a:pt x="44410" y="81700"/>
                </a:lnTo>
                <a:lnTo>
                  <a:pt x="44370" y="81620"/>
                </a:lnTo>
                <a:lnTo>
                  <a:pt x="44360" y="81600"/>
                </a:lnTo>
                <a:lnTo>
                  <a:pt x="44340" y="81600"/>
                </a:lnTo>
                <a:lnTo>
                  <a:pt x="44320" y="81630"/>
                </a:lnTo>
                <a:lnTo>
                  <a:pt x="44300" y="81640"/>
                </a:lnTo>
                <a:close/>
                <a:moveTo>
                  <a:pt x="42800" y="81360"/>
                </a:moveTo>
                <a:lnTo>
                  <a:pt x="42820" y="81380"/>
                </a:lnTo>
                <a:lnTo>
                  <a:pt x="42840" y="81400"/>
                </a:lnTo>
                <a:lnTo>
                  <a:pt x="42850" y="81420"/>
                </a:lnTo>
                <a:lnTo>
                  <a:pt x="42850" y="81450"/>
                </a:lnTo>
                <a:lnTo>
                  <a:pt x="42850" y="81490"/>
                </a:lnTo>
                <a:lnTo>
                  <a:pt x="42840" y="81540"/>
                </a:lnTo>
                <a:lnTo>
                  <a:pt x="42830" y="81580"/>
                </a:lnTo>
                <a:lnTo>
                  <a:pt x="42810" y="81600"/>
                </a:lnTo>
                <a:lnTo>
                  <a:pt x="42790" y="81600"/>
                </a:lnTo>
                <a:lnTo>
                  <a:pt x="42750" y="81580"/>
                </a:lnTo>
                <a:lnTo>
                  <a:pt x="42710" y="81570"/>
                </a:lnTo>
                <a:lnTo>
                  <a:pt x="42700" y="81590"/>
                </a:lnTo>
                <a:lnTo>
                  <a:pt x="42700" y="81640"/>
                </a:lnTo>
                <a:lnTo>
                  <a:pt x="42680" y="81660"/>
                </a:lnTo>
                <a:lnTo>
                  <a:pt x="42670" y="81680"/>
                </a:lnTo>
                <a:lnTo>
                  <a:pt x="42650" y="81700"/>
                </a:lnTo>
                <a:lnTo>
                  <a:pt x="42640" y="81720"/>
                </a:lnTo>
                <a:lnTo>
                  <a:pt x="42640" y="81740"/>
                </a:lnTo>
                <a:lnTo>
                  <a:pt x="42650" y="81760"/>
                </a:lnTo>
                <a:lnTo>
                  <a:pt x="42640" y="81770"/>
                </a:lnTo>
                <a:lnTo>
                  <a:pt x="42630" y="81780"/>
                </a:lnTo>
                <a:lnTo>
                  <a:pt x="42620" y="81770"/>
                </a:lnTo>
                <a:lnTo>
                  <a:pt x="42610" y="81760"/>
                </a:lnTo>
                <a:lnTo>
                  <a:pt x="42600" y="81750"/>
                </a:lnTo>
                <a:lnTo>
                  <a:pt x="42600" y="81710"/>
                </a:lnTo>
                <a:lnTo>
                  <a:pt x="42580" y="81680"/>
                </a:lnTo>
                <a:lnTo>
                  <a:pt x="42570" y="81660"/>
                </a:lnTo>
                <a:lnTo>
                  <a:pt x="42550" y="81640"/>
                </a:lnTo>
                <a:lnTo>
                  <a:pt x="42560" y="81710"/>
                </a:lnTo>
                <a:lnTo>
                  <a:pt x="42590" y="81870"/>
                </a:lnTo>
                <a:lnTo>
                  <a:pt x="42600" y="81950"/>
                </a:lnTo>
                <a:lnTo>
                  <a:pt x="42580" y="82050"/>
                </a:lnTo>
                <a:lnTo>
                  <a:pt x="42550" y="82070"/>
                </a:lnTo>
                <a:lnTo>
                  <a:pt x="42500" y="82050"/>
                </a:lnTo>
                <a:lnTo>
                  <a:pt x="42450" y="82000"/>
                </a:lnTo>
                <a:lnTo>
                  <a:pt x="42440" y="82080"/>
                </a:lnTo>
                <a:lnTo>
                  <a:pt x="42460" y="82130"/>
                </a:lnTo>
                <a:lnTo>
                  <a:pt x="42470" y="82150"/>
                </a:lnTo>
                <a:lnTo>
                  <a:pt x="42410" y="82160"/>
                </a:lnTo>
                <a:lnTo>
                  <a:pt x="42380" y="82170"/>
                </a:lnTo>
                <a:lnTo>
                  <a:pt x="42320" y="82230"/>
                </a:lnTo>
                <a:lnTo>
                  <a:pt x="42290" y="82240"/>
                </a:lnTo>
                <a:lnTo>
                  <a:pt x="42280" y="82240"/>
                </a:lnTo>
                <a:lnTo>
                  <a:pt x="42270" y="82230"/>
                </a:lnTo>
                <a:lnTo>
                  <a:pt x="42270" y="82210"/>
                </a:lnTo>
                <a:lnTo>
                  <a:pt x="42260" y="82190"/>
                </a:lnTo>
                <a:lnTo>
                  <a:pt x="42270" y="82160"/>
                </a:lnTo>
                <a:lnTo>
                  <a:pt x="42270" y="82140"/>
                </a:lnTo>
                <a:lnTo>
                  <a:pt x="42260" y="82120"/>
                </a:lnTo>
                <a:lnTo>
                  <a:pt x="42250" y="82100"/>
                </a:lnTo>
                <a:lnTo>
                  <a:pt x="42250" y="82080"/>
                </a:lnTo>
                <a:lnTo>
                  <a:pt x="42260" y="82070"/>
                </a:lnTo>
                <a:lnTo>
                  <a:pt x="42270" y="81980"/>
                </a:lnTo>
                <a:lnTo>
                  <a:pt x="42270" y="81960"/>
                </a:lnTo>
                <a:lnTo>
                  <a:pt x="42290" y="81960"/>
                </a:lnTo>
                <a:lnTo>
                  <a:pt x="42300" y="81940"/>
                </a:lnTo>
                <a:lnTo>
                  <a:pt x="42320" y="81930"/>
                </a:lnTo>
                <a:lnTo>
                  <a:pt x="42330" y="81910"/>
                </a:lnTo>
                <a:lnTo>
                  <a:pt x="42350" y="81890"/>
                </a:lnTo>
                <a:lnTo>
                  <a:pt x="42390" y="81880"/>
                </a:lnTo>
                <a:lnTo>
                  <a:pt x="42410" y="81860"/>
                </a:lnTo>
                <a:lnTo>
                  <a:pt x="42430" y="81830"/>
                </a:lnTo>
                <a:lnTo>
                  <a:pt x="42430" y="81810"/>
                </a:lnTo>
                <a:lnTo>
                  <a:pt x="42430" y="81790"/>
                </a:lnTo>
                <a:lnTo>
                  <a:pt x="42420" y="81760"/>
                </a:lnTo>
                <a:lnTo>
                  <a:pt x="42440" y="81600"/>
                </a:lnTo>
                <a:lnTo>
                  <a:pt x="42450" y="81580"/>
                </a:lnTo>
                <a:lnTo>
                  <a:pt x="42470" y="81530"/>
                </a:lnTo>
                <a:lnTo>
                  <a:pt x="42480" y="81520"/>
                </a:lnTo>
                <a:lnTo>
                  <a:pt x="42490" y="81520"/>
                </a:lnTo>
                <a:lnTo>
                  <a:pt x="42500" y="81510"/>
                </a:lnTo>
                <a:lnTo>
                  <a:pt x="42500" y="81490"/>
                </a:lnTo>
                <a:lnTo>
                  <a:pt x="42500" y="81470"/>
                </a:lnTo>
                <a:lnTo>
                  <a:pt x="42490" y="81470"/>
                </a:lnTo>
                <a:lnTo>
                  <a:pt x="42470" y="81470"/>
                </a:lnTo>
                <a:lnTo>
                  <a:pt x="42460" y="81460"/>
                </a:lnTo>
                <a:lnTo>
                  <a:pt x="42450" y="81420"/>
                </a:lnTo>
                <a:lnTo>
                  <a:pt x="42440" y="81350"/>
                </a:lnTo>
                <a:lnTo>
                  <a:pt x="42440" y="81290"/>
                </a:lnTo>
                <a:lnTo>
                  <a:pt x="42470" y="81260"/>
                </a:lnTo>
                <a:lnTo>
                  <a:pt x="42510" y="81240"/>
                </a:lnTo>
                <a:lnTo>
                  <a:pt x="42550" y="81200"/>
                </a:lnTo>
                <a:lnTo>
                  <a:pt x="42580" y="81170"/>
                </a:lnTo>
                <a:lnTo>
                  <a:pt x="42610" y="81190"/>
                </a:lnTo>
                <a:lnTo>
                  <a:pt x="42610" y="81230"/>
                </a:lnTo>
                <a:lnTo>
                  <a:pt x="42580" y="81390"/>
                </a:lnTo>
                <a:lnTo>
                  <a:pt x="42560" y="81460"/>
                </a:lnTo>
                <a:lnTo>
                  <a:pt x="42570" y="81470"/>
                </a:lnTo>
                <a:lnTo>
                  <a:pt x="42590" y="81470"/>
                </a:lnTo>
                <a:lnTo>
                  <a:pt x="42610" y="81450"/>
                </a:lnTo>
                <a:lnTo>
                  <a:pt x="42620" y="81430"/>
                </a:lnTo>
                <a:lnTo>
                  <a:pt x="42630" y="81350"/>
                </a:lnTo>
                <a:lnTo>
                  <a:pt x="42640" y="81320"/>
                </a:lnTo>
                <a:lnTo>
                  <a:pt x="42640" y="81310"/>
                </a:lnTo>
                <a:lnTo>
                  <a:pt x="42640" y="81290"/>
                </a:lnTo>
                <a:lnTo>
                  <a:pt x="42640" y="81270"/>
                </a:lnTo>
                <a:lnTo>
                  <a:pt x="42660" y="81260"/>
                </a:lnTo>
                <a:lnTo>
                  <a:pt x="42670" y="81270"/>
                </a:lnTo>
                <a:lnTo>
                  <a:pt x="42690" y="81280"/>
                </a:lnTo>
                <a:lnTo>
                  <a:pt x="42700" y="81300"/>
                </a:lnTo>
                <a:lnTo>
                  <a:pt x="42710" y="81300"/>
                </a:lnTo>
                <a:lnTo>
                  <a:pt x="42710" y="81310"/>
                </a:lnTo>
                <a:lnTo>
                  <a:pt x="42730" y="81350"/>
                </a:lnTo>
                <a:lnTo>
                  <a:pt x="42740" y="81360"/>
                </a:lnTo>
                <a:lnTo>
                  <a:pt x="42750" y="81370"/>
                </a:lnTo>
                <a:lnTo>
                  <a:pt x="42790" y="81360"/>
                </a:lnTo>
                <a:lnTo>
                  <a:pt x="42800" y="81360"/>
                </a:lnTo>
                <a:close/>
                <a:moveTo>
                  <a:pt x="45040" y="81150"/>
                </a:moveTo>
                <a:lnTo>
                  <a:pt x="45090" y="81220"/>
                </a:lnTo>
                <a:lnTo>
                  <a:pt x="45110" y="81270"/>
                </a:lnTo>
                <a:lnTo>
                  <a:pt x="45100" y="81310"/>
                </a:lnTo>
                <a:lnTo>
                  <a:pt x="45090" y="81360"/>
                </a:lnTo>
                <a:lnTo>
                  <a:pt x="45080" y="81410"/>
                </a:lnTo>
                <a:lnTo>
                  <a:pt x="45060" y="81460"/>
                </a:lnTo>
                <a:lnTo>
                  <a:pt x="45040" y="81480"/>
                </a:lnTo>
                <a:lnTo>
                  <a:pt x="45020" y="81470"/>
                </a:lnTo>
                <a:lnTo>
                  <a:pt x="45010" y="81460"/>
                </a:lnTo>
                <a:lnTo>
                  <a:pt x="45000" y="81450"/>
                </a:lnTo>
                <a:lnTo>
                  <a:pt x="45000" y="81420"/>
                </a:lnTo>
                <a:lnTo>
                  <a:pt x="44970" y="81440"/>
                </a:lnTo>
                <a:lnTo>
                  <a:pt x="44950" y="81450"/>
                </a:lnTo>
                <a:lnTo>
                  <a:pt x="44920" y="81450"/>
                </a:lnTo>
                <a:lnTo>
                  <a:pt x="44890" y="81440"/>
                </a:lnTo>
                <a:lnTo>
                  <a:pt x="44880" y="81430"/>
                </a:lnTo>
                <a:lnTo>
                  <a:pt x="44860" y="81410"/>
                </a:lnTo>
                <a:lnTo>
                  <a:pt x="44850" y="81380"/>
                </a:lnTo>
                <a:lnTo>
                  <a:pt x="44860" y="81340"/>
                </a:lnTo>
                <a:lnTo>
                  <a:pt x="44880" y="81360"/>
                </a:lnTo>
                <a:lnTo>
                  <a:pt x="44920" y="81340"/>
                </a:lnTo>
                <a:lnTo>
                  <a:pt x="44960" y="81320"/>
                </a:lnTo>
                <a:lnTo>
                  <a:pt x="44980" y="81280"/>
                </a:lnTo>
                <a:lnTo>
                  <a:pt x="44890" y="81310"/>
                </a:lnTo>
                <a:lnTo>
                  <a:pt x="44840" y="81310"/>
                </a:lnTo>
                <a:lnTo>
                  <a:pt x="44810" y="81280"/>
                </a:lnTo>
                <a:lnTo>
                  <a:pt x="44840" y="81220"/>
                </a:lnTo>
                <a:lnTo>
                  <a:pt x="44910" y="81150"/>
                </a:lnTo>
                <a:lnTo>
                  <a:pt x="44980" y="81120"/>
                </a:lnTo>
                <a:lnTo>
                  <a:pt x="45040" y="81150"/>
                </a:lnTo>
                <a:close/>
                <a:moveTo>
                  <a:pt x="43320" y="81470"/>
                </a:moveTo>
                <a:lnTo>
                  <a:pt x="43220" y="81620"/>
                </a:lnTo>
                <a:lnTo>
                  <a:pt x="43240" y="81640"/>
                </a:lnTo>
                <a:lnTo>
                  <a:pt x="43210" y="81660"/>
                </a:lnTo>
                <a:lnTo>
                  <a:pt x="43150" y="81680"/>
                </a:lnTo>
                <a:lnTo>
                  <a:pt x="43090" y="81690"/>
                </a:lnTo>
                <a:lnTo>
                  <a:pt x="43010" y="81720"/>
                </a:lnTo>
                <a:lnTo>
                  <a:pt x="42990" y="81720"/>
                </a:lnTo>
                <a:lnTo>
                  <a:pt x="42960" y="81710"/>
                </a:lnTo>
                <a:lnTo>
                  <a:pt x="42940" y="81710"/>
                </a:lnTo>
                <a:lnTo>
                  <a:pt x="42920" y="81730"/>
                </a:lnTo>
                <a:lnTo>
                  <a:pt x="42900" y="81760"/>
                </a:lnTo>
                <a:lnTo>
                  <a:pt x="42870" y="81780"/>
                </a:lnTo>
                <a:lnTo>
                  <a:pt x="42840" y="81780"/>
                </a:lnTo>
                <a:lnTo>
                  <a:pt x="42810" y="81760"/>
                </a:lnTo>
                <a:lnTo>
                  <a:pt x="42800" y="81730"/>
                </a:lnTo>
                <a:lnTo>
                  <a:pt x="42810" y="81690"/>
                </a:lnTo>
                <a:lnTo>
                  <a:pt x="42840" y="81660"/>
                </a:lnTo>
                <a:lnTo>
                  <a:pt x="42900" y="81630"/>
                </a:lnTo>
                <a:lnTo>
                  <a:pt x="43080" y="81500"/>
                </a:lnTo>
                <a:lnTo>
                  <a:pt x="43110" y="81470"/>
                </a:lnTo>
                <a:lnTo>
                  <a:pt x="43130" y="81430"/>
                </a:lnTo>
                <a:lnTo>
                  <a:pt x="43150" y="81410"/>
                </a:lnTo>
                <a:lnTo>
                  <a:pt x="43180" y="81390"/>
                </a:lnTo>
                <a:lnTo>
                  <a:pt x="43210" y="81360"/>
                </a:lnTo>
                <a:lnTo>
                  <a:pt x="43220" y="81320"/>
                </a:lnTo>
                <a:lnTo>
                  <a:pt x="42990" y="81460"/>
                </a:lnTo>
                <a:lnTo>
                  <a:pt x="42930" y="81450"/>
                </a:lnTo>
                <a:lnTo>
                  <a:pt x="42910" y="81400"/>
                </a:lnTo>
                <a:lnTo>
                  <a:pt x="42910" y="81360"/>
                </a:lnTo>
                <a:lnTo>
                  <a:pt x="42930" y="81320"/>
                </a:lnTo>
                <a:lnTo>
                  <a:pt x="42960" y="81280"/>
                </a:lnTo>
                <a:lnTo>
                  <a:pt x="43010" y="81250"/>
                </a:lnTo>
                <a:lnTo>
                  <a:pt x="43090" y="81230"/>
                </a:lnTo>
                <a:lnTo>
                  <a:pt x="43140" y="81200"/>
                </a:lnTo>
                <a:lnTo>
                  <a:pt x="43140" y="81140"/>
                </a:lnTo>
                <a:lnTo>
                  <a:pt x="43170" y="81070"/>
                </a:lnTo>
                <a:lnTo>
                  <a:pt x="43220" y="81020"/>
                </a:lnTo>
                <a:lnTo>
                  <a:pt x="43250" y="81010"/>
                </a:lnTo>
                <a:lnTo>
                  <a:pt x="43280" y="81020"/>
                </a:lnTo>
                <a:lnTo>
                  <a:pt x="43310" y="81010"/>
                </a:lnTo>
                <a:lnTo>
                  <a:pt x="43340" y="80980"/>
                </a:lnTo>
                <a:lnTo>
                  <a:pt x="43360" y="80960"/>
                </a:lnTo>
                <a:lnTo>
                  <a:pt x="43390" y="80970"/>
                </a:lnTo>
                <a:lnTo>
                  <a:pt x="43430" y="80990"/>
                </a:lnTo>
                <a:lnTo>
                  <a:pt x="43460" y="81000"/>
                </a:lnTo>
                <a:lnTo>
                  <a:pt x="43490" y="80970"/>
                </a:lnTo>
                <a:lnTo>
                  <a:pt x="43570" y="81000"/>
                </a:lnTo>
                <a:lnTo>
                  <a:pt x="43650" y="81130"/>
                </a:lnTo>
                <a:lnTo>
                  <a:pt x="43660" y="81230"/>
                </a:lnTo>
                <a:lnTo>
                  <a:pt x="43520" y="81160"/>
                </a:lnTo>
                <a:lnTo>
                  <a:pt x="43530" y="81220"/>
                </a:lnTo>
                <a:lnTo>
                  <a:pt x="43610" y="81330"/>
                </a:lnTo>
                <a:lnTo>
                  <a:pt x="43610" y="81380"/>
                </a:lnTo>
                <a:lnTo>
                  <a:pt x="43630" y="81390"/>
                </a:lnTo>
                <a:lnTo>
                  <a:pt x="43650" y="81410"/>
                </a:lnTo>
                <a:lnTo>
                  <a:pt x="43660" y="81430"/>
                </a:lnTo>
                <a:lnTo>
                  <a:pt x="43670" y="81460"/>
                </a:lnTo>
                <a:lnTo>
                  <a:pt x="43580" y="81560"/>
                </a:lnTo>
                <a:lnTo>
                  <a:pt x="43530" y="81590"/>
                </a:lnTo>
                <a:lnTo>
                  <a:pt x="43490" y="81540"/>
                </a:lnTo>
                <a:lnTo>
                  <a:pt x="43490" y="81530"/>
                </a:lnTo>
                <a:lnTo>
                  <a:pt x="43490" y="81510"/>
                </a:lnTo>
                <a:lnTo>
                  <a:pt x="43500" y="81480"/>
                </a:lnTo>
                <a:lnTo>
                  <a:pt x="43490" y="81450"/>
                </a:lnTo>
                <a:lnTo>
                  <a:pt x="43480" y="81430"/>
                </a:lnTo>
                <a:lnTo>
                  <a:pt x="43450" y="81400"/>
                </a:lnTo>
                <a:lnTo>
                  <a:pt x="43440" y="81380"/>
                </a:lnTo>
                <a:lnTo>
                  <a:pt x="43430" y="81350"/>
                </a:lnTo>
                <a:lnTo>
                  <a:pt x="43420" y="81320"/>
                </a:lnTo>
                <a:lnTo>
                  <a:pt x="43410" y="81270"/>
                </a:lnTo>
                <a:lnTo>
                  <a:pt x="43410" y="81220"/>
                </a:lnTo>
                <a:lnTo>
                  <a:pt x="43390" y="81260"/>
                </a:lnTo>
                <a:lnTo>
                  <a:pt x="43370" y="81300"/>
                </a:lnTo>
                <a:lnTo>
                  <a:pt x="43360" y="81310"/>
                </a:lnTo>
                <a:lnTo>
                  <a:pt x="43320" y="81260"/>
                </a:lnTo>
                <a:lnTo>
                  <a:pt x="43310" y="81290"/>
                </a:lnTo>
                <a:lnTo>
                  <a:pt x="43310" y="81320"/>
                </a:lnTo>
                <a:lnTo>
                  <a:pt x="43330" y="81350"/>
                </a:lnTo>
                <a:lnTo>
                  <a:pt x="43340" y="81370"/>
                </a:lnTo>
                <a:lnTo>
                  <a:pt x="43340" y="81390"/>
                </a:lnTo>
                <a:lnTo>
                  <a:pt x="43340" y="81420"/>
                </a:lnTo>
                <a:lnTo>
                  <a:pt x="43330" y="81450"/>
                </a:lnTo>
                <a:lnTo>
                  <a:pt x="43320" y="81470"/>
                </a:lnTo>
                <a:close/>
                <a:moveTo>
                  <a:pt x="43090" y="80760"/>
                </a:moveTo>
                <a:lnTo>
                  <a:pt x="43090" y="80780"/>
                </a:lnTo>
                <a:lnTo>
                  <a:pt x="43100" y="80800"/>
                </a:lnTo>
                <a:lnTo>
                  <a:pt x="43100" y="80820"/>
                </a:lnTo>
                <a:lnTo>
                  <a:pt x="43090" y="80840"/>
                </a:lnTo>
                <a:lnTo>
                  <a:pt x="43070" y="80860"/>
                </a:lnTo>
                <a:lnTo>
                  <a:pt x="43040" y="80870"/>
                </a:lnTo>
                <a:lnTo>
                  <a:pt x="42990" y="80860"/>
                </a:lnTo>
                <a:lnTo>
                  <a:pt x="42950" y="80870"/>
                </a:lnTo>
                <a:lnTo>
                  <a:pt x="42840" y="80910"/>
                </a:lnTo>
                <a:lnTo>
                  <a:pt x="42810" y="80900"/>
                </a:lnTo>
                <a:lnTo>
                  <a:pt x="42800" y="80870"/>
                </a:lnTo>
                <a:lnTo>
                  <a:pt x="42810" y="80830"/>
                </a:lnTo>
                <a:lnTo>
                  <a:pt x="42830" y="80790"/>
                </a:lnTo>
                <a:lnTo>
                  <a:pt x="42840" y="80760"/>
                </a:lnTo>
                <a:lnTo>
                  <a:pt x="42860" y="80740"/>
                </a:lnTo>
                <a:lnTo>
                  <a:pt x="42880" y="80720"/>
                </a:lnTo>
                <a:lnTo>
                  <a:pt x="42900" y="80710"/>
                </a:lnTo>
                <a:lnTo>
                  <a:pt x="42940" y="80700"/>
                </a:lnTo>
                <a:lnTo>
                  <a:pt x="43010" y="80700"/>
                </a:lnTo>
                <a:lnTo>
                  <a:pt x="43060" y="80720"/>
                </a:lnTo>
                <a:lnTo>
                  <a:pt x="43090" y="80760"/>
                </a:lnTo>
                <a:close/>
                <a:moveTo>
                  <a:pt x="43900" y="80730"/>
                </a:moveTo>
                <a:lnTo>
                  <a:pt x="43940" y="80760"/>
                </a:lnTo>
                <a:lnTo>
                  <a:pt x="43960" y="80820"/>
                </a:lnTo>
                <a:lnTo>
                  <a:pt x="43950" y="80890"/>
                </a:lnTo>
                <a:lnTo>
                  <a:pt x="43930" y="80960"/>
                </a:lnTo>
                <a:lnTo>
                  <a:pt x="43910" y="80980"/>
                </a:lnTo>
                <a:lnTo>
                  <a:pt x="43890" y="81000"/>
                </a:lnTo>
                <a:lnTo>
                  <a:pt x="43870" y="81000"/>
                </a:lnTo>
                <a:lnTo>
                  <a:pt x="43850" y="80990"/>
                </a:lnTo>
                <a:lnTo>
                  <a:pt x="43830" y="80960"/>
                </a:lnTo>
                <a:lnTo>
                  <a:pt x="43830" y="80950"/>
                </a:lnTo>
                <a:lnTo>
                  <a:pt x="43800" y="80930"/>
                </a:lnTo>
                <a:lnTo>
                  <a:pt x="43720" y="80890"/>
                </a:lnTo>
                <a:lnTo>
                  <a:pt x="43660" y="80880"/>
                </a:lnTo>
                <a:lnTo>
                  <a:pt x="43620" y="80850"/>
                </a:lnTo>
                <a:lnTo>
                  <a:pt x="43590" y="80780"/>
                </a:lnTo>
                <a:lnTo>
                  <a:pt x="43570" y="80690"/>
                </a:lnTo>
                <a:lnTo>
                  <a:pt x="43560" y="80640"/>
                </a:lnTo>
                <a:lnTo>
                  <a:pt x="43750" y="80470"/>
                </a:lnTo>
                <a:lnTo>
                  <a:pt x="43780" y="80460"/>
                </a:lnTo>
                <a:lnTo>
                  <a:pt x="43810" y="80480"/>
                </a:lnTo>
                <a:lnTo>
                  <a:pt x="43830" y="80500"/>
                </a:lnTo>
                <a:lnTo>
                  <a:pt x="43840" y="80540"/>
                </a:lnTo>
                <a:lnTo>
                  <a:pt x="43820" y="80580"/>
                </a:lnTo>
                <a:lnTo>
                  <a:pt x="43800" y="80600"/>
                </a:lnTo>
                <a:lnTo>
                  <a:pt x="43780" y="80590"/>
                </a:lnTo>
                <a:lnTo>
                  <a:pt x="43760" y="80550"/>
                </a:lnTo>
                <a:lnTo>
                  <a:pt x="43730" y="80580"/>
                </a:lnTo>
                <a:lnTo>
                  <a:pt x="43710" y="80630"/>
                </a:lnTo>
                <a:lnTo>
                  <a:pt x="43720" y="80680"/>
                </a:lnTo>
                <a:lnTo>
                  <a:pt x="43740" y="80710"/>
                </a:lnTo>
                <a:lnTo>
                  <a:pt x="43760" y="80710"/>
                </a:lnTo>
                <a:lnTo>
                  <a:pt x="43800" y="80720"/>
                </a:lnTo>
                <a:lnTo>
                  <a:pt x="43840" y="80750"/>
                </a:lnTo>
                <a:lnTo>
                  <a:pt x="43860" y="80740"/>
                </a:lnTo>
                <a:lnTo>
                  <a:pt x="43880" y="80730"/>
                </a:lnTo>
                <a:lnTo>
                  <a:pt x="43900" y="80730"/>
                </a:lnTo>
                <a:close/>
                <a:moveTo>
                  <a:pt x="44210" y="81080"/>
                </a:moveTo>
                <a:lnTo>
                  <a:pt x="44180" y="81100"/>
                </a:lnTo>
                <a:lnTo>
                  <a:pt x="44160" y="81110"/>
                </a:lnTo>
                <a:lnTo>
                  <a:pt x="44140" y="81090"/>
                </a:lnTo>
                <a:lnTo>
                  <a:pt x="44150" y="81020"/>
                </a:lnTo>
                <a:lnTo>
                  <a:pt x="44140" y="80970"/>
                </a:lnTo>
                <a:lnTo>
                  <a:pt x="44130" y="80920"/>
                </a:lnTo>
                <a:lnTo>
                  <a:pt x="44090" y="80720"/>
                </a:lnTo>
                <a:lnTo>
                  <a:pt x="44060" y="80500"/>
                </a:lnTo>
                <a:lnTo>
                  <a:pt x="44050" y="80450"/>
                </a:lnTo>
                <a:lnTo>
                  <a:pt x="44060" y="80390"/>
                </a:lnTo>
                <a:lnTo>
                  <a:pt x="44070" y="80330"/>
                </a:lnTo>
                <a:lnTo>
                  <a:pt x="44080" y="80300"/>
                </a:lnTo>
                <a:lnTo>
                  <a:pt x="44070" y="80270"/>
                </a:lnTo>
                <a:lnTo>
                  <a:pt x="44060" y="80250"/>
                </a:lnTo>
                <a:lnTo>
                  <a:pt x="44050" y="80240"/>
                </a:lnTo>
                <a:lnTo>
                  <a:pt x="44030" y="80220"/>
                </a:lnTo>
                <a:lnTo>
                  <a:pt x="44020" y="80190"/>
                </a:lnTo>
                <a:lnTo>
                  <a:pt x="44070" y="80180"/>
                </a:lnTo>
                <a:lnTo>
                  <a:pt x="44110" y="80230"/>
                </a:lnTo>
                <a:lnTo>
                  <a:pt x="44140" y="80310"/>
                </a:lnTo>
                <a:lnTo>
                  <a:pt x="44150" y="80400"/>
                </a:lnTo>
                <a:lnTo>
                  <a:pt x="44160" y="80470"/>
                </a:lnTo>
                <a:lnTo>
                  <a:pt x="44220" y="80600"/>
                </a:lnTo>
                <a:lnTo>
                  <a:pt x="44250" y="80780"/>
                </a:lnTo>
                <a:lnTo>
                  <a:pt x="44300" y="80910"/>
                </a:lnTo>
                <a:lnTo>
                  <a:pt x="44300" y="80980"/>
                </a:lnTo>
                <a:lnTo>
                  <a:pt x="44280" y="81010"/>
                </a:lnTo>
                <a:lnTo>
                  <a:pt x="44210" y="81080"/>
                </a:lnTo>
                <a:close/>
                <a:moveTo>
                  <a:pt x="43960" y="80350"/>
                </a:moveTo>
                <a:lnTo>
                  <a:pt x="43970" y="80410"/>
                </a:lnTo>
                <a:lnTo>
                  <a:pt x="43970" y="80480"/>
                </a:lnTo>
                <a:lnTo>
                  <a:pt x="43950" y="80510"/>
                </a:lnTo>
                <a:lnTo>
                  <a:pt x="43920" y="80470"/>
                </a:lnTo>
                <a:lnTo>
                  <a:pt x="43930" y="80510"/>
                </a:lnTo>
                <a:lnTo>
                  <a:pt x="43940" y="80590"/>
                </a:lnTo>
                <a:lnTo>
                  <a:pt x="43950" y="80640"/>
                </a:lnTo>
                <a:lnTo>
                  <a:pt x="43940" y="80650"/>
                </a:lnTo>
                <a:lnTo>
                  <a:pt x="43920" y="80630"/>
                </a:lnTo>
                <a:lnTo>
                  <a:pt x="43890" y="80580"/>
                </a:lnTo>
                <a:lnTo>
                  <a:pt x="43880" y="80490"/>
                </a:lnTo>
                <a:lnTo>
                  <a:pt x="43850" y="80450"/>
                </a:lnTo>
                <a:lnTo>
                  <a:pt x="43820" y="80410"/>
                </a:lnTo>
                <a:lnTo>
                  <a:pt x="43800" y="80390"/>
                </a:lnTo>
                <a:lnTo>
                  <a:pt x="43770" y="80400"/>
                </a:lnTo>
                <a:lnTo>
                  <a:pt x="43690" y="80470"/>
                </a:lnTo>
                <a:lnTo>
                  <a:pt x="43610" y="80500"/>
                </a:lnTo>
                <a:lnTo>
                  <a:pt x="43540" y="80510"/>
                </a:lnTo>
                <a:lnTo>
                  <a:pt x="43510" y="80520"/>
                </a:lnTo>
                <a:lnTo>
                  <a:pt x="43500" y="80550"/>
                </a:lnTo>
                <a:lnTo>
                  <a:pt x="43520" y="80600"/>
                </a:lnTo>
                <a:lnTo>
                  <a:pt x="43520" y="80660"/>
                </a:lnTo>
                <a:lnTo>
                  <a:pt x="43370" y="80710"/>
                </a:lnTo>
                <a:lnTo>
                  <a:pt x="43340" y="80710"/>
                </a:lnTo>
                <a:lnTo>
                  <a:pt x="43320" y="80700"/>
                </a:lnTo>
                <a:lnTo>
                  <a:pt x="43300" y="80670"/>
                </a:lnTo>
                <a:lnTo>
                  <a:pt x="43290" y="80620"/>
                </a:lnTo>
                <a:lnTo>
                  <a:pt x="43310" y="80620"/>
                </a:lnTo>
                <a:lnTo>
                  <a:pt x="43320" y="80590"/>
                </a:lnTo>
                <a:lnTo>
                  <a:pt x="43310" y="80560"/>
                </a:lnTo>
                <a:lnTo>
                  <a:pt x="43300" y="80530"/>
                </a:lnTo>
                <a:lnTo>
                  <a:pt x="43330" y="80510"/>
                </a:lnTo>
                <a:lnTo>
                  <a:pt x="43370" y="80500"/>
                </a:lnTo>
                <a:lnTo>
                  <a:pt x="43400" y="80480"/>
                </a:lnTo>
                <a:lnTo>
                  <a:pt x="43420" y="80430"/>
                </a:lnTo>
                <a:lnTo>
                  <a:pt x="43310" y="80430"/>
                </a:lnTo>
                <a:lnTo>
                  <a:pt x="43280" y="80420"/>
                </a:lnTo>
                <a:lnTo>
                  <a:pt x="43250" y="80380"/>
                </a:lnTo>
                <a:lnTo>
                  <a:pt x="43250" y="80410"/>
                </a:lnTo>
                <a:lnTo>
                  <a:pt x="43250" y="80460"/>
                </a:lnTo>
                <a:lnTo>
                  <a:pt x="43240" y="80520"/>
                </a:lnTo>
                <a:lnTo>
                  <a:pt x="43210" y="80590"/>
                </a:lnTo>
                <a:lnTo>
                  <a:pt x="43180" y="80620"/>
                </a:lnTo>
                <a:lnTo>
                  <a:pt x="43150" y="80620"/>
                </a:lnTo>
                <a:lnTo>
                  <a:pt x="43090" y="80590"/>
                </a:lnTo>
                <a:lnTo>
                  <a:pt x="43050" y="80580"/>
                </a:lnTo>
                <a:lnTo>
                  <a:pt x="43040" y="80570"/>
                </a:lnTo>
                <a:lnTo>
                  <a:pt x="43040" y="80550"/>
                </a:lnTo>
                <a:lnTo>
                  <a:pt x="43140" y="80330"/>
                </a:lnTo>
                <a:lnTo>
                  <a:pt x="43110" y="80320"/>
                </a:lnTo>
                <a:lnTo>
                  <a:pt x="43100" y="80320"/>
                </a:lnTo>
                <a:lnTo>
                  <a:pt x="43090" y="80330"/>
                </a:lnTo>
                <a:lnTo>
                  <a:pt x="43060" y="80310"/>
                </a:lnTo>
                <a:lnTo>
                  <a:pt x="43040" y="80290"/>
                </a:lnTo>
                <a:lnTo>
                  <a:pt x="43020" y="80280"/>
                </a:lnTo>
                <a:lnTo>
                  <a:pt x="43000" y="80290"/>
                </a:lnTo>
                <a:lnTo>
                  <a:pt x="42980" y="80310"/>
                </a:lnTo>
                <a:lnTo>
                  <a:pt x="42960" y="80340"/>
                </a:lnTo>
                <a:lnTo>
                  <a:pt x="42940" y="80350"/>
                </a:lnTo>
                <a:lnTo>
                  <a:pt x="42910" y="80330"/>
                </a:lnTo>
                <a:lnTo>
                  <a:pt x="42900" y="80300"/>
                </a:lnTo>
                <a:lnTo>
                  <a:pt x="42900" y="80260"/>
                </a:lnTo>
                <a:lnTo>
                  <a:pt x="42910" y="80220"/>
                </a:lnTo>
                <a:lnTo>
                  <a:pt x="42930" y="80190"/>
                </a:lnTo>
                <a:lnTo>
                  <a:pt x="42940" y="80180"/>
                </a:lnTo>
                <a:lnTo>
                  <a:pt x="42970" y="80170"/>
                </a:lnTo>
                <a:lnTo>
                  <a:pt x="43020" y="80170"/>
                </a:lnTo>
                <a:lnTo>
                  <a:pt x="42970" y="80100"/>
                </a:lnTo>
                <a:lnTo>
                  <a:pt x="42970" y="80080"/>
                </a:lnTo>
                <a:lnTo>
                  <a:pt x="43020" y="80070"/>
                </a:lnTo>
                <a:lnTo>
                  <a:pt x="43060" y="80080"/>
                </a:lnTo>
                <a:lnTo>
                  <a:pt x="43400" y="80170"/>
                </a:lnTo>
                <a:lnTo>
                  <a:pt x="43460" y="80210"/>
                </a:lnTo>
                <a:lnTo>
                  <a:pt x="43470" y="80180"/>
                </a:lnTo>
                <a:lnTo>
                  <a:pt x="43490" y="80170"/>
                </a:lnTo>
                <a:lnTo>
                  <a:pt x="43510" y="80170"/>
                </a:lnTo>
                <a:lnTo>
                  <a:pt x="43520" y="80190"/>
                </a:lnTo>
                <a:lnTo>
                  <a:pt x="43580" y="80100"/>
                </a:lnTo>
                <a:lnTo>
                  <a:pt x="43600" y="80070"/>
                </a:lnTo>
                <a:lnTo>
                  <a:pt x="43500" y="80070"/>
                </a:lnTo>
                <a:lnTo>
                  <a:pt x="43470" y="80040"/>
                </a:lnTo>
                <a:lnTo>
                  <a:pt x="43490" y="79960"/>
                </a:lnTo>
                <a:lnTo>
                  <a:pt x="43530" y="79930"/>
                </a:lnTo>
                <a:lnTo>
                  <a:pt x="43630" y="79920"/>
                </a:lnTo>
                <a:lnTo>
                  <a:pt x="43650" y="79880"/>
                </a:lnTo>
                <a:lnTo>
                  <a:pt x="43590" y="79890"/>
                </a:lnTo>
                <a:lnTo>
                  <a:pt x="43560" y="79860"/>
                </a:lnTo>
                <a:lnTo>
                  <a:pt x="43540" y="79810"/>
                </a:lnTo>
                <a:lnTo>
                  <a:pt x="43510" y="79760"/>
                </a:lnTo>
                <a:lnTo>
                  <a:pt x="43430" y="79670"/>
                </a:lnTo>
                <a:lnTo>
                  <a:pt x="43430" y="79640"/>
                </a:lnTo>
                <a:lnTo>
                  <a:pt x="43460" y="79620"/>
                </a:lnTo>
                <a:lnTo>
                  <a:pt x="43660" y="79690"/>
                </a:lnTo>
                <a:lnTo>
                  <a:pt x="43680" y="79720"/>
                </a:lnTo>
                <a:lnTo>
                  <a:pt x="43780" y="79780"/>
                </a:lnTo>
                <a:lnTo>
                  <a:pt x="43800" y="79830"/>
                </a:lnTo>
                <a:lnTo>
                  <a:pt x="43810" y="79900"/>
                </a:lnTo>
                <a:lnTo>
                  <a:pt x="43850" y="79910"/>
                </a:lnTo>
                <a:lnTo>
                  <a:pt x="43900" y="79910"/>
                </a:lnTo>
                <a:lnTo>
                  <a:pt x="43930" y="79950"/>
                </a:lnTo>
                <a:lnTo>
                  <a:pt x="43940" y="80030"/>
                </a:lnTo>
                <a:lnTo>
                  <a:pt x="43930" y="80090"/>
                </a:lnTo>
                <a:lnTo>
                  <a:pt x="43870" y="80190"/>
                </a:lnTo>
                <a:lnTo>
                  <a:pt x="43900" y="80210"/>
                </a:lnTo>
                <a:lnTo>
                  <a:pt x="43930" y="80260"/>
                </a:lnTo>
                <a:lnTo>
                  <a:pt x="43960" y="80350"/>
                </a:lnTo>
                <a:close/>
                <a:moveTo>
                  <a:pt x="43010" y="79820"/>
                </a:moveTo>
                <a:lnTo>
                  <a:pt x="42940" y="79770"/>
                </a:lnTo>
                <a:lnTo>
                  <a:pt x="42910" y="79740"/>
                </a:lnTo>
                <a:lnTo>
                  <a:pt x="42940" y="79720"/>
                </a:lnTo>
                <a:lnTo>
                  <a:pt x="42920" y="79620"/>
                </a:lnTo>
                <a:lnTo>
                  <a:pt x="42980" y="79610"/>
                </a:lnTo>
                <a:lnTo>
                  <a:pt x="43130" y="79680"/>
                </a:lnTo>
                <a:lnTo>
                  <a:pt x="43110" y="79630"/>
                </a:lnTo>
                <a:lnTo>
                  <a:pt x="43030" y="79590"/>
                </a:lnTo>
                <a:lnTo>
                  <a:pt x="43010" y="79540"/>
                </a:lnTo>
                <a:lnTo>
                  <a:pt x="43020" y="79470"/>
                </a:lnTo>
                <a:lnTo>
                  <a:pt x="43070" y="79490"/>
                </a:lnTo>
                <a:lnTo>
                  <a:pt x="43150" y="79560"/>
                </a:lnTo>
                <a:lnTo>
                  <a:pt x="43170" y="79530"/>
                </a:lnTo>
                <a:lnTo>
                  <a:pt x="43160" y="79480"/>
                </a:lnTo>
                <a:lnTo>
                  <a:pt x="43150" y="79440"/>
                </a:lnTo>
                <a:lnTo>
                  <a:pt x="43200" y="79440"/>
                </a:lnTo>
                <a:lnTo>
                  <a:pt x="43310" y="79560"/>
                </a:lnTo>
                <a:lnTo>
                  <a:pt x="43290" y="79600"/>
                </a:lnTo>
                <a:lnTo>
                  <a:pt x="43290" y="79630"/>
                </a:lnTo>
                <a:lnTo>
                  <a:pt x="43290" y="79670"/>
                </a:lnTo>
                <a:lnTo>
                  <a:pt x="43290" y="79700"/>
                </a:lnTo>
                <a:lnTo>
                  <a:pt x="43300" y="79740"/>
                </a:lnTo>
                <a:lnTo>
                  <a:pt x="43350" y="79800"/>
                </a:lnTo>
                <a:lnTo>
                  <a:pt x="43360" y="79830"/>
                </a:lnTo>
                <a:lnTo>
                  <a:pt x="43250" y="79830"/>
                </a:lnTo>
                <a:lnTo>
                  <a:pt x="43280" y="79870"/>
                </a:lnTo>
                <a:lnTo>
                  <a:pt x="43310" y="79900"/>
                </a:lnTo>
                <a:lnTo>
                  <a:pt x="43340" y="79920"/>
                </a:lnTo>
                <a:lnTo>
                  <a:pt x="43350" y="79980"/>
                </a:lnTo>
                <a:lnTo>
                  <a:pt x="43360" y="80000"/>
                </a:lnTo>
                <a:lnTo>
                  <a:pt x="43370" y="79980"/>
                </a:lnTo>
                <a:lnTo>
                  <a:pt x="43380" y="79950"/>
                </a:lnTo>
                <a:lnTo>
                  <a:pt x="43390" y="79930"/>
                </a:lnTo>
                <a:lnTo>
                  <a:pt x="43440" y="79860"/>
                </a:lnTo>
                <a:lnTo>
                  <a:pt x="43460" y="79900"/>
                </a:lnTo>
                <a:lnTo>
                  <a:pt x="43430" y="80030"/>
                </a:lnTo>
                <a:lnTo>
                  <a:pt x="43400" y="80090"/>
                </a:lnTo>
                <a:lnTo>
                  <a:pt x="43360" y="80070"/>
                </a:lnTo>
                <a:lnTo>
                  <a:pt x="43240" y="80060"/>
                </a:lnTo>
                <a:lnTo>
                  <a:pt x="43130" y="80030"/>
                </a:lnTo>
                <a:lnTo>
                  <a:pt x="43100" y="80020"/>
                </a:lnTo>
                <a:lnTo>
                  <a:pt x="43060" y="79990"/>
                </a:lnTo>
                <a:lnTo>
                  <a:pt x="43040" y="79970"/>
                </a:lnTo>
                <a:lnTo>
                  <a:pt x="43010" y="79970"/>
                </a:lnTo>
                <a:lnTo>
                  <a:pt x="42990" y="79980"/>
                </a:lnTo>
                <a:lnTo>
                  <a:pt x="42970" y="79970"/>
                </a:lnTo>
                <a:lnTo>
                  <a:pt x="42950" y="79930"/>
                </a:lnTo>
                <a:lnTo>
                  <a:pt x="42980" y="79910"/>
                </a:lnTo>
                <a:lnTo>
                  <a:pt x="43100" y="79900"/>
                </a:lnTo>
                <a:lnTo>
                  <a:pt x="43060" y="79880"/>
                </a:lnTo>
                <a:lnTo>
                  <a:pt x="43020" y="79870"/>
                </a:lnTo>
                <a:lnTo>
                  <a:pt x="42980" y="79860"/>
                </a:lnTo>
                <a:lnTo>
                  <a:pt x="42950" y="79820"/>
                </a:lnTo>
                <a:lnTo>
                  <a:pt x="43010" y="79820"/>
                </a:lnTo>
                <a:close/>
                <a:moveTo>
                  <a:pt x="42880" y="79820"/>
                </a:moveTo>
                <a:lnTo>
                  <a:pt x="42880" y="79830"/>
                </a:lnTo>
                <a:lnTo>
                  <a:pt x="42870" y="79840"/>
                </a:lnTo>
                <a:lnTo>
                  <a:pt x="42840" y="79860"/>
                </a:lnTo>
                <a:lnTo>
                  <a:pt x="42830" y="79870"/>
                </a:lnTo>
                <a:lnTo>
                  <a:pt x="42810" y="79860"/>
                </a:lnTo>
                <a:lnTo>
                  <a:pt x="42780" y="79840"/>
                </a:lnTo>
                <a:lnTo>
                  <a:pt x="42720" y="79800"/>
                </a:lnTo>
                <a:lnTo>
                  <a:pt x="42710" y="79800"/>
                </a:lnTo>
                <a:lnTo>
                  <a:pt x="42690" y="79780"/>
                </a:lnTo>
                <a:lnTo>
                  <a:pt x="42670" y="79700"/>
                </a:lnTo>
                <a:lnTo>
                  <a:pt x="42660" y="79670"/>
                </a:lnTo>
                <a:lnTo>
                  <a:pt x="42640" y="79630"/>
                </a:lnTo>
                <a:lnTo>
                  <a:pt x="42640" y="79600"/>
                </a:lnTo>
                <a:lnTo>
                  <a:pt x="42650" y="79570"/>
                </a:lnTo>
                <a:lnTo>
                  <a:pt x="42670" y="79560"/>
                </a:lnTo>
                <a:lnTo>
                  <a:pt x="42700" y="79570"/>
                </a:lnTo>
                <a:lnTo>
                  <a:pt x="42720" y="79590"/>
                </a:lnTo>
                <a:lnTo>
                  <a:pt x="42740" y="79600"/>
                </a:lnTo>
                <a:lnTo>
                  <a:pt x="42760" y="79560"/>
                </a:lnTo>
                <a:lnTo>
                  <a:pt x="42730" y="79510"/>
                </a:lnTo>
                <a:lnTo>
                  <a:pt x="42700" y="79460"/>
                </a:lnTo>
                <a:lnTo>
                  <a:pt x="42690" y="79410"/>
                </a:lnTo>
                <a:lnTo>
                  <a:pt x="42750" y="79400"/>
                </a:lnTo>
                <a:lnTo>
                  <a:pt x="42760" y="79410"/>
                </a:lnTo>
                <a:lnTo>
                  <a:pt x="42770" y="79420"/>
                </a:lnTo>
                <a:lnTo>
                  <a:pt x="42790" y="79450"/>
                </a:lnTo>
                <a:lnTo>
                  <a:pt x="42810" y="79460"/>
                </a:lnTo>
                <a:lnTo>
                  <a:pt x="42820" y="79460"/>
                </a:lnTo>
                <a:lnTo>
                  <a:pt x="42820" y="79450"/>
                </a:lnTo>
                <a:lnTo>
                  <a:pt x="42820" y="79440"/>
                </a:lnTo>
                <a:lnTo>
                  <a:pt x="42840" y="79430"/>
                </a:lnTo>
                <a:lnTo>
                  <a:pt x="42860" y="79410"/>
                </a:lnTo>
                <a:lnTo>
                  <a:pt x="42870" y="79420"/>
                </a:lnTo>
                <a:lnTo>
                  <a:pt x="42870" y="79470"/>
                </a:lnTo>
                <a:lnTo>
                  <a:pt x="42870" y="79510"/>
                </a:lnTo>
                <a:lnTo>
                  <a:pt x="42850" y="79570"/>
                </a:lnTo>
                <a:lnTo>
                  <a:pt x="42850" y="79610"/>
                </a:lnTo>
                <a:lnTo>
                  <a:pt x="42850" y="79710"/>
                </a:lnTo>
                <a:lnTo>
                  <a:pt x="42840" y="79770"/>
                </a:lnTo>
                <a:lnTo>
                  <a:pt x="42850" y="79800"/>
                </a:lnTo>
                <a:lnTo>
                  <a:pt x="42870" y="79820"/>
                </a:lnTo>
                <a:lnTo>
                  <a:pt x="42880" y="79820"/>
                </a:lnTo>
                <a:close/>
                <a:moveTo>
                  <a:pt x="43550" y="79010"/>
                </a:moveTo>
                <a:lnTo>
                  <a:pt x="43600" y="79050"/>
                </a:lnTo>
                <a:lnTo>
                  <a:pt x="43570" y="79150"/>
                </a:lnTo>
                <a:lnTo>
                  <a:pt x="43500" y="79210"/>
                </a:lnTo>
                <a:lnTo>
                  <a:pt x="43440" y="79190"/>
                </a:lnTo>
                <a:lnTo>
                  <a:pt x="43440" y="79130"/>
                </a:lnTo>
                <a:lnTo>
                  <a:pt x="43420" y="79060"/>
                </a:lnTo>
                <a:lnTo>
                  <a:pt x="43420" y="79010"/>
                </a:lnTo>
                <a:lnTo>
                  <a:pt x="43450" y="78970"/>
                </a:lnTo>
                <a:lnTo>
                  <a:pt x="43480" y="78980"/>
                </a:lnTo>
                <a:lnTo>
                  <a:pt x="43520" y="79000"/>
                </a:lnTo>
                <a:lnTo>
                  <a:pt x="43550" y="79010"/>
                </a:lnTo>
                <a:close/>
                <a:moveTo>
                  <a:pt x="42610" y="78950"/>
                </a:moveTo>
                <a:lnTo>
                  <a:pt x="42650" y="78950"/>
                </a:lnTo>
                <a:lnTo>
                  <a:pt x="42670" y="78960"/>
                </a:lnTo>
                <a:lnTo>
                  <a:pt x="42660" y="78970"/>
                </a:lnTo>
                <a:lnTo>
                  <a:pt x="42640" y="79030"/>
                </a:lnTo>
                <a:lnTo>
                  <a:pt x="42620" y="79060"/>
                </a:lnTo>
                <a:lnTo>
                  <a:pt x="42610" y="79090"/>
                </a:lnTo>
                <a:lnTo>
                  <a:pt x="42590" y="79110"/>
                </a:lnTo>
                <a:lnTo>
                  <a:pt x="42560" y="79110"/>
                </a:lnTo>
                <a:lnTo>
                  <a:pt x="42540" y="79110"/>
                </a:lnTo>
                <a:lnTo>
                  <a:pt x="42530" y="79120"/>
                </a:lnTo>
                <a:lnTo>
                  <a:pt x="42510" y="79170"/>
                </a:lnTo>
                <a:lnTo>
                  <a:pt x="42500" y="79150"/>
                </a:lnTo>
                <a:lnTo>
                  <a:pt x="42490" y="79140"/>
                </a:lnTo>
                <a:lnTo>
                  <a:pt x="42470" y="79130"/>
                </a:lnTo>
                <a:lnTo>
                  <a:pt x="42450" y="79130"/>
                </a:lnTo>
                <a:lnTo>
                  <a:pt x="42470" y="79200"/>
                </a:lnTo>
                <a:lnTo>
                  <a:pt x="42470" y="79230"/>
                </a:lnTo>
                <a:lnTo>
                  <a:pt x="42450" y="79240"/>
                </a:lnTo>
                <a:lnTo>
                  <a:pt x="42400" y="79240"/>
                </a:lnTo>
                <a:lnTo>
                  <a:pt x="42350" y="79220"/>
                </a:lnTo>
                <a:lnTo>
                  <a:pt x="42300" y="79130"/>
                </a:lnTo>
                <a:lnTo>
                  <a:pt x="42260" y="79110"/>
                </a:lnTo>
                <a:lnTo>
                  <a:pt x="42210" y="79140"/>
                </a:lnTo>
                <a:lnTo>
                  <a:pt x="42350" y="79310"/>
                </a:lnTo>
                <a:lnTo>
                  <a:pt x="42310" y="79380"/>
                </a:lnTo>
                <a:lnTo>
                  <a:pt x="42300" y="79360"/>
                </a:lnTo>
                <a:lnTo>
                  <a:pt x="42290" y="79380"/>
                </a:lnTo>
                <a:lnTo>
                  <a:pt x="42330" y="79400"/>
                </a:lnTo>
                <a:lnTo>
                  <a:pt x="42350" y="79420"/>
                </a:lnTo>
                <a:lnTo>
                  <a:pt x="42360" y="79440"/>
                </a:lnTo>
                <a:lnTo>
                  <a:pt x="42340" y="79470"/>
                </a:lnTo>
                <a:lnTo>
                  <a:pt x="42330" y="79480"/>
                </a:lnTo>
                <a:lnTo>
                  <a:pt x="42330" y="79500"/>
                </a:lnTo>
                <a:lnTo>
                  <a:pt x="42330" y="79520"/>
                </a:lnTo>
                <a:lnTo>
                  <a:pt x="42330" y="79540"/>
                </a:lnTo>
                <a:lnTo>
                  <a:pt x="42340" y="79570"/>
                </a:lnTo>
                <a:lnTo>
                  <a:pt x="42330" y="79590"/>
                </a:lnTo>
                <a:lnTo>
                  <a:pt x="42290" y="79580"/>
                </a:lnTo>
                <a:lnTo>
                  <a:pt x="42290" y="79600"/>
                </a:lnTo>
                <a:lnTo>
                  <a:pt x="42320" y="79620"/>
                </a:lnTo>
                <a:lnTo>
                  <a:pt x="42330" y="79650"/>
                </a:lnTo>
                <a:lnTo>
                  <a:pt x="42340" y="79690"/>
                </a:lnTo>
                <a:lnTo>
                  <a:pt x="42340" y="79740"/>
                </a:lnTo>
                <a:lnTo>
                  <a:pt x="42310" y="79770"/>
                </a:lnTo>
                <a:lnTo>
                  <a:pt x="42280" y="79800"/>
                </a:lnTo>
                <a:lnTo>
                  <a:pt x="42250" y="79790"/>
                </a:lnTo>
                <a:lnTo>
                  <a:pt x="42230" y="79760"/>
                </a:lnTo>
                <a:lnTo>
                  <a:pt x="42230" y="79740"/>
                </a:lnTo>
                <a:lnTo>
                  <a:pt x="42240" y="79700"/>
                </a:lnTo>
                <a:lnTo>
                  <a:pt x="42240" y="79690"/>
                </a:lnTo>
                <a:lnTo>
                  <a:pt x="42230" y="79660"/>
                </a:lnTo>
                <a:lnTo>
                  <a:pt x="42210" y="79670"/>
                </a:lnTo>
                <a:lnTo>
                  <a:pt x="42190" y="79700"/>
                </a:lnTo>
                <a:lnTo>
                  <a:pt x="42190" y="79720"/>
                </a:lnTo>
                <a:lnTo>
                  <a:pt x="42140" y="79750"/>
                </a:lnTo>
                <a:lnTo>
                  <a:pt x="42100" y="79750"/>
                </a:lnTo>
                <a:lnTo>
                  <a:pt x="42000" y="79720"/>
                </a:lnTo>
                <a:lnTo>
                  <a:pt x="42010" y="79690"/>
                </a:lnTo>
                <a:lnTo>
                  <a:pt x="42020" y="79680"/>
                </a:lnTo>
                <a:lnTo>
                  <a:pt x="42040" y="79660"/>
                </a:lnTo>
                <a:lnTo>
                  <a:pt x="42050" y="79660"/>
                </a:lnTo>
                <a:lnTo>
                  <a:pt x="42030" y="79610"/>
                </a:lnTo>
                <a:lnTo>
                  <a:pt x="42020" y="79570"/>
                </a:lnTo>
                <a:lnTo>
                  <a:pt x="42020" y="79560"/>
                </a:lnTo>
                <a:lnTo>
                  <a:pt x="42040" y="79560"/>
                </a:lnTo>
                <a:lnTo>
                  <a:pt x="42070" y="79540"/>
                </a:lnTo>
                <a:lnTo>
                  <a:pt x="42090" y="79520"/>
                </a:lnTo>
                <a:lnTo>
                  <a:pt x="42100" y="79490"/>
                </a:lnTo>
                <a:lnTo>
                  <a:pt x="42100" y="79460"/>
                </a:lnTo>
                <a:lnTo>
                  <a:pt x="41970" y="79470"/>
                </a:lnTo>
                <a:lnTo>
                  <a:pt x="41940" y="79460"/>
                </a:lnTo>
                <a:lnTo>
                  <a:pt x="41920" y="79440"/>
                </a:lnTo>
                <a:lnTo>
                  <a:pt x="41910" y="79410"/>
                </a:lnTo>
                <a:lnTo>
                  <a:pt x="41910" y="79390"/>
                </a:lnTo>
                <a:lnTo>
                  <a:pt x="41930" y="79380"/>
                </a:lnTo>
                <a:lnTo>
                  <a:pt x="41960" y="79380"/>
                </a:lnTo>
                <a:lnTo>
                  <a:pt x="41980" y="79380"/>
                </a:lnTo>
                <a:lnTo>
                  <a:pt x="41990" y="79360"/>
                </a:lnTo>
                <a:lnTo>
                  <a:pt x="41990" y="79310"/>
                </a:lnTo>
                <a:lnTo>
                  <a:pt x="42010" y="79270"/>
                </a:lnTo>
                <a:lnTo>
                  <a:pt x="42070" y="79260"/>
                </a:lnTo>
                <a:lnTo>
                  <a:pt x="42160" y="79280"/>
                </a:lnTo>
                <a:lnTo>
                  <a:pt x="42160" y="79270"/>
                </a:lnTo>
                <a:lnTo>
                  <a:pt x="42160" y="79240"/>
                </a:lnTo>
                <a:lnTo>
                  <a:pt x="42150" y="79220"/>
                </a:lnTo>
                <a:lnTo>
                  <a:pt x="42190" y="79220"/>
                </a:lnTo>
                <a:lnTo>
                  <a:pt x="42160" y="79170"/>
                </a:lnTo>
                <a:lnTo>
                  <a:pt x="42130" y="79120"/>
                </a:lnTo>
                <a:lnTo>
                  <a:pt x="42100" y="79070"/>
                </a:lnTo>
                <a:lnTo>
                  <a:pt x="42050" y="79070"/>
                </a:lnTo>
                <a:lnTo>
                  <a:pt x="42060" y="79050"/>
                </a:lnTo>
                <a:lnTo>
                  <a:pt x="42060" y="79020"/>
                </a:lnTo>
                <a:lnTo>
                  <a:pt x="42060" y="79010"/>
                </a:lnTo>
                <a:lnTo>
                  <a:pt x="42040" y="79010"/>
                </a:lnTo>
                <a:lnTo>
                  <a:pt x="42020" y="79000"/>
                </a:lnTo>
                <a:lnTo>
                  <a:pt x="42000" y="78980"/>
                </a:lnTo>
                <a:lnTo>
                  <a:pt x="41990" y="78950"/>
                </a:lnTo>
                <a:lnTo>
                  <a:pt x="42010" y="78940"/>
                </a:lnTo>
                <a:lnTo>
                  <a:pt x="42020" y="78940"/>
                </a:lnTo>
                <a:lnTo>
                  <a:pt x="42050" y="78930"/>
                </a:lnTo>
                <a:lnTo>
                  <a:pt x="42070" y="78920"/>
                </a:lnTo>
                <a:lnTo>
                  <a:pt x="42080" y="78860"/>
                </a:lnTo>
                <a:lnTo>
                  <a:pt x="42110" y="78850"/>
                </a:lnTo>
                <a:lnTo>
                  <a:pt x="42150" y="78860"/>
                </a:lnTo>
                <a:lnTo>
                  <a:pt x="42170" y="78890"/>
                </a:lnTo>
                <a:lnTo>
                  <a:pt x="42180" y="78930"/>
                </a:lnTo>
                <a:lnTo>
                  <a:pt x="42200" y="78970"/>
                </a:lnTo>
                <a:lnTo>
                  <a:pt x="42220" y="78930"/>
                </a:lnTo>
                <a:lnTo>
                  <a:pt x="42230" y="78890"/>
                </a:lnTo>
                <a:lnTo>
                  <a:pt x="42240" y="78870"/>
                </a:lnTo>
                <a:lnTo>
                  <a:pt x="42280" y="78870"/>
                </a:lnTo>
                <a:lnTo>
                  <a:pt x="42300" y="78890"/>
                </a:lnTo>
                <a:lnTo>
                  <a:pt x="42320" y="78950"/>
                </a:lnTo>
                <a:lnTo>
                  <a:pt x="42340" y="78970"/>
                </a:lnTo>
                <a:lnTo>
                  <a:pt x="42350" y="78970"/>
                </a:lnTo>
                <a:lnTo>
                  <a:pt x="42370" y="78950"/>
                </a:lnTo>
                <a:lnTo>
                  <a:pt x="42380" y="78940"/>
                </a:lnTo>
                <a:lnTo>
                  <a:pt x="42380" y="78930"/>
                </a:lnTo>
                <a:lnTo>
                  <a:pt x="42390" y="78940"/>
                </a:lnTo>
                <a:lnTo>
                  <a:pt x="42400" y="78950"/>
                </a:lnTo>
                <a:lnTo>
                  <a:pt x="42410" y="78960"/>
                </a:lnTo>
                <a:lnTo>
                  <a:pt x="42410" y="78970"/>
                </a:lnTo>
                <a:lnTo>
                  <a:pt x="42420" y="78970"/>
                </a:lnTo>
                <a:lnTo>
                  <a:pt x="42430" y="78980"/>
                </a:lnTo>
                <a:lnTo>
                  <a:pt x="42440" y="78990"/>
                </a:lnTo>
                <a:lnTo>
                  <a:pt x="42450" y="78990"/>
                </a:lnTo>
                <a:lnTo>
                  <a:pt x="42470" y="78980"/>
                </a:lnTo>
                <a:lnTo>
                  <a:pt x="42470" y="78970"/>
                </a:lnTo>
                <a:lnTo>
                  <a:pt x="42480" y="78960"/>
                </a:lnTo>
                <a:lnTo>
                  <a:pt x="42490" y="78950"/>
                </a:lnTo>
                <a:lnTo>
                  <a:pt x="42550" y="78940"/>
                </a:lnTo>
                <a:lnTo>
                  <a:pt x="42610" y="78950"/>
                </a:lnTo>
                <a:close/>
                <a:moveTo>
                  <a:pt x="44100" y="79920"/>
                </a:moveTo>
                <a:lnTo>
                  <a:pt x="44080" y="79960"/>
                </a:lnTo>
                <a:lnTo>
                  <a:pt x="44030" y="79950"/>
                </a:lnTo>
                <a:lnTo>
                  <a:pt x="43980" y="79910"/>
                </a:lnTo>
                <a:lnTo>
                  <a:pt x="43960" y="79850"/>
                </a:lnTo>
                <a:lnTo>
                  <a:pt x="43940" y="79800"/>
                </a:lnTo>
                <a:lnTo>
                  <a:pt x="43900" y="79760"/>
                </a:lnTo>
                <a:lnTo>
                  <a:pt x="43890" y="79720"/>
                </a:lnTo>
                <a:lnTo>
                  <a:pt x="43930" y="79680"/>
                </a:lnTo>
                <a:lnTo>
                  <a:pt x="43870" y="79660"/>
                </a:lnTo>
                <a:lnTo>
                  <a:pt x="43780" y="79660"/>
                </a:lnTo>
                <a:lnTo>
                  <a:pt x="43720" y="79630"/>
                </a:lnTo>
                <a:lnTo>
                  <a:pt x="43750" y="79540"/>
                </a:lnTo>
                <a:lnTo>
                  <a:pt x="43680" y="79520"/>
                </a:lnTo>
                <a:lnTo>
                  <a:pt x="43670" y="79510"/>
                </a:lnTo>
                <a:lnTo>
                  <a:pt x="43670" y="79490"/>
                </a:lnTo>
                <a:lnTo>
                  <a:pt x="43630" y="79410"/>
                </a:lnTo>
                <a:lnTo>
                  <a:pt x="43600" y="79350"/>
                </a:lnTo>
                <a:lnTo>
                  <a:pt x="43620" y="79310"/>
                </a:lnTo>
                <a:lnTo>
                  <a:pt x="43700" y="79260"/>
                </a:lnTo>
                <a:lnTo>
                  <a:pt x="43700" y="79250"/>
                </a:lnTo>
                <a:lnTo>
                  <a:pt x="43710" y="79220"/>
                </a:lnTo>
                <a:lnTo>
                  <a:pt x="43720" y="79200"/>
                </a:lnTo>
                <a:lnTo>
                  <a:pt x="43730" y="79190"/>
                </a:lnTo>
                <a:lnTo>
                  <a:pt x="43820" y="79170"/>
                </a:lnTo>
                <a:lnTo>
                  <a:pt x="43820" y="79150"/>
                </a:lnTo>
                <a:lnTo>
                  <a:pt x="43810" y="79090"/>
                </a:lnTo>
                <a:lnTo>
                  <a:pt x="43810" y="79070"/>
                </a:lnTo>
                <a:lnTo>
                  <a:pt x="43830" y="79050"/>
                </a:lnTo>
                <a:lnTo>
                  <a:pt x="43850" y="79050"/>
                </a:lnTo>
                <a:lnTo>
                  <a:pt x="43880" y="79040"/>
                </a:lnTo>
                <a:lnTo>
                  <a:pt x="43900" y="79050"/>
                </a:lnTo>
                <a:lnTo>
                  <a:pt x="43880" y="79020"/>
                </a:lnTo>
                <a:lnTo>
                  <a:pt x="43850" y="79010"/>
                </a:lnTo>
                <a:lnTo>
                  <a:pt x="43830" y="79010"/>
                </a:lnTo>
                <a:lnTo>
                  <a:pt x="43810" y="79030"/>
                </a:lnTo>
                <a:lnTo>
                  <a:pt x="43780" y="79000"/>
                </a:lnTo>
                <a:lnTo>
                  <a:pt x="43750" y="78990"/>
                </a:lnTo>
                <a:lnTo>
                  <a:pt x="43640" y="78990"/>
                </a:lnTo>
                <a:lnTo>
                  <a:pt x="43610" y="78970"/>
                </a:lnTo>
                <a:lnTo>
                  <a:pt x="43580" y="78940"/>
                </a:lnTo>
                <a:lnTo>
                  <a:pt x="43560" y="78890"/>
                </a:lnTo>
                <a:lnTo>
                  <a:pt x="43530" y="78910"/>
                </a:lnTo>
                <a:lnTo>
                  <a:pt x="43500" y="78910"/>
                </a:lnTo>
                <a:lnTo>
                  <a:pt x="43460" y="78910"/>
                </a:lnTo>
                <a:lnTo>
                  <a:pt x="43440" y="78890"/>
                </a:lnTo>
                <a:lnTo>
                  <a:pt x="43470" y="78870"/>
                </a:lnTo>
                <a:lnTo>
                  <a:pt x="43550" y="78790"/>
                </a:lnTo>
                <a:lnTo>
                  <a:pt x="43580" y="78770"/>
                </a:lnTo>
                <a:lnTo>
                  <a:pt x="43630" y="78760"/>
                </a:lnTo>
                <a:lnTo>
                  <a:pt x="43660" y="78750"/>
                </a:lnTo>
                <a:lnTo>
                  <a:pt x="43680" y="78750"/>
                </a:lnTo>
                <a:lnTo>
                  <a:pt x="43720" y="78790"/>
                </a:lnTo>
                <a:lnTo>
                  <a:pt x="43730" y="78820"/>
                </a:lnTo>
                <a:lnTo>
                  <a:pt x="43740" y="78850"/>
                </a:lnTo>
                <a:lnTo>
                  <a:pt x="43750" y="78870"/>
                </a:lnTo>
                <a:lnTo>
                  <a:pt x="43770" y="78890"/>
                </a:lnTo>
                <a:lnTo>
                  <a:pt x="43790" y="78900"/>
                </a:lnTo>
                <a:lnTo>
                  <a:pt x="43880" y="78890"/>
                </a:lnTo>
                <a:lnTo>
                  <a:pt x="43920" y="78870"/>
                </a:lnTo>
                <a:lnTo>
                  <a:pt x="43940" y="78850"/>
                </a:lnTo>
                <a:lnTo>
                  <a:pt x="43970" y="78840"/>
                </a:lnTo>
                <a:lnTo>
                  <a:pt x="44000" y="78890"/>
                </a:lnTo>
                <a:lnTo>
                  <a:pt x="44010" y="78940"/>
                </a:lnTo>
                <a:lnTo>
                  <a:pt x="44030" y="79000"/>
                </a:lnTo>
                <a:lnTo>
                  <a:pt x="44060" y="79190"/>
                </a:lnTo>
                <a:lnTo>
                  <a:pt x="44080" y="79230"/>
                </a:lnTo>
                <a:lnTo>
                  <a:pt x="44150" y="79280"/>
                </a:lnTo>
                <a:lnTo>
                  <a:pt x="44170" y="79320"/>
                </a:lnTo>
                <a:lnTo>
                  <a:pt x="44230" y="79470"/>
                </a:lnTo>
                <a:lnTo>
                  <a:pt x="44210" y="79480"/>
                </a:lnTo>
                <a:lnTo>
                  <a:pt x="44040" y="79440"/>
                </a:lnTo>
                <a:lnTo>
                  <a:pt x="43960" y="79400"/>
                </a:lnTo>
                <a:lnTo>
                  <a:pt x="43920" y="79390"/>
                </a:lnTo>
                <a:lnTo>
                  <a:pt x="43890" y="79400"/>
                </a:lnTo>
                <a:lnTo>
                  <a:pt x="43930" y="79440"/>
                </a:lnTo>
                <a:lnTo>
                  <a:pt x="44040" y="79460"/>
                </a:lnTo>
                <a:lnTo>
                  <a:pt x="44100" y="79510"/>
                </a:lnTo>
                <a:lnTo>
                  <a:pt x="44120" y="79520"/>
                </a:lnTo>
                <a:lnTo>
                  <a:pt x="44140" y="79530"/>
                </a:lnTo>
                <a:lnTo>
                  <a:pt x="44150" y="79570"/>
                </a:lnTo>
                <a:lnTo>
                  <a:pt x="44160" y="79600"/>
                </a:lnTo>
                <a:lnTo>
                  <a:pt x="44180" y="79600"/>
                </a:lnTo>
                <a:lnTo>
                  <a:pt x="44220" y="79580"/>
                </a:lnTo>
                <a:lnTo>
                  <a:pt x="44260" y="79600"/>
                </a:lnTo>
                <a:lnTo>
                  <a:pt x="44290" y="79650"/>
                </a:lnTo>
                <a:lnTo>
                  <a:pt x="44320" y="79720"/>
                </a:lnTo>
                <a:lnTo>
                  <a:pt x="44330" y="79780"/>
                </a:lnTo>
                <a:lnTo>
                  <a:pt x="44330" y="79850"/>
                </a:lnTo>
                <a:lnTo>
                  <a:pt x="44320" y="79920"/>
                </a:lnTo>
                <a:lnTo>
                  <a:pt x="44300" y="79970"/>
                </a:lnTo>
                <a:lnTo>
                  <a:pt x="44230" y="79940"/>
                </a:lnTo>
                <a:lnTo>
                  <a:pt x="44220" y="79840"/>
                </a:lnTo>
                <a:lnTo>
                  <a:pt x="44200" y="79800"/>
                </a:lnTo>
                <a:lnTo>
                  <a:pt x="44170" y="79790"/>
                </a:lnTo>
                <a:lnTo>
                  <a:pt x="44160" y="79800"/>
                </a:lnTo>
                <a:lnTo>
                  <a:pt x="44140" y="79810"/>
                </a:lnTo>
                <a:lnTo>
                  <a:pt x="44090" y="79830"/>
                </a:lnTo>
                <a:lnTo>
                  <a:pt x="44080" y="79860"/>
                </a:lnTo>
                <a:lnTo>
                  <a:pt x="44100" y="79920"/>
                </a:lnTo>
                <a:close/>
                <a:moveTo>
                  <a:pt x="43240" y="78910"/>
                </a:moveTo>
                <a:lnTo>
                  <a:pt x="43250" y="78850"/>
                </a:lnTo>
                <a:lnTo>
                  <a:pt x="43270" y="78810"/>
                </a:lnTo>
                <a:lnTo>
                  <a:pt x="43320" y="78720"/>
                </a:lnTo>
                <a:lnTo>
                  <a:pt x="43310" y="78710"/>
                </a:lnTo>
                <a:lnTo>
                  <a:pt x="43270" y="78680"/>
                </a:lnTo>
                <a:lnTo>
                  <a:pt x="43320" y="78600"/>
                </a:lnTo>
                <a:lnTo>
                  <a:pt x="43400" y="78570"/>
                </a:lnTo>
                <a:lnTo>
                  <a:pt x="43550" y="78580"/>
                </a:lnTo>
                <a:lnTo>
                  <a:pt x="43570" y="78580"/>
                </a:lnTo>
                <a:lnTo>
                  <a:pt x="43610" y="78610"/>
                </a:lnTo>
                <a:lnTo>
                  <a:pt x="43630" y="78620"/>
                </a:lnTo>
                <a:lnTo>
                  <a:pt x="43660" y="78620"/>
                </a:lnTo>
                <a:lnTo>
                  <a:pt x="43670" y="78630"/>
                </a:lnTo>
                <a:lnTo>
                  <a:pt x="43670" y="78660"/>
                </a:lnTo>
                <a:lnTo>
                  <a:pt x="43650" y="78690"/>
                </a:lnTo>
                <a:lnTo>
                  <a:pt x="43610" y="78710"/>
                </a:lnTo>
                <a:lnTo>
                  <a:pt x="43520" y="78720"/>
                </a:lnTo>
                <a:lnTo>
                  <a:pt x="43520" y="78730"/>
                </a:lnTo>
                <a:lnTo>
                  <a:pt x="43530" y="78760"/>
                </a:lnTo>
                <a:lnTo>
                  <a:pt x="43520" y="78790"/>
                </a:lnTo>
                <a:lnTo>
                  <a:pt x="43500" y="78820"/>
                </a:lnTo>
                <a:lnTo>
                  <a:pt x="43470" y="78830"/>
                </a:lnTo>
                <a:lnTo>
                  <a:pt x="43430" y="78840"/>
                </a:lnTo>
                <a:lnTo>
                  <a:pt x="43420" y="78840"/>
                </a:lnTo>
                <a:lnTo>
                  <a:pt x="43350" y="78940"/>
                </a:lnTo>
                <a:lnTo>
                  <a:pt x="43330" y="78950"/>
                </a:lnTo>
                <a:lnTo>
                  <a:pt x="43300" y="78950"/>
                </a:lnTo>
                <a:lnTo>
                  <a:pt x="43250" y="78950"/>
                </a:lnTo>
                <a:lnTo>
                  <a:pt x="43230" y="78940"/>
                </a:lnTo>
                <a:lnTo>
                  <a:pt x="43240" y="78910"/>
                </a:lnTo>
                <a:close/>
                <a:moveTo>
                  <a:pt x="42770" y="78360"/>
                </a:moveTo>
                <a:lnTo>
                  <a:pt x="42730" y="78390"/>
                </a:lnTo>
                <a:lnTo>
                  <a:pt x="42710" y="78430"/>
                </a:lnTo>
                <a:lnTo>
                  <a:pt x="42670" y="78460"/>
                </a:lnTo>
                <a:lnTo>
                  <a:pt x="42620" y="78440"/>
                </a:lnTo>
                <a:lnTo>
                  <a:pt x="42630" y="78460"/>
                </a:lnTo>
                <a:lnTo>
                  <a:pt x="42640" y="78490"/>
                </a:lnTo>
                <a:lnTo>
                  <a:pt x="42630" y="78510"/>
                </a:lnTo>
                <a:lnTo>
                  <a:pt x="42620" y="78520"/>
                </a:lnTo>
                <a:lnTo>
                  <a:pt x="42600" y="78530"/>
                </a:lnTo>
                <a:lnTo>
                  <a:pt x="42590" y="78540"/>
                </a:lnTo>
                <a:lnTo>
                  <a:pt x="42580" y="78560"/>
                </a:lnTo>
                <a:lnTo>
                  <a:pt x="42580" y="78580"/>
                </a:lnTo>
                <a:lnTo>
                  <a:pt x="42530" y="78620"/>
                </a:lnTo>
                <a:lnTo>
                  <a:pt x="42510" y="78630"/>
                </a:lnTo>
                <a:lnTo>
                  <a:pt x="42510" y="78640"/>
                </a:lnTo>
                <a:lnTo>
                  <a:pt x="42500" y="78660"/>
                </a:lnTo>
                <a:lnTo>
                  <a:pt x="42500" y="78680"/>
                </a:lnTo>
                <a:lnTo>
                  <a:pt x="42470" y="78720"/>
                </a:lnTo>
                <a:lnTo>
                  <a:pt x="42460" y="78760"/>
                </a:lnTo>
                <a:lnTo>
                  <a:pt x="42440" y="78780"/>
                </a:lnTo>
                <a:lnTo>
                  <a:pt x="42400" y="78790"/>
                </a:lnTo>
                <a:lnTo>
                  <a:pt x="42290" y="78770"/>
                </a:lnTo>
                <a:lnTo>
                  <a:pt x="42260" y="78760"/>
                </a:lnTo>
                <a:lnTo>
                  <a:pt x="42250" y="78730"/>
                </a:lnTo>
                <a:lnTo>
                  <a:pt x="42250" y="78710"/>
                </a:lnTo>
                <a:lnTo>
                  <a:pt x="42250" y="78680"/>
                </a:lnTo>
                <a:lnTo>
                  <a:pt x="42260" y="78660"/>
                </a:lnTo>
                <a:lnTo>
                  <a:pt x="42340" y="78610"/>
                </a:lnTo>
                <a:lnTo>
                  <a:pt x="42340" y="78600"/>
                </a:lnTo>
                <a:lnTo>
                  <a:pt x="42380" y="78570"/>
                </a:lnTo>
                <a:lnTo>
                  <a:pt x="42420" y="78520"/>
                </a:lnTo>
                <a:lnTo>
                  <a:pt x="42490" y="78400"/>
                </a:lnTo>
                <a:lnTo>
                  <a:pt x="42450" y="78410"/>
                </a:lnTo>
                <a:lnTo>
                  <a:pt x="42400" y="78430"/>
                </a:lnTo>
                <a:lnTo>
                  <a:pt x="42350" y="78470"/>
                </a:lnTo>
                <a:lnTo>
                  <a:pt x="42300" y="78530"/>
                </a:lnTo>
                <a:lnTo>
                  <a:pt x="42280" y="78530"/>
                </a:lnTo>
                <a:lnTo>
                  <a:pt x="42270" y="78520"/>
                </a:lnTo>
                <a:lnTo>
                  <a:pt x="42280" y="78490"/>
                </a:lnTo>
                <a:lnTo>
                  <a:pt x="42310" y="78460"/>
                </a:lnTo>
                <a:lnTo>
                  <a:pt x="42320" y="78440"/>
                </a:lnTo>
                <a:lnTo>
                  <a:pt x="42310" y="78420"/>
                </a:lnTo>
                <a:lnTo>
                  <a:pt x="42290" y="78410"/>
                </a:lnTo>
                <a:lnTo>
                  <a:pt x="42280" y="78430"/>
                </a:lnTo>
                <a:lnTo>
                  <a:pt x="42270" y="78450"/>
                </a:lnTo>
                <a:lnTo>
                  <a:pt x="42250" y="78480"/>
                </a:lnTo>
                <a:lnTo>
                  <a:pt x="42230" y="78490"/>
                </a:lnTo>
                <a:lnTo>
                  <a:pt x="42210" y="78490"/>
                </a:lnTo>
                <a:lnTo>
                  <a:pt x="42190" y="78480"/>
                </a:lnTo>
                <a:lnTo>
                  <a:pt x="42170" y="78480"/>
                </a:lnTo>
                <a:lnTo>
                  <a:pt x="42130" y="78500"/>
                </a:lnTo>
                <a:lnTo>
                  <a:pt x="42090" y="78550"/>
                </a:lnTo>
                <a:lnTo>
                  <a:pt x="42060" y="78590"/>
                </a:lnTo>
                <a:lnTo>
                  <a:pt x="42020" y="78580"/>
                </a:lnTo>
                <a:lnTo>
                  <a:pt x="42000" y="78540"/>
                </a:lnTo>
                <a:lnTo>
                  <a:pt x="42030" y="78330"/>
                </a:lnTo>
                <a:lnTo>
                  <a:pt x="42050" y="78310"/>
                </a:lnTo>
                <a:lnTo>
                  <a:pt x="42060" y="78290"/>
                </a:lnTo>
                <a:lnTo>
                  <a:pt x="42110" y="78280"/>
                </a:lnTo>
                <a:lnTo>
                  <a:pt x="42110" y="78250"/>
                </a:lnTo>
                <a:lnTo>
                  <a:pt x="42080" y="78210"/>
                </a:lnTo>
                <a:lnTo>
                  <a:pt x="42080" y="78170"/>
                </a:lnTo>
                <a:lnTo>
                  <a:pt x="42090" y="78160"/>
                </a:lnTo>
                <a:lnTo>
                  <a:pt x="42090" y="78150"/>
                </a:lnTo>
                <a:lnTo>
                  <a:pt x="42100" y="78130"/>
                </a:lnTo>
                <a:lnTo>
                  <a:pt x="42120" y="78030"/>
                </a:lnTo>
                <a:lnTo>
                  <a:pt x="42130" y="78000"/>
                </a:lnTo>
                <a:lnTo>
                  <a:pt x="42170" y="77960"/>
                </a:lnTo>
                <a:lnTo>
                  <a:pt x="42210" y="77950"/>
                </a:lnTo>
                <a:lnTo>
                  <a:pt x="42300" y="77990"/>
                </a:lnTo>
                <a:lnTo>
                  <a:pt x="42360" y="77990"/>
                </a:lnTo>
                <a:lnTo>
                  <a:pt x="42370" y="78000"/>
                </a:lnTo>
                <a:lnTo>
                  <a:pt x="42380" y="78030"/>
                </a:lnTo>
                <a:lnTo>
                  <a:pt x="42370" y="78050"/>
                </a:lnTo>
                <a:lnTo>
                  <a:pt x="42360" y="78060"/>
                </a:lnTo>
                <a:lnTo>
                  <a:pt x="42340" y="78070"/>
                </a:lnTo>
                <a:lnTo>
                  <a:pt x="42260" y="78080"/>
                </a:lnTo>
                <a:lnTo>
                  <a:pt x="42230" y="78090"/>
                </a:lnTo>
                <a:lnTo>
                  <a:pt x="42200" y="78110"/>
                </a:lnTo>
                <a:lnTo>
                  <a:pt x="42240" y="78160"/>
                </a:lnTo>
                <a:lnTo>
                  <a:pt x="42260" y="78180"/>
                </a:lnTo>
                <a:lnTo>
                  <a:pt x="42280" y="78180"/>
                </a:lnTo>
                <a:lnTo>
                  <a:pt x="42310" y="78160"/>
                </a:lnTo>
                <a:lnTo>
                  <a:pt x="42320" y="78180"/>
                </a:lnTo>
                <a:lnTo>
                  <a:pt x="42330" y="78220"/>
                </a:lnTo>
                <a:lnTo>
                  <a:pt x="42350" y="78250"/>
                </a:lnTo>
                <a:lnTo>
                  <a:pt x="42380" y="78250"/>
                </a:lnTo>
                <a:lnTo>
                  <a:pt x="42400" y="78240"/>
                </a:lnTo>
                <a:lnTo>
                  <a:pt x="42430" y="78240"/>
                </a:lnTo>
                <a:lnTo>
                  <a:pt x="42460" y="78260"/>
                </a:lnTo>
                <a:lnTo>
                  <a:pt x="42480" y="78270"/>
                </a:lnTo>
                <a:lnTo>
                  <a:pt x="42520" y="78270"/>
                </a:lnTo>
                <a:lnTo>
                  <a:pt x="42580" y="78250"/>
                </a:lnTo>
                <a:lnTo>
                  <a:pt x="42560" y="78170"/>
                </a:lnTo>
                <a:lnTo>
                  <a:pt x="42580" y="78100"/>
                </a:lnTo>
                <a:lnTo>
                  <a:pt x="42610" y="78030"/>
                </a:lnTo>
                <a:lnTo>
                  <a:pt x="42620" y="77940"/>
                </a:lnTo>
                <a:lnTo>
                  <a:pt x="42540" y="78000"/>
                </a:lnTo>
                <a:lnTo>
                  <a:pt x="42500" y="78010"/>
                </a:lnTo>
                <a:lnTo>
                  <a:pt x="42450" y="77980"/>
                </a:lnTo>
                <a:lnTo>
                  <a:pt x="42430" y="77960"/>
                </a:lnTo>
                <a:lnTo>
                  <a:pt x="42400" y="77910"/>
                </a:lnTo>
                <a:lnTo>
                  <a:pt x="42370" y="77890"/>
                </a:lnTo>
                <a:lnTo>
                  <a:pt x="42310" y="77900"/>
                </a:lnTo>
                <a:lnTo>
                  <a:pt x="42290" y="77900"/>
                </a:lnTo>
                <a:lnTo>
                  <a:pt x="42260" y="77860"/>
                </a:lnTo>
                <a:lnTo>
                  <a:pt x="42230" y="77820"/>
                </a:lnTo>
                <a:lnTo>
                  <a:pt x="42190" y="77780"/>
                </a:lnTo>
                <a:lnTo>
                  <a:pt x="42150" y="77760"/>
                </a:lnTo>
                <a:lnTo>
                  <a:pt x="42140" y="77750"/>
                </a:lnTo>
                <a:lnTo>
                  <a:pt x="42120" y="77680"/>
                </a:lnTo>
                <a:lnTo>
                  <a:pt x="42110" y="77650"/>
                </a:lnTo>
                <a:lnTo>
                  <a:pt x="42120" y="77630"/>
                </a:lnTo>
                <a:lnTo>
                  <a:pt x="42150" y="77640"/>
                </a:lnTo>
                <a:lnTo>
                  <a:pt x="42180" y="77640"/>
                </a:lnTo>
                <a:lnTo>
                  <a:pt x="42200" y="77640"/>
                </a:lnTo>
                <a:lnTo>
                  <a:pt x="42220" y="77620"/>
                </a:lnTo>
                <a:lnTo>
                  <a:pt x="42240" y="77560"/>
                </a:lnTo>
                <a:lnTo>
                  <a:pt x="42250" y="77550"/>
                </a:lnTo>
                <a:lnTo>
                  <a:pt x="42270" y="77540"/>
                </a:lnTo>
                <a:lnTo>
                  <a:pt x="42300" y="77550"/>
                </a:lnTo>
                <a:lnTo>
                  <a:pt x="42320" y="77570"/>
                </a:lnTo>
                <a:lnTo>
                  <a:pt x="42320" y="77590"/>
                </a:lnTo>
                <a:lnTo>
                  <a:pt x="42310" y="77620"/>
                </a:lnTo>
                <a:lnTo>
                  <a:pt x="42320" y="77660"/>
                </a:lnTo>
                <a:lnTo>
                  <a:pt x="42330" y="77680"/>
                </a:lnTo>
                <a:lnTo>
                  <a:pt x="42340" y="77710"/>
                </a:lnTo>
                <a:lnTo>
                  <a:pt x="42350" y="77730"/>
                </a:lnTo>
                <a:lnTo>
                  <a:pt x="42370" y="77710"/>
                </a:lnTo>
                <a:lnTo>
                  <a:pt x="42420" y="77630"/>
                </a:lnTo>
                <a:lnTo>
                  <a:pt x="42420" y="77620"/>
                </a:lnTo>
                <a:lnTo>
                  <a:pt x="42430" y="77630"/>
                </a:lnTo>
                <a:lnTo>
                  <a:pt x="42480" y="77640"/>
                </a:lnTo>
                <a:lnTo>
                  <a:pt x="42530" y="77610"/>
                </a:lnTo>
                <a:lnTo>
                  <a:pt x="42560" y="77600"/>
                </a:lnTo>
                <a:lnTo>
                  <a:pt x="42610" y="77630"/>
                </a:lnTo>
                <a:lnTo>
                  <a:pt x="42620" y="77680"/>
                </a:lnTo>
                <a:lnTo>
                  <a:pt x="42600" y="77740"/>
                </a:lnTo>
                <a:lnTo>
                  <a:pt x="42600" y="77780"/>
                </a:lnTo>
                <a:lnTo>
                  <a:pt x="42620" y="77810"/>
                </a:lnTo>
                <a:lnTo>
                  <a:pt x="42640" y="77790"/>
                </a:lnTo>
                <a:lnTo>
                  <a:pt x="42670" y="77770"/>
                </a:lnTo>
                <a:lnTo>
                  <a:pt x="42690" y="77760"/>
                </a:lnTo>
                <a:lnTo>
                  <a:pt x="42700" y="77780"/>
                </a:lnTo>
                <a:lnTo>
                  <a:pt x="42740" y="77890"/>
                </a:lnTo>
                <a:lnTo>
                  <a:pt x="42750" y="77900"/>
                </a:lnTo>
                <a:lnTo>
                  <a:pt x="42760" y="77900"/>
                </a:lnTo>
                <a:lnTo>
                  <a:pt x="42780" y="77890"/>
                </a:lnTo>
                <a:lnTo>
                  <a:pt x="42780" y="77870"/>
                </a:lnTo>
                <a:lnTo>
                  <a:pt x="42780" y="77850"/>
                </a:lnTo>
                <a:lnTo>
                  <a:pt x="42790" y="77840"/>
                </a:lnTo>
                <a:lnTo>
                  <a:pt x="42810" y="77830"/>
                </a:lnTo>
                <a:lnTo>
                  <a:pt x="42840" y="77820"/>
                </a:lnTo>
                <a:lnTo>
                  <a:pt x="42870" y="77810"/>
                </a:lnTo>
                <a:lnTo>
                  <a:pt x="42870" y="77770"/>
                </a:lnTo>
                <a:lnTo>
                  <a:pt x="42880" y="77750"/>
                </a:lnTo>
                <a:lnTo>
                  <a:pt x="42910" y="77750"/>
                </a:lnTo>
                <a:lnTo>
                  <a:pt x="42930" y="77770"/>
                </a:lnTo>
                <a:lnTo>
                  <a:pt x="42940" y="77810"/>
                </a:lnTo>
                <a:lnTo>
                  <a:pt x="42930" y="77850"/>
                </a:lnTo>
                <a:lnTo>
                  <a:pt x="42910" y="77870"/>
                </a:lnTo>
                <a:lnTo>
                  <a:pt x="42860" y="77900"/>
                </a:lnTo>
                <a:lnTo>
                  <a:pt x="42710" y="78050"/>
                </a:lnTo>
                <a:lnTo>
                  <a:pt x="42710" y="78070"/>
                </a:lnTo>
                <a:lnTo>
                  <a:pt x="42750" y="78070"/>
                </a:lnTo>
                <a:lnTo>
                  <a:pt x="42780" y="78060"/>
                </a:lnTo>
                <a:lnTo>
                  <a:pt x="42860" y="78020"/>
                </a:lnTo>
                <a:lnTo>
                  <a:pt x="42880" y="78010"/>
                </a:lnTo>
                <a:lnTo>
                  <a:pt x="42940" y="78010"/>
                </a:lnTo>
                <a:lnTo>
                  <a:pt x="42950" y="78020"/>
                </a:lnTo>
                <a:lnTo>
                  <a:pt x="42960" y="78030"/>
                </a:lnTo>
                <a:lnTo>
                  <a:pt x="42970" y="78030"/>
                </a:lnTo>
                <a:lnTo>
                  <a:pt x="42980" y="78020"/>
                </a:lnTo>
                <a:lnTo>
                  <a:pt x="42990" y="78000"/>
                </a:lnTo>
                <a:lnTo>
                  <a:pt x="42990" y="77990"/>
                </a:lnTo>
                <a:lnTo>
                  <a:pt x="43020" y="77980"/>
                </a:lnTo>
                <a:lnTo>
                  <a:pt x="43040" y="77970"/>
                </a:lnTo>
                <a:lnTo>
                  <a:pt x="43060" y="77980"/>
                </a:lnTo>
                <a:lnTo>
                  <a:pt x="43080" y="77990"/>
                </a:lnTo>
                <a:lnTo>
                  <a:pt x="43100" y="77980"/>
                </a:lnTo>
                <a:lnTo>
                  <a:pt x="43130" y="77940"/>
                </a:lnTo>
                <a:lnTo>
                  <a:pt x="43110" y="77920"/>
                </a:lnTo>
                <a:lnTo>
                  <a:pt x="43110" y="77910"/>
                </a:lnTo>
                <a:lnTo>
                  <a:pt x="43110" y="77900"/>
                </a:lnTo>
                <a:lnTo>
                  <a:pt x="43100" y="77880"/>
                </a:lnTo>
                <a:lnTo>
                  <a:pt x="43180" y="77880"/>
                </a:lnTo>
                <a:lnTo>
                  <a:pt x="43210" y="77900"/>
                </a:lnTo>
                <a:lnTo>
                  <a:pt x="43220" y="77960"/>
                </a:lnTo>
                <a:lnTo>
                  <a:pt x="43220" y="78020"/>
                </a:lnTo>
                <a:lnTo>
                  <a:pt x="43180" y="78100"/>
                </a:lnTo>
                <a:lnTo>
                  <a:pt x="43190" y="78150"/>
                </a:lnTo>
                <a:lnTo>
                  <a:pt x="43150" y="78170"/>
                </a:lnTo>
                <a:lnTo>
                  <a:pt x="42950" y="78170"/>
                </a:lnTo>
                <a:lnTo>
                  <a:pt x="42930" y="78180"/>
                </a:lnTo>
                <a:lnTo>
                  <a:pt x="42930" y="78200"/>
                </a:lnTo>
                <a:lnTo>
                  <a:pt x="42930" y="78240"/>
                </a:lnTo>
                <a:lnTo>
                  <a:pt x="42930" y="78270"/>
                </a:lnTo>
                <a:lnTo>
                  <a:pt x="42880" y="78300"/>
                </a:lnTo>
                <a:lnTo>
                  <a:pt x="42810" y="78350"/>
                </a:lnTo>
                <a:lnTo>
                  <a:pt x="42770" y="78360"/>
                </a:lnTo>
                <a:close/>
                <a:moveTo>
                  <a:pt x="42030" y="76910"/>
                </a:moveTo>
                <a:lnTo>
                  <a:pt x="41980" y="76930"/>
                </a:lnTo>
                <a:lnTo>
                  <a:pt x="41950" y="76940"/>
                </a:lnTo>
                <a:lnTo>
                  <a:pt x="41920" y="76970"/>
                </a:lnTo>
                <a:lnTo>
                  <a:pt x="41900" y="76980"/>
                </a:lnTo>
                <a:lnTo>
                  <a:pt x="41860" y="77000"/>
                </a:lnTo>
                <a:lnTo>
                  <a:pt x="41860" y="77040"/>
                </a:lnTo>
                <a:lnTo>
                  <a:pt x="41850" y="77080"/>
                </a:lnTo>
                <a:lnTo>
                  <a:pt x="41800" y="77110"/>
                </a:lnTo>
                <a:lnTo>
                  <a:pt x="41720" y="77160"/>
                </a:lnTo>
                <a:lnTo>
                  <a:pt x="41690" y="77060"/>
                </a:lnTo>
                <a:lnTo>
                  <a:pt x="41710" y="77000"/>
                </a:lnTo>
                <a:lnTo>
                  <a:pt x="41690" y="76930"/>
                </a:lnTo>
                <a:lnTo>
                  <a:pt x="41700" y="76860"/>
                </a:lnTo>
                <a:lnTo>
                  <a:pt x="41770" y="76830"/>
                </a:lnTo>
                <a:lnTo>
                  <a:pt x="41830" y="76790"/>
                </a:lnTo>
                <a:lnTo>
                  <a:pt x="41890" y="76810"/>
                </a:lnTo>
                <a:lnTo>
                  <a:pt x="41910" y="76750"/>
                </a:lnTo>
                <a:lnTo>
                  <a:pt x="41890" y="76710"/>
                </a:lnTo>
                <a:lnTo>
                  <a:pt x="41860" y="76710"/>
                </a:lnTo>
                <a:lnTo>
                  <a:pt x="41820" y="76720"/>
                </a:lnTo>
                <a:lnTo>
                  <a:pt x="41780" y="76660"/>
                </a:lnTo>
                <a:lnTo>
                  <a:pt x="41780" y="76600"/>
                </a:lnTo>
                <a:lnTo>
                  <a:pt x="41780" y="76540"/>
                </a:lnTo>
                <a:lnTo>
                  <a:pt x="41730" y="76520"/>
                </a:lnTo>
                <a:lnTo>
                  <a:pt x="41800" y="76450"/>
                </a:lnTo>
                <a:lnTo>
                  <a:pt x="41820" y="76410"/>
                </a:lnTo>
                <a:lnTo>
                  <a:pt x="41850" y="76380"/>
                </a:lnTo>
                <a:lnTo>
                  <a:pt x="41880" y="76380"/>
                </a:lnTo>
                <a:lnTo>
                  <a:pt x="41910" y="76380"/>
                </a:lnTo>
                <a:lnTo>
                  <a:pt x="41940" y="76370"/>
                </a:lnTo>
                <a:lnTo>
                  <a:pt x="41940" y="76340"/>
                </a:lnTo>
                <a:lnTo>
                  <a:pt x="41920" y="76310"/>
                </a:lnTo>
                <a:lnTo>
                  <a:pt x="41930" y="76290"/>
                </a:lnTo>
                <a:lnTo>
                  <a:pt x="41940" y="76300"/>
                </a:lnTo>
                <a:lnTo>
                  <a:pt x="41960" y="76320"/>
                </a:lnTo>
                <a:lnTo>
                  <a:pt x="41980" y="76340"/>
                </a:lnTo>
                <a:lnTo>
                  <a:pt x="42010" y="76330"/>
                </a:lnTo>
                <a:lnTo>
                  <a:pt x="42030" y="76360"/>
                </a:lnTo>
                <a:lnTo>
                  <a:pt x="42050" y="76370"/>
                </a:lnTo>
                <a:lnTo>
                  <a:pt x="42090" y="76370"/>
                </a:lnTo>
                <a:lnTo>
                  <a:pt x="42130" y="76390"/>
                </a:lnTo>
                <a:lnTo>
                  <a:pt x="42150" y="76420"/>
                </a:lnTo>
                <a:lnTo>
                  <a:pt x="42200" y="76440"/>
                </a:lnTo>
                <a:lnTo>
                  <a:pt x="42210" y="76520"/>
                </a:lnTo>
                <a:lnTo>
                  <a:pt x="42250" y="76560"/>
                </a:lnTo>
                <a:lnTo>
                  <a:pt x="42280" y="76620"/>
                </a:lnTo>
                <a:lnTo>
                  <a:pt x="42280" y="76640"/>
                </a:lnTo>
                <a:lnTo>
                  <a:pt x="42290" y="76690"/>
                </a:lnTo>
                <a:lnTo>
                  <a:pt x="42300" y="76720"/>
                </a:lnTo>
                <a:lnTo>
                  <a:pt x="42310" y="76720"/>
                </a:lnTo>
                <a:lnTo>
                  <a:pt x="42330" y="76730"/>
                </a:lnTo>
                <a:lnTo>
                  <a:pt x="42340" y="76740"/>
                </a:lnTo>
                <a:lnTo>
                  <a:pt x="42350" y="76770"/>
                </a:lnTo>
                <a:lnTo>
                  <a:pt x="42360" y="76780"/>
                </a:lnTo>
                <a:lnTo>
                  <a:pt x="42360" y="76800"/>
                </a:lnTo>
                <a:lnTo>
                  <a:pt x="42360" y="76820"/>
                </a:lnTo>
                <a:lnTo>
                  <a:pt x="42380" y="76870"/>
                </a:lnTo>
                <a:lnTo>
                  <a:pt x="42460" y="76960"/>
                </a:lnTo>
                <a:lnTo>
                  <a:pt x="42480" y="77010"/>
                </a:lnTo>
                <a:lnTo>
                  <a:pt x="42520" y="77220"/>
                </a:lnTo>
                <a:lnTo>
                  <a:pt x="42510" y="77280"/>
                </a:lnTo>
                <a:lnTo>
                  <a:pt x="42490" y="77240"/>
                </a:lnTo>
                <a:lnTo>
                  <a:pt x="42470" y="77220"/>
                </a:lnTo>
                <a:lnTo>
                  <a:pt x="42440" y="77200"/>
                </a:lnTo>
                <a:lnTo>
                  <a:pt x="42410" y="77180"/>
                </a:lnTo>
                <a:lnTo>
                  <a:pt x="42390" y="77140"/>
                </a:lnTo>
                <a:lnTo>
                  <a:pt x="42380" y="77100"/>
                </a:lnTo>
                <a:lnTo>
                  <a:pt x="42360" y="77080"/>
                </a:lnTo>
                <a:lnTo>
                  <a:pt x="42330" y="77060"/>
                </a:lnTo>
                <a:lnTo>
                  <a:pt x="42340" y="77090"/>
                </a:lnTo>
                <a:lnTo>
                  <a:pt x="42350" y="77140"/>
                </a:lnTo>
                <a:lnTo>
                  <a:pt x="42360" y="77190"/>
                </a:lnTo>
                <a:lnTo>
                  <a:pt x="42360" y="77230"/>
                </a:lnTo>
                <a:lnTo>
                  <a:pt x="42350" y="77250"/>
                </a:lnTo>
                <a:lnTo>
                  <a:pt x="42320" y="77250"/>
                </a:lnTo>
                <a:lnTo>
                  <a:pt x="42290" y="77220"/>
                </a:lnTo>
                <a:lnTo>
                  <a:pt x="42280" y="77200"/>
                </a:lnTo>
                <a:lnTo>
                  <a:pt x="42220" y="77150"/>
                </a:lnTo>
                <a:lnTo>
                  <a:pt x="42170" y="77060"/>
                </a:lnTo>
                <a:lnTo>
                  <a:pt x="42160" y="76970"/>
                </a:lnTo>
                <a:lnTo>
                  <a:pt x="42210" y="76930"/>
                </a:lnTo>
                <a:lnTo>
                  <a:pt x="42180" y="76750"/>
                </a:lnTo>
                <a:lnTo>
                  <a:pt x="42160" y="76750"/>
                </a:lnTo>
                <a:lnTo>
                  <a:pt x="42140" y="76830"/>
                </a:lnTo>
                <a:lnTo>
                  <a:pt x="42060" y="76860"/>
                </a:lnTo>
                <a:lnTo>
                  <a:pt x="42030" y="76910"/>
                </a:lnTo>
                <a:close/>
                <a:moveTo>
                  <a:pt x="41890" y="75800"/>
                </a:moveTo>
                <a:lnTo>
                  <a:pt x="41920" y="75820"/>
                </a:lnTo>
                <a:lnTo>
                  <a:pt x="41950" y="75860"/>
                </a:lnTo>
                <a:lnTo>
                  <a:pt x="41990" y="75860"/>
                </a:lnTo>
                <a:lnTo>
                  <a:pt x="42000" y="75910"/>
                </a:lnTo>
                <a:lnTo>
                  <a:pt x="41990" y="75950"/>
                </a:lnTo>
                <a:lnTo>
                  <a:pt x="41990" y="75990"/>
                </a:lnTo>
                <a:lnTo>
                  <a:pt x="42010" y="76020"/>
                </a:lnTo>
                <a:lnTo>
                  <a:pt x="42030" y="76000"/>
                </a:lnTo>
                <a:lnTo>
                  <a:pt x="42050" y="76010"/>
                </a:lnTo>
                <a:lnTo>
                  <a:pt x="42060" y="76040"/>
                </a:lnTo>
                <a:lnTo>
                  <a:pt x="42050" y="76080"/>
                </a:lnTo>
                <a:lnTo>
                  <a:pt x="42050" y="76110"/>
                </a:lnTo>
                <a:lnTo>
                  <a:pt x="42060" y="76140"/>
                </a:lnTo>
                <a:lnTo>
                  <a:pt x="42040" y="76180"/>
                </a:lnTo>
                <a:lnTo>
                  <a:pt x="42020" y="76190"/>
                </a:lnTo>
                <a:lnTo>
                  <a:pt x="42010" y="76160"/>
                </a:lnTo>
                <a:lnTo>
                  <a:pt x="41990" y="76130"/>
                </a:lnTo>
                <a:lnTo>
                  <a:pt x="41950" y="76120"/>
                </a:lnTo>
                <a:lnTo>
                  <a:pt x="41930" y="76090"/>
                </a:lnTo>
                <a:lnTo>
                  <a:pt x="41910" y="76070"/>
                </a:lnTo>
                <a:lnTo>
                  <a:pt x="41880" y="76040"/>
                </a:lnTo>
                <a:lnTo>
                  <a:pt x="41850" y="76000"/>
                </a:lnTo>
                <a:lnTo>
                  <a:pt x="41870" y="75970"/>
                </a:lnTo>
                <a:lnTo>
                  <a:pt x="41900" y="75960"/>
                </a:lnTo>
                <a:lnTo>
                  <a:pt x="41930" y="75960"/>
                </a:lnTo>
                <a:lnTo>
                  <a:pt x="41930" y="75920"/>
                </a:lnTo>
                <a:lnTo>
                  <a:pt x="41900" y="75900"/>
                </a:lnTo>
                <a:lnTo>
                  <a:pt x="41870" y="75910"/>
                </a:lnTo>
                <a:lnTo>
                  <a:pt x="41850" y="75890"/>
                </a:lnTo>
                <a:lnTo>
                  <a:pt x="41860" y="75830"/>
                </a:lnTo>
                <a:lnTo>
                  <a:pt x="41890" y="75800"/>
                </a:lnTo>
                <a:close/>
                <a:moveTo>
                  <a:pt x="43020" y="74950"/>
                </a:moveTo>
                <a:lnTo>
                  <a:pt x="43040" y="75010"/>
                </a:lnTo>
                <a:lnTo>
                  <a:pt x="43030" y="75120"/>
                </a:lnTo>
                <a:lnTo>
                  <a:pt x="43000" y="75310"/>
                </a:lnTo>
                <a:lnTo>
                  <a:pt x="43000" y="75440"/>
                </a:lnTo>
                <a:lnTo>
                  <a:pt x="42990" y="75500"/>
                </a:lnTo>
                <a:lnTo>
                  <a:pt x="42960" y="75520"/>
                </a:lnTo>
                <a:lnTo>
                  <a:pt x="42940" y="75510"/>
                </a:lnTo>
                <a:lnTo>
                  <a:pt x="42910" y="75490"/>
                </a:lnTo>
                <a:lnTo>
                  <a:pt x="42820" y="75400"/>
                </a:lnTo>
                <a:lnTo>
                  <a:pt x="42730" y="75290"/>
                </a:lnTo>
                <a:lnTo>
                  <a:pt x="42700" y="75220"/>
                </a:lnTo>
                <a:lnTo>
                  <a:pt x="42710" y="75210"/>
                </a:lnTo>
                <a:lnTo>
                  <a:pt x="42720" y="75200"/>
                </a:lnTo>
                <a:lnTo>
                  <a:pt x="42730" y="75200"/>
                </a:lnTo>
                <a:lnTo>
                  <a:pt x="42740" y="75200"/>
                </a:lnTo>
                <a:lnTo>
                  <a:pt x="42680" y="75180"/>
                </a:lnTo>
                <a:lnTo>
                  <a:pt x="42480" y="75220"/>
                </a:lnTo>
                <a:lnTo>
                  <a:pt x="42480" y="75200"/>
                </a:lnTo>
                <a:lnTo>
                  <a:pt x="42540" y="75140"/>
                </a:lnTo>
                <a:lnTo>
                  <a:pt x="42610" y="75120"/>
                </a:lnTo>
                <a:lnTo>
                  <a:pt x="42620" y="75110"/>
                </a:lnTo>
                <a:lnTo>
                  <a:pt x="42560" y="75100"/>
                </a:lnTo>
                <a:lnTo>
                  <a:pt x="42470" y="75130"/>
                </a:lnTo>
                <a:lnTo>
                  <a:pt x="42410" y="75140"/>
                </a:lnTo>
                <a:lnTo>
                  <a:pt x="42420" y="75070"/>
                </a:lnTo>
                <a:lnTo>
                  <a:pt x="42440" y="75040"/>
                </a:lnTo>
                <a:lnTo>
                  <a:pt x="42550" y="74880"/>
                </a:lnTo>
                <a:lnTo>
                  <a:pt x="42590" y="74870"/>
                </a:lnTo>
                <a:lnTo>
                  <a:pt x="42660" y="74880"/>
                </a:lnTo>
                <a:lnTo>
                  <a:pt x="42650" y="74860"/>
                </a:lnTo>
                <a:lnTo>
                  <a:pt x="42630" y="74850"/>
                </a:lnTo>
                <a:lnTo>
                  <a:pt x="42620" y="74830"/>
                </a:lnTo>
                <a:lnTo>
                  <a:pt x="42610" y="74800"/>
                </a:lnTo>
                <a:lnTo>
                  <a:pt x="42640" y="74810"/>
                </a:lnTo>
                <a:lnTo>
                  <a:pt x="42670" y="74820"/>
                </a:lnTo>
                <a:lnTo>
                  <a:pt x="42700" y="74850"/>
                </a:lnTo>
                <a:lnTo>
                  <a:pt x="42750" y="74890"/>
                </a:lnTo>
                <a:lnTo>
                  <a:pt x="42820" y="74940"/>
                </a:lnTo>
                <a:lnTo>
                  <a:pt x="42840" y="74960"/>
                </a:lnTo>
                <a:lnTo>
                  <a:pt x="42860" y="74950"/>
                </a:lnTo>
                <a:lnTo>
                  <a:pt x="42870" y="74830"/>
                </a:lnTo>
                <a:lnTo>
                  <a:pt x="42890" y="74830"/>
                </a:lnTo>
                <a:lnTo>
                  <a:pt x="42990" y="74940"/>
                </a:lnTo>
                <a:lnTo>
                  <a:pt x="43020" y="74950"/>
                </a:lnTo>
                <a:close/>
                <a:moveTo>
                  <a:pt x="41830" y="75430"/>
                </a:moveTo>
                <a:lnTo>
                  <a:pt x="41810" y="75420"/>
                </a:lnTo>
                <a:lnTo>
                  <a:pt x="41770" y="75410"/>
                </a:lnTo>
                <a:lnTo>
                  <a:pt x="41690" y="75380"/>
                </a:lnTo>
                <a:lnTo>
                  <a:pt x="41660" y="75350"/>
                </a:lnTo>
                <a:lnTo>
                  <a:pt x="41640" y="75310"/>
                </a:lnTo>
                <a:lnTo>
                  <a:pt x="41660" y="75310"/>
                </a:lnTo>
                <a:lnTo>
                  <a:pt x="41680" y="75310"/>
                </a:lnTo>
                <a:lnTo>
                  <a:pt x="41700" y="75320"/>
                </a:lnTo>
                <a:lnTo>
                  <a:pt x="41710" y="75330"/>
                </a:lnTo>
                <a:lnTo>
                  <a:pt x="41700" y="75250"/>
                </a:lnTo>
                <a:lnTo>
                  <a:pt x="41740" y="75160"/>
                </a:lnTo>
                <a:lnTo>
                  <a:pt x="41810" y="75080"/>
                </a:lnTo>
                <a:lnTo>
                  <a:pt x="41880" y="75050"/>
                </a:lnTo>
                <a:lnTo>
                  <a:pt x="41840" y="75140"/>
                </a:lnTo>
                <a:lnTo>
                  <a:pt x="41870" y="75130"/>
                </a:lnTo>
                <a:lnTo>
                  <a:pt x="41920" y="75110"/>
                </a:lnTo>
                <a:lnTo>
                  <a:pt x="41940" y="75090"/>
                </a:lnTo>
                <a:lnTo>
                  <a:pt x="41920" y="75100"/>
                </a:lnTo>
                <a:lnTo>
                  <a:pt x="41910" y="75100"/>
                </a:lnTo>
                <a:lnTo>
                  <a:pt x="41890" y="75090"/>
                </a:lnTo>
                <a:lnTo>
                  <a:pt x="41960" y="75020"/>
                </a:lnTo>
                <a:lnTo>
                  <a:pt x="42000" y="74990"/>
                </a:lnTo>
                <a:lnTo>
                  <a:pt x="42030" y="75010"/>
                </a:lnTo>
                <a:lnTo>
                  <a:pt x="42040" y="74980"/>
                </a:lnTo>
                <a:lnTo>
                  <a:pt x="42070" y="74940"/>
                </a:lnTo>
                <a:lnTo>
                  <a:pt x="42090" y="74910"/>
                </a:lnTo>
                <a:lnTo>
                  <a:pt x="42050" y="74910"/>
                </a:lnTo>
                <a:lnTo>
                  <a:pt x="42040" y="74900"/>
                </a:lnTo>
                <a:lnTo>
                  <a:pt x="42040" y="74870"/>
                </a:lnTo>
                <a:lnTo>
                  <a:pt x="42060" y="74820"/>
                </a:lnTo>
                <a:lnTo>
                  <a:pt x="42100" y="74760"/>
                </a:lnTo>
                <a:lnTo>
                  <a:pt x="42130" y="74740"/>
                </a:lnTo>
                <a:lnTo>
                  <a:pt x="42200" y="74700"/>
                </a:lnTo>
                <a:lnTo>
                  <a:pt x="42230" y="74710"/>
                </a:lnTo>
                <a:lnTo>
                  <a:pt x="42240" y="74770"/>
                </a:lnTo>
                <a:lnTo>
                  <a:pt x="42230" y="74810"/>
                </a:lnTo>
                <a:lnTo>
                  <a:pt x="42180" y="74850"/>
                </a:lnTo>
                <a:lnTo>
                  <a:pt x="42160" y="74900"/>
                </a:lnTo>
                <a:lnTo>
                  <a:pt x="42210" y="74870"/>
                </a:lnTo>
                <a:lnTo>
                  <a:pt x="42230" y="74870"/>
                </a:lnTo>
                <a:lnTo>
                  <a:pt x="42250" y="74880"/>
                </a:lnTo>
                <a:lnTo>
                  <a:pt x="42270" y="74890"/>
                </a:lnTo>
                <a:lnTo>
                  <a:pt x="42290" y="74920"/>
                </a:lnTo>
                <a:lnTo>
                  <a:pt x="42320" y="74980"/>
                </a:lnTo>
                <a:lnTo>
                  <a:pt x="42310" y="75040"/>
                </a:lnTo>
                <a:lnTo>
                  <a:pt x="42270" y="75110"/>
                </a:lnTo>
                <a:lnTo>
                  <a:pt x="42230" y="75150"/>
                </a:lnTo>
                <a:lnTo>
                  <a:pt x="42210" y="75090"/>
                </a:lnTo>
                <a:lnTo>
                  <a:pt x="42130" y="75240"/>
                </a:lnTo>
                <a:lnTo>
                  <a:pt x="42110" y="75260"/>
                </a:lnTo>
                <a:lnTo>
                  <a:pt x="42080" y="75250"/>
                </a:lnTo>
                <a:lnTo>
                  <a:pt x="42080" y="75210"/>
                </a:lnTo>
                <a:lnTo>
                  <a:pt x="42090" y="75160"/>
                </a:lnTo>
                <a:lnTo>
                  <a:pt x="42110" y="75110"/>
                </a:lnTo>
                <a:lnTo>
                  <a:pt x="42090" y="75120"/>
                </a:lnTo>
                <a:lnTo>
                  <a:pt x="42080" y="75140"/>
                </a:lnTo>
                <a:lnTo>
                  <a:pt x="42070" y="75180"/>
                </a:lnTo>
                <a:lnTo>
                  <a:pt x="42050" y="75220"/>
                </a:lnTo>
                <a:lnTo>
                  <a:pt x="42040" y="75230"/>
                </a:lnTo>
                <a:lnTo>
                  <a:pt x="42020" y="75230"/>
                </a:lnTo>
                <a:lnTo>
                  <a:pt x="42000" y="75240"/>
                </a:lnTo>
                <a:lnTo>
                  <a:pt x="41990" y="75310"/>
                </a:lnTo>
                <a:lnTo>
                  <a:pt x="41980" y="75320"/>
                </a:lnTo>
                <a:lnTo>
                  <a:pt x="41980" y="75330"/>
                </a:lnTo>
                <a:lnTo>
                  <a:pt x="41970" y="75330"/>
                </a:lnTo>
                <a:lnTo>
                  <a:pt x="41970" y="75350"/>
                </a:lnTo>
                <a:lnTo>
                  <a:pt x="41970" y="75360"/>
                </a:lnTo>
                <a:lnTo>
                  <a:pt x="41970" y="75380"/>
                </a:lnTo>
                <a:lnTo>
                  <a:pt x="41980" y="75390"/>
                </a:lnTo>
                <a:lnTo>
                  <a:pt x="41980" y="75410"/>
                </a:lnTo>
                <a:lnTo>
                  <a:pt x="41960" y="75450"/>
                </a:lnTo>
                <a:lnTo>
                  <a:pt x="41940" y="75470"/>
                </a:lnTo>
                <a:lnTo>
                  <a:pt x="41920" y="75490"/>
                </a:lnTo>
                <a:lnTo>
                  <a:pt x="41890" y="75490"/>
                </a:lnTo>
                <a:lnTo>
                  <a:pt x="41870" y="75480"/>
                </a:lnTo>
                <a:lnTo>
                  <a:pt x="41840" y="75440"/>
                </a:lnTo>
                <a:lnTo>
                  <a:pt x="41830" y="75430"/>
                </a:lnTo>
                <a:close/>
                <a:moveTo>
                  <a:pt x="42450" y="74780"/>
                </a:moveTo>
                <a:lnTo>
                  <a:pt x="42470" y="74840"/>
                </a:lnTo>
                <a:lnTo>
                  <a:pt x="42450" y="74890"/>
                </a:lnTo>
                <a:lnTo>
                  <a:pt x="42430" y="74920"/>
                </a:lnTo>
                <a:lnTo>
                  <a:pt x="42390" y="74940"/>
                </a:lnTo>
                <a:lnTo>
                  <a:pt x="42340" y="74920"/>
                </a:lnTo>
                <a:lnTo>
                  <a:pt x="42310" y="74850"/>
                </a:lnTo>
                <a:lnTo>
                  <a:pt x="42270" y="74650"/>
                </a:lnTo>
                <a:lnTo>
                  <a:pt x="42270" y="74620"/>
                </a:lnTo>
                <a:lnTo>
                  <a:pt x="42270" y="74610"/>
                </a:lnTo>
                <a:lnTo>
                  <a:pt x="42240" y="74610"/>
                </a:lnTo>
                <a:lnTo>
                  <a:pt x="42200" y="74640"/>
                </a:lnTo>
                <a:lnTo>
                  <a:pt x="42180" y="74650"/>
                </a:lnTo>
                <a:lnTo>
                  <a:pt x="42160" y="74610"/>
                </a:lnTo>
                <a:lnTo>
                  <a:pt x="42160" y="74640"/>
                </a:lnTo>
                <a:lnTo>
                  <a:pt x="42150" y="74650"/>
                </a:lnTo>
                <a:lnTo>
                  <a:pt x="42140" y="74660"/>
                </a:lnTo>
                <a:lnTo>
                  <a:pt x="42130" y="74670"/>
                </a:lnTo>
                <a:lnTo>
                  <a:pt x="42120" y="74670"/>
                </a:lnTo>
                <a:lnTo>
                  <a:pt x="42090" y="74670"/>
                </a:lnTo>
                <a:lnTo>
                  <a:pt x="42080" y="74680"/>
                </a:lnTo>
                <a:lnTo>
                  <a:pt x="42080" y="74690"/>
                </a:lnTo>
                <a:lnTo>
                  <a:pt x="42070" y="74720"/>
                </a:lnTo>
                <a:lnTo>
                  <a:pt x="42060" y="74720"/>
                </a:lnTo>
                <a:lnTo>
                  <a:pt x="42000" y="74840"/>
                </a:lnTo>
                <a:lnTo>
                  <a:pt x="41970" y="74860"/>
                </a:lnTo>
                <a:lnTo>
                  <a:pt x="41930" y="74850"/>
                </a:lnTo>
                <a:lnTo>
                  <a:pt x="41900" y="74830"/>
                </a:lnTo>
                <a:lnTo>
                  <a:pt x="41870" y="74800"/>
                </a:lnTo>
                <a:lnTo>
                  <a:pt x="41880" y="74750"/>
                </a:lnTo>
                <a:lnTo>
                  <a:pt x="41920" y="74720"/>
                </a:lnTo>
                <a:lnTo>
                  <a:pt x="41950" y="74690"/>
                </a:lnTo>
                <a:lnTo>
                  <a:pt x="41970" y="74660"/>
                </a:lnTo>
                <a:lnTo>
                  <a:pt x="41990" y="74610"/>
                </a:lnTo>
                <a:lnTo>
                  <a:pt x="41960" y="74610"/>
                </a:lnTo>
                <a:lnTo>
                  <a:pt x="41920" y="74640"/>
                </a:lnTo>
                <a:lnTo>
                  <a:pt x="41890" y="74680"/>
                </a:lnTo>
                <a:lnTo>
                  <a:pt x="41850" y="74700"/>
                </a:lnTo>
                <a:lnTo>
                  <a:pt x="41810" y="74710"/>
                </a:lnTo>
                <a:lnTo>
                  <a:pt x="41760" y="74710"/>
                </a:lnTo>
                <a:lnTo>
                  <a:pt x="41710" y="74690"/>
                </a:lnTo>
                <a:lnTo>
                  <a:pt x="41660" y="74650"/>
                </a:lnTo>
                <a:lnTo>
                  <a:pt x="41650" y="74610"/>
                </a:lnTo>
                <a:lnTo>
                  <a:pt x="41640" y="74550"/>
                </a:lnTo>
                <a:lnTo>
                  <a:pt x="41650" y="74490"/>
                </a:lnTo>
                <a:lnTo>
                  <a:pt x="41660" y="74440"/>
                </a:lnTo>
                <a:lnTo>
                  <a:pt x="41690" y="74390"/>
                </a:lnTo>
                <a:lnTo>
                  <a:pt x="41720" y="74350"/>
                </a:lnTo>
                <a:lnTo>
                  <a:pt x="41760" y="74350"/>
                </a:lnTo>
                <a:lnTo>
                  <a:pt x="41780" y="74400"/>
                </a:lnTo>
                <a:lnTo>
                  <a:pt x="41790" y="74360"/>
                </a:lnTo>
                <a:lnTo>
                  <a:pt x="41810" y="74330"/>
                </a:lnTo>
                <a:lnTo>
                  <a:pt x="41830" y="74330"/>
                </a:lnTo>
                <a:lnTo>
                  <a:pt x="41860" y="74360"/>
                </a:lnTo>
                <a:lnTo>
                  <a:pt x="41860" y="74280"/>
                </a:lnTo>
                <a:lnTo>
                  <a:pt x="41890" y="74290"/>
                </a:lnTo>
                <a:lnTo>
                  <a:pt x="41940" y="74310"/>
                </a:lnTo>
                <a:lnTo>
                  <a:pt x="41990" y="74310"/>
                </a:lnTo>
                <a:lnTo>
                  <a:pt x="41970" y="74350"/>
                </a:lnTo>
                <a:lnTo>
                  <a:pt x="41890" y="74460"/>
                </a:lnTo>
                <a:lnTo>
                  <a:pt x="41880" y="74490"/>
                </a:lnTo>
                <a:lnTo>
                  <a:pt x="41910" y="74490"/>
                </a:lnTo>
                <a:lnTo>
                  <a:pt x="41960" y="74460"/>
                </a:lnTo>
                <a:lnTo>
                  <a:pt x="42000" y="74420"/>
                </a:lnTo>
                <a:lnTo>
                  <a:pt x="42020" y="74390"/>
                </a:lnTo>
                <a:lnTo>
                  <a:pt x="42030" y="74360"/>
                </a:lnTo>
                <a:lnTo>
                  <a:pt x="42070" y="74310"/>
                </a:lnTo>
                <a:lnTo>
                  <a:pt x="42110" y="74260"/>
                </a:lnTo>
                <a:lnTo>
                  <a:pt x="42130" y="74270"/>
                </a:lnTo>
                <a:lnTo>
                  <a:pt x="42120" y="74290"/>
                </a:lnTo>
                <a:lnTo>
                  <a:pt x="42100" y="74330"/>
                </a:lnTo>
                <a:lnTo>
                  <a:pt x="42080" y="74350"/>
                </a:lnTo>
                <a:lnTo>
                  <a:pt x="42070" y="74360"/>
                </a:lnTo>
                <a:lnTo>
                  <a:pt x="42070" y="74380"/>
                </a:lnTo>
                <a:lnTo>
                  <a:pt x="42070" y="74400"/>
                </a:lnTo>
                <a:lnTo>
                  <a:pt x="42080" y="74420"/>
                </a:lnTo>
                <a:lnTo>
                  <a:pt x="42100" y="74400"/>
                </a:lnTo>
                <a:lnTo>
                  <a:pt x="42110" y="74440"/>
                </a:lnTo>
                <a:lnTo>
                  <a:pt x="42130" y="74480"/>
                </a:lnTo>
                <a:lnTo>
                  <a:pt x="42150" y="74510"/>
                </a:lnTo>
                <a:lnTo>
                  <a:pt x="42190" y="74520"/>
                </a:lnTo>
                <a:lnTo>
                  <a:pt x="42150" y="74410"/>
                </a:lnTo>
                <a:lnTo>
                  <a:pt x="42140" y="74370"/>
                </a:lnTo>
                <a:lnTo>
                  <a:pt x="42150" y="74330"/>
                </a:lnTo>
                <a:lnTo>
                  <a:pt x="42180" y="74330"/>
                </a:lnTo>
                <a:lnTo>
                  <a:pt x="42250" y="74350"/>
                </a:lnTo>
                <a:lnTo>
                  <a:pt x="42290" y="74370"/>
                </a:lnTo>
                <a:lnTo>
                  <a:pt x="42320" y="74420"/>
                </a:lnTo>
                <a:lnTo>
                  <a:pt x="42350" y="74490"/>
                </a:lnTo>
                <a:lnTo>
                  <a:pt x="42370" y="74570"/>
                </a:lnTo>
                <a:lnTo>
                  <a:pt x="42410" y="74710"/>
                </a:lnTo>
                <a:lnTo>
                  <a:pt x="42410" y="74730"/>
                </a:lnTo>
                <a:lnTo>
                  <a:pt x="42410" y="74740"/>
                </a:lnTo>
                <a:lnTo>
                  <a:pt x="42420" y="74760"/>
                </a:lnTo>
                <a:lnTo>
                  <a:pt x="42440" y="74770"/>
                </a:lnTo>
                <a:lnTo>
                  <a:pt x="42450" y="74780"/>
                </a:lnTo>
                <a:close/>
                <a:moveTo>
                  <a:pt x="42650" y="74660"/>
                </a:moveTo>
                <a:lnTo>
                  <a:pt x="42600" y="74660"/>
                </a:lnTo>
                <a:lnTo>
                  <a:pt x="42540" y="74700"/>
                </a:lnTo>
                <a:lnTo>
                  <a:pt x="42490" y="74730"/>
                </a:lnTo>
                <a:lnTo>
                  <a:pt x="42440" y="74680"/>
                </a:lnTo>
                <a:lnTo>
                  <a:pt x="42410" y="74620"/>
                </a:lnTo>
                <a:lnTo>
                  <a:pt x="42390" y="74530"/>
                </a:lnTo>
                <a:lnTo>
                  <a:pt x="42390" y="74450"/>
                </a:lnTo>
                <a:lnTo>
                  <a:pt x="42410" y="74380"/>
                </a:lnTo>
                <a:lnTo>
                  <a:pt x="42380" y="74380"/>
                </a:lnTo>
                <a:lnTo>
                  <a:pt x="42350" y="74360"/>
                </a:lnTo>
                <a:lnTo>
                  <a:pt x="42330" y="74330"/>
                </a:lnTo>
                <a:lnTo>
                  <a:pt x="42310" y="74310"/>
                </a:lnTo>
                <a:lnTo>
                  <a:pt x="42290" y="74230"/>
                </a:lnTo>
                <a:lnTo>
                  <a:pt x="42280" y="74190"/>
                </a:lnTo>
                <a:lnTo>
                  <a:pt x="42280" y="74170"/>
                </a:lnTo>
                <a:lnTo>
                  <a:pt x="42340" y="74180"/>
                </a:lnTo>
                <a:lnTo>
                  <a:pt x="42460" y="74220"/>
                </a:lnTo>
                <a:lnTo>
                  <a:pt x="42620" y="74330"/>
                </a:lnTo>
                <a:lnTo>
                  <a:pt x="42680" y="74380"/>
                </a:lnTo>
                <a:lnTo>
                  <a:pt x="42700" y="74450"/>
                </a:lnTo>
                <a:lnTo>
                  <a:pt x="42690" y="74480"/>
                </a:lnTo>
                <a:lnTo>
                  <a:pt x="42680" y="74500"/>
                </a:lnTo>
                <a:lnTo>
                  <a:pt x="42660" y="74530"/>
                </a:lnTo>
                <a:lnTo>
                  <a:pt x="42640" y="74530"/>
                </a:lnTo>
                <a:lnTo>
                  <a:pt x="42610" y="74520"/>
                </a:lnTo>
                <a:lnTo>
                  <a:pt x="42600" y="74510"/>
                </a:lnTo>
                <a:lnTo>
                  <a:pt x="42590" y="74520"/>
                </a:lnTo>
                <a:lnTo>
                  <a:pt x="42590" y="74550"/>
                </a:lnTo>
                <a:lnTo>
                  <a:pt x="42610" y="74560"/>
                </a:lnTo>
                <a:lnTo>
                  <a:pt x="42620" y="74570"/>
                </a:lnTo>
                <a:lnTo>
                  <a:pt x="42640" y="74570"/>
                </a:lnTo>
                <a:lnTo>
                  <a:pt x="42700" y="74550"/>
                </a:lnTo>
                <a:lnTo>
                  <a:pt x="42730" y="74600"/>
                </a:lnTo>
                <a:lnTo>
                  <a:pt x="42710" y="74660"/>
                </a:lnTo>
                <a:lnTo>
                  <a:pt x="42650" y="74660"/>
                </a:lnTo>
                <a:close/>
                <a:moveTo>
                  <a:pt x="42480" y="76900"/>
                </a:moveTo>
                <a:lnTo>
                  <a:pt x="42470" y="76870"/>
                </a:lnTo>
                <a:lnTo>
                  <a:pt x="42460" y="76850"/>
                </a:lnTo>
                <a:lnTo>
                  <a:pt x="42470" y="76740"/>
                </a:lnTo>
                <a:lnTo>
                  <a:pt x="42470" y="76720"/>
                </a:lnTo>
                <a:lnTo>
                  <a:pt x="42450" y="76690"/>
                </a:lnTo>
                <a:lnTo>
                  <a:pt x="42430" y="76680"/>
                </a:lnTo>
                <a:lnTo>
                  <a:pt x="42380" y="76660"/>
                </a:lnTo>
                <a:lnTo>
                  <a:pt x="42360" y="76640"/>
                </a:lnTo>
                <a:lnTo>
                  <a:pt x="42370" y="76620"/>
                </a:lnTo>
                <a:lnTo>
                  <a:pt x="42380" y="76580"/>
                </a:lnTo>
                <a:lnTo>
                  <a:pt x="42390" y="76560"/>
                </a:lnTo>
                <a:lnTo>
                  <a:pt x="42330" y="76530"/>
                </a:lnTo>
                <a:lnTo>
                  <a:pt x="42310" y="76520"/>
                </a:lnTo>
                <a:lnTo>
                  <a:pt x="42300" y="76510"/>
                </a:lnTo>
                <a:lnTo>
                  <a:pt x="42300" y="76470"/>
                </a:lnTo>
                <a:lnTo>
                  <a:pt x="42310" y="76440"/>
                </a:lnTo>
                <a:lnTo>
                  <a:pt x="42320" y="76430"/>
                </a:lnTo>
                <a:lnTo>
                  <a:pt x="42360" y="76410"/>
                </a:lnTo>
                <a:lnTo>
                  <a:pt x="42380" y="76380"/>
                </a:lnTo>
                <a:lnTo>
                  <a:pt x="42410" y="76290"/>
                </a:lnTo>
                <a:lnTo>
                  <a:pt x="42380" y="76310"/>
                </a:lnTo>
                <a:lnTo>
                  <a:pt x="42330" y="76320"/>
                </a:lnTo>
                <a:lnTo>
                  <a:pt x="42290" y="76300"/>
                </a:lnTo>
                <a:lnTo>
                  <a:pt x="42260" y="76270"/>
                </a:lnTo>
                <a:lnTo>
                  <a:pt x="42280" y="76240"/>
                </a:lnTo>
                <a:lnTo>
                  <a:pt x="42350" y="76160"/>
                </a:lnTo>
                <a:lnTo>
                  <a:pt x="42380" y="76120"/>
                </a:lnTo>
                <a:lnTo>
                  <a:pt x="42350" y="76130"/>
                </a:lnTo>
                <a:lnTo>
                  <a:pt x="42260" y="76170"/>
                </a:lnTo>
                <a:lnTo>
                  <a:pt x="42230" y="76170"/>
                </a:lnTo>
                <a:lnTo>
                  <a:pt x="42210" y="76120"/>
                </a:lnTo>
                <a:lnTo>
                  <a:pt x="42210" y="76100"/>
                </a:lnTo>
                <a:lnTo>
                  <a:pt x="42230" y="76070"/>
                </a:lnTo>
                <a:lnTo>
                  <a:pt x="42250" y="76020"/>
                </a:lnTo>
                <a:lnTo>
                  <a:pt x="42200" y="76020"/>
                </a:lnTo>
                <a:lnTo>
                  <a:pt x="42180" y="76030"/>
                </a:lnTo>
                <a:lnTo>
                  <a:pt x="42160" y="76040"/>
                </a:lnTo>
                <a:lnTo>
                  <a:pt x="42160" y="76010"/>
                </a:lnTo>
                <a:lnTo>
                  <a:pt x="42170" y="75990"/>
                </a:lnTo>
                <a:lnTo>
                  <a:pt x="42190" y="75950"/>
                </a:lnTo>
                <a:lnTo>
                  <a:pt x="42150" y="75950"/>
                </a:lnTo>
                <a:lnTo>
                  <a:pt x="42100" y="75930"/>
                </a:lnTo>
                <a:lnTo>
                  <a:pt x="42070" y="75890"/>
                </a:lnTo>
                <a:lnTo>
                  <a:pt x="42060" y="75810"/>
                </a:lnTo>
                <a:lnTo>
                  <a:pt x="42040" y="75770"/>
                </a:lnTo>
                <a:lnTo>
                  <a:pt x="42020" y="75710"/>
                </a:lnTo>
                <a:lnTo>
                  <a:pt x="42010" y="75690"/>
                </a:lnTo>
                <a:lnTo>
                  <a:pt x="42000" y="75680"/>
                </a:lnTo>
                <a:lnTo>
                  <a:pt x="41990" y="75670"/>
                </a:lnTo>
                <a:lnTo>
                  <a:pt x="41990" y="75640"/>
                </a:lnTo>
                <a:lnTo>
                  <a:pt x="42000" y="75590"/>
                </a:lnTo>
                <a:lnTo>
                  <a:pt x="42030" y="75550"/>
                </a:lnTo>
                <a:lnTo>
                  <a:pt x="42070" y="75520"/>
                </a:lnTo>
                <a:lnTo>
                  <a:pt x="42100" y="75510"/>
                </a:lnTo>
                <a:lnTo>
                  <a:pt x="42150" y="75520"/>
                </a:lnTo>
                <a:lnTo>
                  <a:pt x="42170" y="75560"/>
                </a:lnTo>
                <a:lnTo>
                  <a:pt x="42190" y="75620"/>
                </a:lnTo>
                <a:lnTo>
                  <a:pt x="42240" y="75710"/>
                </a:lnTo>
                <a:lnTo>
                  <a:pt x="42320" y="75900"/>
                </a:lnTo>
                <a:lnTo>
                  <a:pt x="42470" y="76080"/>
                </a:lnTo>
                <a:lnTo>
                  <a:pt x="42540" y="76140"/>
                </a:lnTo>
                <a:lnTo>
                  <a:pt x="42520" y="76090"/>
                </a:lnTo>
                <a:lnTo>
                  <a:pt x="42490" y="76040"/>
                </a:lnTo>
                <a:lnTo>
                  <a:pt x="42480" y="76000"/>
                </a:lnTo>
                <a:lnTo>
                  <a:pt x="42500" y="75960"/>
                </a:lnTo>
                <a:lnTo>
                  <a:pt x="42440" y="75930"/>
                </a:lnTo>
                <a:lnTo>
                  <a:pt x="42370" y="75860"/>
                </a:lnTo>
                <a:lnTo>
                  <a:pt x="42320" y="75770"/>
                </a:lnTo>
                <a:lnTo>
                  <a:pt x="42310" y="75690"/>
                </a:lnTo>
                <a:lnTo>
                  <a:pt x="42280" y="75660"/>
                </a:lnTo>
                <a:lnTo>
                  <a:pt x="42260" y="75620"/>
                </a:lnTo>
                <a:lnTo>
                  <a:pt x="42250" y="75570"/>
                </a:lnTo>
                <a:lnTo>
                  <a:pt x="42260" y="75520"/>
                </a:lnTo>
                <a:lnTo>
                  <a:pt x="42250" y="75470"/>
                </a:lnTo>
                <a:lnTo>
                  <a:pt x="42290" y="75450"/>
                </a:lnTo>
                <a:lnTo>
                  <a:pt x="42330" y="75450"/>
                </a:lnTo>
                <a:lnTo>
                  <a:pt x="42370" y="75480"/>
                </a:lnTo>
                <a:lnTo>
                  <a:pt x="42510" y="75710"/>
                </a:lnTo>
                <a:lnTo>
                  <a:pt x="42520" y="75740"/>
                </a:lnTo>
                <a:lnTo>
                  <a:pt x="42530" y="75760"/>
                </a:lnTo>
                <a:lnTo>
                  <a:pt x="42570" y="75790"/>
                </a:lnTo>
                <a:lnTo>
                  <a:pt x="42600" y="75800"/>
                </a:lnTo>
                <a:lnTo>
                  <a:pt x="42670" y="75770"/>
                </a:lnTo>
                <a:lnTo>
                  <a:pt x="42640" y="75750"/>
                </a:lnTo>
                <a:lnTo>
                  <a:pt x="42580" y="75740"/>
                </a:lnTo>
                <a:lnTo>
                  <a:pt x="42550" y="75710"/>
                </a:lnTo>
                <a:lnTo>
                  <a:pt x="42540" y="75680"/>
                </a:lnTo>
                <a:lnTo>
                  <a:pt x="42500" y="75560"/>
                </a:lnTo>
                <a:lnTo>
                  <a:pt x="42500" y="75540"/>
                </a:lnTo>
                <a:lnTo>
                  <a:pt x="42550" y="75560"/>
                </a:lnTo>
                <a:lnTo>
                  <a:pt x="42640" y="75630"/>
                </a:lnTo>
                <a:lnTo>
                  <a:pt x="42660" y="75600"/>
                </a:lnTo>
                <a:lnTo>
                  <a:pt x="42660" y="75570"/>
                </a:lnTo>
                <a:lnTo>
                  <a:pt x="42640" y="75540"/>
                </a:lnTo>
                <a:lnTo>
                  <a:pt x="42640" y="75500"/>
                </a:lnTo>
                <a:lnTo>
                  <a:pt x="42670" y="75490"/>
                </a:lnTo>
                <a:lnTo>
                  <a:pt x="42720" y="75490"/>
                </a:lnTo>
                <a:lnTo>
                  <a:pt x="42750" y="75480"/>
                </a:lnTo>
                <a:lnTo>
                  <a:pt x="42780" y="75470"/>
                </a:lnTo>
                <a:lnTo>
                  <a:pt x="42740" y="75430"/>
                </a:lnTo>
                <a:lnTo>
                  <a:pt x="42710" y="75390"/>
                </a:lnTo>
                <a:lnTo>
                  <a:pt x="42690" y="75350"/>
                </a:lnTo>
                <a:lnTo>
                  <a:pt x="42670" y="75300"/>
                </a:lnTo>
                <a:lnTo>
                  <a:pt x="42720" y="75320"/>
                </a:lnTo>
                <a:lnTo>
                  <a:pt x="42840" y="75490"/>
                </a:lnTo>
                <a:lnTo>
                  <a:pt x="42930" y="75570"/>
                </a:lnTo>
                <a:lnTo>
                  <a:pt x="42970" y="75620"/>
                </a:lnTo>
                <a:lnTo>
                  <a:pt x="42990" y="75670"/>
                </a:lnTo>
                <a:lnTo>
                  <a:pt x="42990" y="75700"/>
                </a:lnTo>
                <a:lnTo>
                  <a:pt x="43000" y="75740"/>
                </a:lnTo>
                <a:lnTo>
                  <a:pt x="43010" y="75770"/>
                </a:lnTo>
                <a:lnTo>
                  <a:pt x="43040" y="75750"/>
                </a:lnTo>
                <a:lnTo>
                  <a:pt x="43050" y="75610"/>
                </a:lnTo>
                <a:lnTo>
                  <a:pt x="43050" y="75450"/>
                </a:lnTo>
                <a:lnTo>
                  <a:pt x="43070" y="75390"/>
                </a:lnTo>
                <a:lnTo>
                  <a:pt x="43130" y="75410"/>
                </a:lnTo>
                <a:lnTo>
                  <a:pt x="43080" y="75370"/>
                </a:lnTo>
                <a:lnTo>
                  <a:pt x="43070" y="75340"/>
                </a:lnTo>
                <a:lnTo>
                  <a:pt x="43060" y="75300"/>
                </a:lnTo>
                <a:lnTo>
                  <a:pt x="43070" y="75270"/>
                </a:lnTo>
                <a:lnTo>
                  <a:pt x="43080" y="75250"/>
                </a:lnTo>
                <a:lnTo>
                  <a:pt x="43100" y="75240"/>
                </a:lnTo>
                <a:lnTo>
                  <a:pt x="43130" y="75240"/>
                </a:lnTo>
                <a:lnTo>
                  <a:pt x="43130" y="75220"/>
                </a:lnTo>
                <a:lnTo>
                  <a:pt x="43100" y="75190"/>
                </a:lnTo>
                <a:lnTo>
                  <a:pt x="43100" y="75160"/>
                </a:lnTo>
                <a:lnTo>
                  <a:pt x="43120" y="75130"/>
                </a:lnTo>
                <a:lnTo>
                  <a:pt x="43140" y="75110"/>
                </a:lnTo>
                <a:lnTo>
                  <a:pt x="43120" y="75090"/>
                </a:lnTo>
                <a:lnTo>
                  <a:pt x="43110" y="75080"/>
                </a:lnTo>
                <a:lnTo>
                  <a:pt x="43100" y="75050"/>
                </a:lnTo>
                <a:lnTo>
                  <a:pt x="43120" y="75040"/>
                </a:lnTo>
                <a:lnTo>
                  <a:pt x="43150" y="75030"/>
                </a:lnTo>
                <a:lnTo>
                  <a:pt x="43200" y="75030"/>
                </a:lnTo>
                <a:lnTo>
                  <a:pt x="42930" y="74760"/>
                </a:lnTo>
                <a:lnTo>
                  <a:pt x="42960" y="74740"/>
                </a:lnTo>
                <a:lnTo>
                  <a:pt x="43100" y="74680"/>
                </a:lnTo>
                <a:lnTo>
                  <a:pt x="43120" y="74690"/>
                </a:lnTo>
                <a:lnTo>
                  <a:pt x="43170" y="74760"/>
                </a:lnTo>
                <a:lnTo>
                  <a:pt x="43170" y="74670"/>
                </a:lnTo>
                <a:lnTo>
                  <a:pt x="43160" y="74600"/>
                </a:lnTo>
                <a:lnTo>
                  <a:pt x="43140" y="74570"/>
                </a:lnTo>
                <a:lnTo>
                  <a:pt x="43090" y="74590"/>
                </a:lnTo>
                <a:lnTo>
                  <a:pt x="43000" y="74670"/>
                </a:lnTo>
                <a:lnTo>
                  <a:pt x="42950" y="74700"/>
                </a:lnTo>
                <a:lnTo>
                  <a:pt x="42900" y="74700"/>
                </a:lnTo>
                <a:lnTo>
                  <a:pt x="42910" y="74680"/>
                </a:lnTo>
                <a:lnTo>
                  <a:pt x="42910" y="74670"/>
                </a:lnTo>
                <a:lnTo>
                  <a:pt x="42870" y="74650"/>
                </a:lnTo>
                <a:lnTo>
                  <a:pt x="42870" y="74610"/>
                </a:lnTo>
                <a:lnTo>
                  <a:pt x="42930" y="74520"/>
                </a:lnTo>
                <a:lnTo>
                  <a:pt x="42870" y="74520"/>
                </a:lnTo>
                <a:lnTo>
                  <a:pt x="42840" y="74510"/>
                </a:lnTo>
                <a:lnTo>
                  <a:pt x="42810" y="74500"/>
                </a:lnTo>
                <a:lnTo>
                  <a:pt x="42800" y="74470"/>
                </a:lnTo>
                <a:lnTo>
                  <a:pt x="42820" y="74440"/>
                </a:lnTo>
                <a:lnTo>
                  <a:pt x="42840" y="74430"/>
                </a:lnTo>
                <a:lnTo>
                  <a:pt x="42870" y="74420"/>
                </a:lnTo>
                <a:lnTo>
                  <a:pt x="42890" y="74410"/>
                </a:lnTo>
                <a:lnTo>
                  <a:pt x="42940" y="74370"/>
                </a:lnTo>
                <a:lnTo>
                  <a:pt x="43050" y="74320"/>
                </a:lnTo>
                <a:lnTo>
                  <a:pt x="43070" y="74310"/>
                </a:lnTo>
                <a:lnTo>
                  <a:pt x="43000" y="74310"/>
                </a:lnTo>
                <a:lnTo>
                  <a:pt x="42910" y="74360"/>
                </a:lnTo>
                <a:lnTo>
                  <a:pt x="42820" y="74390"/>
                </a:lnTo>
                <a:lnTo>
                  <a:pt x="42750" y="74350"/>
                </a:lnTo>
                <a:lnTo>
                  <a:pt x="42730" y="74290"/>
                </a:lnTo>
                <a:lnTo>
                  <a:pt x="42740" y="74230"/>
                </a:lnTo>
                <a:lnTo>
                  <a:pt x="42760" y="74190"/>
                </a:lnTo>
                <a:lnTo>
                  <a:pt x="42790" y="74170"/>
                </a:lnTo>
                <a:lnTo>
                  <a:pt x="42850" y="74210"/>
                </a:lnTo>
                <a:lnTo>
                  <a:pt x="42890" y="74220"/>
                </a:lnTo>
                <a:lnTo>
                  <a:pt x="42910" y="74230"/>
                </a:lnTo>
                <a:lnTo>
                  <a:pt x="42930" y="74250"/>
                </a:lnTo>
                <a:lnTo>
                  <a:pt x="42950" y="74270"/>
                </a:lnTo>
                <a:lnTo>
                  <a:pt x="42940" y="74250"/>
                </a:lnTo>
                <a:lnTo>
                  <a:pt x="42940" y="74240"/>
                </a:lnTo>
                <a:lnTo>
                  <a:pt x="42930" y="74230"/>
                </a:lnTo>
                <a:lnTo>
                  <a:pt x="42920" y="74220"/>
                </a:lnTo>
                <a:lnTo>
                  <a:pt x="42890" y="74160"/>
                </a:lnTo>
                <a:lnTo>
                  <a:pt x="42900" y="74150"/>
                </a:lnTo>
                <a:lnTo>
                  <a:pt x="42890" y="74140"/>
                </a:lnTo>
                <a:lnTo>
                  <a:pt x="42850" y="74130"/>
                </a:lnTo>
                <a:lnTo>
                  <a:pt x="42840" y="74130"/>
                </a:lnTo>
                <a:lnTo>
                  <a:pt x="42820" y="74120"/>
                </a:lnTo>
                <a:lnTo>
                  <a:pt x="42870" y="74070"/>
                </a:lnTo>
                <a:lnTo>
                  <a:pt x="43070" y="73970"/>
                </a:lnTo>
                <a:lnTo>
                  <a:pt x="43080" y="73950"/>
                </a:lnTo>
                <a:lnTo>
                  <a:pt x="43120" y="73900"/>
                </a:lnTo>
                <a:lnTo>
                  <a:pt x="43150" y="73880"/>
                </a:lnTo>
                <a:lnTo>
                  <a:pt x="43170" y="73920"/>
                </a:lnTo>
                <a:lnTo>
                  <a:pt x="43190" y="74010"/>
                </a:lnTo>
                <a:lnTo>
                  <a:pt x="43220" y="74040"/>
                </a:lnTo>
                <a:lnTo>
                  <a:pt x="43220" y="74020"/>
                </a:lnTo>
                <a:lnTo>
                  <a:pt x="43210" y="73980"/>
                </a:lnTo>
                <a:lnTo>
                  <a:pt x="43210" y="73950"/>
                </a:lnTo>
                <a:lnTo>
                  <a:pt x="43220" y="73910"/>
                </a:lnTo>
                <a:lnTo>
                  <a:pt x="43240" y="73880"/>
                </a:lnTo>
                <a:lnTo>
                  <a:pt x="43260" y="73860"/>
                </a:lnTo>
                <a:lnTo>
                  <a:pt x="43290" y="73850"/>
                </a:lnTo>
                <a:lnTo>
                  <a:pt x="43390" y="73860"/>
                </a:lnTo>
                <a:lnTo>
                  <a:pt x="43420" y="73870"/>
                </a:lnTo>
                <a:lnTo>
                  <a:pt x="43450" y="73900"/>
                </a:lnTo>
                <a:lnTo>
                  <a:pt x="43460" y="73940"/>
                </a:lnTo>
                <a:lnTo>
                  <a:pt x="43450" y="73970"/>
                </a:lnTo>
                <a:lnTo>
                  <a:pt x="43420" y="73990"/>
                </a:lnTo>
                <a:lnTo>
                  <a:pt x="43450" y="74000"/>
                </a:lnTo>
                <a:lnTo>
                  <a:pt x="43510" y="73960"/>
                </a:lnTo>
                <a:lnTo>
                  <a:pt x="43530" y="73970"/>
                </a:lnTo>
                <a:lnTo>
                  <a:pt x="43540" y="74010"/>
                </a:lnTo>
                <a:lnTo>
                  <a:pt x="43520" y="74040"/>
                </a:lnTo>
                <a:lnTo>
                  <a:pt x="43510" y="74070"/>
                </a:lnTo>
                <a:lnTo>
                  <a:pt x="43500" y="74110"/>
                </a:lnTo>
                <a:lnTo>
                  <a:pt x="43500" y="74140"/>
                </a:lnTo>
                <a:lnTo>
                  <a:pt x="43520" y="74210"/>
                </a:lnTo>
                <a:lnTo>
                  <a:pt x="43520" y="74230"/>
                </a:lnTo>
                <a:lnTo>
                  <a:pt x="43510" y="74260"/>
                </a:lnTo>
                <a:lnTo>
                  <a:pt x="43460" y="74310"/>
                </a:lnTo>
                <a:lnTo>
                  <a:pt x="43450" y="74350"/>
                </a:lnTo>
                <a:lnTo>
                  <a:pt x="43480" y="74350"/>
                </a:lnTo>
                <a:lnTo>
                  <a:pt x="43510" y="74340"/>
                </a:lnTo>
                <a:lnTo>
                  <a:pt x="43530" y="74330"/>
                </a:lnTo>
                <a:lnTo>
                  <a:pt x="43550" y="74310"/>
                </a:lnTo>
                <a:lnTo>
                  <a:pt x="43550" y="74280"/>
                </a:lnTo>
                <a:lnTo>
                  <a:pt x="43550" y="74230"/>
                </a:lnTo>
                <a:lnTo>
                  <a:pt x="43550" y="74180"/>
                </a:lnTo>
                <a:lnTo>
                  <a:pt x="43540" y="74150"/>
                </a:lnTo>
                <a:lnTo>
                  <a:pt x="43540" y="74090"/>
                </a:lnTo>
                <a:lnTo>
                  <a:pt x="43570" y="74010"/>
                </a:lnTo>
                <a:lnTo>
                  <a:pt x="43630" y="73950"/>
                </a:lnTo>
                <a:lnTo>
                  <a:pt x="43670" y="73930"/>
                </a:lnTo>
                <a:lnTo>
                  <a:pt x="43710" y="73970"/>
                </a:lnTo>
                <a:lnTo>
                  <a:pt x="43710" y="74060"/>
                </a:lnTo>
                <a:lnTo>
                  <a:pt x="43700" y="74220"/>
                </a:lnTo>
                <a:lnTo>
                  <a:pt x="43700" y="74370"/>
                </a:lnTo>
                <a:lnTo>
                  <a:pt x="43680" y="74410"/>
                </a:lnTo>
                <a:lnTo>
                  <a:pt x="43660" y="74440"/>
                </a:lnTo>
                <a:lnTo>
                  <a:pt x="43640" y="74470"/>
                </a:lnTo>
                <a:lnTo>
                  <a:pt x="43650" y="74520"/>
                </a:lnTo>
                <a:lnTo>
                  <a:pt x="43700" y="74480"/>
                </a:lnTo>
                <a:lnTo>
                  <a:pt x="43740" y="74480"/>
                </a:lnTo>
                <a:lnTo>
                  <a:pt x="43770" y="74520"/>
                </a:lnTo>
                <a:lnTo>
                  <a:pt x="43800" y="74590"/>
                </a:lnTo>
                <a:lnTo>
                  <a:pt x="43800" y="74670"/>
                </a:lnTo>
                <a:lnTo>
                  <a:pt x="43780" y="74730"/>
                </a:lnTo>
                <a:lnTo>
                  <a:pt x="43740" y="74780"/>
                </a:lnTo>
                <a:lnTo>
                  <a:pt x="43700" y="74820"/>
                </a:lnTo>
                <a:lnTo>
                  <a:pt x="43740" y="74850"/>
                </a:lnTo>
                <a:lnTo>
                  <a:pt x="43760" y="74900"/>
                </a:lnTo>
                <a:lnTo>
                  <a:pt x="43780" y="74960"/>
                </a:lnTo>
                <a:lnTo>
                  <a:pt x="43820" y="75070"/>
                </a:lnTo>
                <a:lnTo>
                  <a:pt x="43800" y="75150"/>
                </a:lnTo>
                <a:lnTo>
                  <a:pt x="43810" y="75220"/>
                </a:lnTo>
                <a:lnTo>
                  <a:pt x="43820" y="75240"/>
                </a:lnTo>
                <a:lnTo>
                  <a:pt x="43840" y="75270"/>
                </a:lnTo>
                <a:lnTo>
                  <a:pt x="43850" y="75300"/>
                </a:lnTo>
                <a:lnTo>
                  <a:pt x="43850" y="75330"/>
                </a:lnTo>
                <a:lnTo>
                  <a:pt x="43850" y="75360"/>
                </a:lnTo>
                <a:lnTo>
                  <a:pt x="43850" y="75390"/>
                </a:lnTo>
                <a:lnTo>
                  <a:pt x="43850" y="75420"/>
                </a:lnTo>
                <a:lnTo>
                  <a:pt x="43850" y="75580"/>
                </a:lnTo>
                <a:lnTo>
                  <a:pt x="43850" y="75640"/>
                </a:lnTo>
                <a:lnTo>
                  <a:pt x="43810" y="75800"/>
                </a:lnTo>
                <a:lnTo>
                  <a:pt x="43810" y="75920"/>
                </a:lnTo>
                <a:lnTo>
                  <a:pt x="43790" y="75970"/>
                </a:lnTo>
                <a:lnTo>
                  <a:pt x="43780" y="76020"/>
                </a:lnTo>
                <a:lnTo>
                  <a:pt x="43760" y="76060"/>
                </a:lnTo>
                <a:lnTo>
                  <a:pt x="43740" y="76090"/>
                </a:lnTo>
                <a:lnTo>
                  <a:pt x="43700" y="76140"/>
                </a:lnTo>
                <a:lnTo>
                  <a:pt x="43690" y="76160"/>
                </a:lnTo>
                <a:lnTo>
                  <a:pt x="43680" y="76190"/>
                </a:lnTo>
                <a:lnTo>
                  <a:pt x="43690" y="76200"/>
                </a:lnTo>
                <a:lnTo>
                  <a:pt x="43700" y="76210"/>
                </a:lnTo>
                <a:lnTo>
                  <a:pt x="43720" y="76270"/>
                </a:lnTo>
                <a:lnTo>
                  <a:pt x="43740" y="76310"/>
                </a:lnTo>
                <a:lnTo>
                  <a:pt x="43750" y="76340"/>
                </a:lnTo>
                <a:lnTo>
                  <a:pt x="43750" y="76380"/>
                </a:lnTo>
                <a:lnTo>
                  <a:pt x="43740" y="76400"/>
                </a:lnTo>
                <a:lnTo>
                  <a:pt x="43700" y="76440"/>
                </a:lnTo>
                <a:lnTo>
                  <a:pt x="43670" y="76460"/>
                </a:lnTo>
                <a:lnTo>
                  <a:pt x="43650" y="76470"/>
                </a:lnTo>
                <a:lnTo>
                  <a:pt x="43650" y="76500"/>
                </a:lnTo>
                <a:lnTo>
                  <a:pt x="43650" y="76550"/>
                </a:lnTo>
                <a:lnTo>
                  <a:pt x="43650" y="76580"/>
                </a:lnTo>
                <a:lnTo>
                  <a:pt x="43620" y="76610"/>
                </a:lnTo>
                <a:lnTo>
                  <a:pt x="43590" y="76640"/>
                </a:lnTo>
                <a:lnTo>
                  <a:pt x="43560" y="76680"/>
                </a:lnTo>
                <a:lnTo>
                  <a:pt x="43560" y="76730"/>
                </a:lnTo>
                <a:lnTo>
                  <a:pt x="43580" y="76760"/>
                </a:lnTo>
                <a:lnTo>
                  <a:pt x="43610" y="76740"/>
                </a:lnTo>
                <a:lnTo>
                  <a:pt x="43640" y="76690"/>
                </a:lnTo>
                <a:lnTo>
                  <a:pt x="43680" y="76610"/>
                </a:lnTo>
                <a:lnTo>
                  <a:pt x="43690" y="76530"/>
                </a:lnTo>
                <a:lnTo>
                  <a:pt x="43700" y="76490"/>
                </a:lnTo>
                <a:lnTo>
                  <a:pt x="43740" y="76470"/>
                </a:lnTo>
                <a:lnTo>
                  <a:pt x="43780" y="76480"/>
                </a:lnTo>
                <a:lnTo>
                  <a:pt x="43820" y="76500"/>
                </a:lnTo>
                <a:lnTo>
                  <a:pt x="43850" y="76530"/>
                </a:lnTo>
                <a:lnTo>
                  <a:pt x="43880" y="76580"/>
                </a:lnTo>
                <a:lnTo>
                  <a:pt x="43890" y="76620"/>
                </a:lnTo>
                <a:lnTo>
                  <a:pt x="43900" y="76670"/>
                </a:lnTo>
                <a:lnTo>
                  <a:pt x="43900" y="76790"/>
                </a:lnTo>
                <a:lnTo>
                  <a:pt x="43890" y="76820"/>
                </a:lnTo>
                <a:lnTo>
                  <a:pt x="43870" y="76830"/>
                </a:lnTo>
                <a:lnTo>
                  <a:pt x="43830" y="76830"/>
                </a:lnTo>
                <a:lnTo>
                  <a:pt x="43810" y="76820"/>
                </a:lnTo>
                <a:lnTo>
                  <a:pt x="43780" y="76800"/>
                </a:lnTo>
                <a:lnTo>
                  <a:pt x="43760" y="76790"/>
                </a:lnTo>
                <a:lnTo>
                  <a:pt x="43740" y="76800"/>
                </a:lnTo>
                <a:lnTo>
                  <a:pt x="43720" y="76800"/>
                </a:lnTo>
                <a:lnTo>
                  <a:pt x="43690" y="76830"/>
                </a:lnTo>
                <a:lnTo>
                  <a:pt x="43730" y="76860"/>
                </a:lnTo>
                <a:lnTo>
                  <a:pt x="43840" y="76900"/>
                </a:lnTo>
                <a:lnTo>
                  <a:pt x="43870" y="76950"/>
                </a:lnTo>
                <a:lnTo>
                  <a:pt x="43880" y="77010"/>
                </a:lnTo>
                <a:lnTo>
                  <a:pt x="43870" y="77090"/>
                </a:lnTo>
                <a:lnTo>
                  <a:pt x="43850" y="77180"/>
                </a:lnTo>
                <a:lnTo>
                  <a:pt x="43840" y="77220"/>
                </a:lnTo>
                <a:lnTo>
                  <a:pt x="43820" y="77150"/>
                </a:lnTo>
                <a:lnTo>
                  <a:pt x="43820" y="77120"/>
                </a:lnTo>
                <a:lnTo>
                  <a:pt x="43800" y="77100"/>
                </a:lnTo>
                <a:lnTo>
                  <a:pt x="43790" y="77160"/>
                </a:lnTo>
                <a:lnTo>
                  <a:pt x="43770" y="77170"/>
                </a:lnTo>
                <a:lnTo>
                  <a:pt x="43740" y="77160"/>
                </a:lnTo>
                <a:lnTo>
                  <a:pt x="43710" y="77140"/>
                </a:lnTo>
                <a:lnTo>
                  <a:pt x="43710" y="77180"/>
                </a:lnTo>
                <a:lnTo>
                  <a:pt x="43720" y="77220"/>
                </a:lnTo>
                <a:lnTo>
                  <a:pt x="43750" y="77240"/>
                </a:lnTo>
                <a:lnTo>
                  <a:pt x="43780" y="77260"/>
                </a:lnTo>
                <a:lnTo>
                  <a:pt x="43810" y="77280"/>
                </a:lnTo>
                <a:lnTo>
                  <a:pt x="43810" y="77330"/>
                </a:lnTo>
                <a:lnTo>
                  <a:pt x="43800" y="77390"/>
                </a:lnTo>
                <a:lnTo>
                  <a:pt x="43780" y="77410"/>
                </a:lnTo>
                <a:lnTo>
                  <a:pt x="43750" y="77420"/>
                </a:lnTo>
                <a:lnTo>
                  <a:pt x="43720" y="77430"/>
                </a:lnTo>
                <a:lnTo>
                  <a:pt x="43700" y="77430"/>
                </a:lnTo>
                <a:lnTo>
                  <a:pt x="43660" y="77410"/>
                </a:lnTo>
                <a:lnTo>
                  <a:pt x="43580" y="77320"/>
                </a:lnTo>
                <a:lnTo>
                  <a:pt x="43550" y="77290"/>
                </a:lnTo>
                <a:lnTo>
                  <a:pt x="43670" y="77470"/>
                </a:lnTo>
                <a:lnTo>
                  <a:pt x="43690" y="77530"/>
                </a:lnTo>
                <a:lnTo>
                  <a:pt x="43640" y="77550"/>
                </a:lnTo>
                <a:lnTo>
                  <a:pt x="43520" y="77660"/>
                </a:lnTo>
                <a:lnTo>
                  <a:pt x="43500" y="77680"/>
                </a:lnTo>
                <a:lnTo>
                  <a:pt x="43460" y="77690"/>
                </a:lnTo>
                <a:lnTo>
                  <a:pt x="43430" y="77690"/>
                </a:lnTo>
                <a:lnTo>
                  <a:pt x="43400" y="77660"/>
                </a:lnTo>
                <a:lnTo>
                  <a:pt x="43390" y="77620"/>
                </a:lnTo>
                <a:lnTo>
                  <a:pt x="43400" y="77590"/>
                </a:lnTo>
                <a:lnTo>
                  <a:pt x="43420" y="77570"/>
                </a:lnTo>
                <a:lnTo>
                  <a:pt x="43440" y="77530"/>
                </a:lnTo>
                <a:lnTo>
                  <a:pt x="43410" y="77540"/>
                </a:lnTo>
                <a:lnTo>
                  <a:pt x="43340" y="77590"/>
                </a:lnTo>
                <a:lnTo>
                  <a:pt x="43320" y="77610"/>
                </a:lnTo>
                <a:lnTo>
                  <a:pt x="43310" y="77660"/>
                </a:lnTo>
                <a:lnTo>
                  <a:pt x="43290" y="77690"/>
                </a:lnTo>
                <a:lnTo>
                  <a:pt x="43260" y="77690"/>
                </a:lnTo>
                <a:lnTo>
                  <a:pt x="43240" y="77680"/>
                </a:lnTo>
                <a:lnTo>
                  <a:pt x="43200" y="77650"/>
                </a:lnTo>
                <a:lnTo>
                  <a:pt x="43180" y="77610"/>
                </a:lnTo>
                <a:lnTo>
                  <a:pt x="43180" y="77560"/>
                </a:lnTo>
                <a:lnTo>
                  <a:pt x="43200" y="77510"/>
                </a:lnTo>
                <a:lnTo>
                  <a:pt x="43170" y="77510"/>
                </a:lnTo>
                <a:lnTo>
                  <a:pt x="43150" y="77540"/>
                </a:lnTo>
                <a:lnTo>
                  <a:pt x="43140" y="77580"/>
                </a:lnTo>
                <a:lnTo>
                  <a:pt x="43150" y="77620"/>
                </a:lnTo>
                <a:lnTo>
                  <a:pt x="43080" y="77590"/>
                </a:lnTo>
                <a:lnTo>
                  <a:pt x="43100" y="77520"/>
                </a:lnTo>
                <a:lnTo>
                  <a:pt x="43170" y="77440"/>
                </a:lnTo>
                <a:lnTo>
                  <a:pt x="43320" y="77320"/>
                </a:lnTo>
                <a:lnTo>
                  <a:pt x="43350" y="77310"/>
                </a:lnTo>
                <a:lnTo>
                  <a:pt x="43380" y="77330"/>
                </a:lnTo>
                <a:lnTo>
                  <a:pt x="43430" y="77390"/>
                </a:lnTo>
                <a:lnTo>
                  <a:pt x="43460" y="77410"/>
                </a:lnTo>
                <a:lnTo>
                  <a:pt x="43420" y="77340"/>
                </a:lnTo>
                <a:lnTo>
                  <a:pt x="43380" y="77280"/>
                </a:lnTo>
                <a:lnTo>
                  <a:pt x="43330" y="77260"/>
                </a:lnTo>
                <a:lnTo>
                  <a:pt x="43260" y="77280"/>
                </a:lnTo>
                <a:lnTo>
                  <a:pt x="43140" y="77380"/>
                </a:lnTo>
                <a:lnTo>
                  <a:pt x="43060" y="77430"/>
                </a:lnTo>
                <a:lnTo>
                  <a:pt x="43020" y="77400"/>
                </a:lnTo>
                <a:lnTo>
                  <a:pt x="43020" y="77390"/>
                </a:lnTo>
                <a:lnTo>
                  <a:pt x="43000" y="77350"/>
                </a:lnTo>
                <a:lnTo>
                  <a:pt x="43000" y="77330"/>
                </a:lnTo>
                <a:lnTo>
                  <a:pt x="43000" y="77310"/>
                </a:lnTo>
                <a:lnTo>
                  <a:pt x="43010" y="77270"/>
                </a:lnTo>
                <a:lnTo>
                  <a:pt x="43020" y="77190"/>
                </a:lnTo>
                <a:lnTo>
                  <a:pt x="43040" y="77170"/>
                </a:lnTo>
                <a:lnTo>
                  <a:pt x="43070" y="77160"/>
                </a:lnTo>
                <a:lnTo>
                  <a:pt x="43110" y="77160"/>
                </a:lnTo>
                <a:lnTo>
                  <a:pt x="43130" y="77170"/>
                </a:lnTo>
                <a:lnTo>
                  <a:pt x="43170" y="77190"/>
                </a:lnTo>
                <a:lnTo>
                  <a:pt x="43200" y="77200"/>
                </a:lnTo>
                <a:lnTo>
                  <a:pt x="43230" y="77190"/>
                </a:lnTo>
                <a:lnTo>
                  <a:pt x="43260" y="77160"/>
                </a:lnTo>
                <a:lnTo>
                  <a:pt x="43310" y="77130"/>
                </a:lnTo>
                <a:lnTo>
                  <a:pt x="43340" y="77100"/>
                </a:lnTo>
                <a:lnTo>
                  <a:pt x="43220" y="77120"/>
                </a:lnTo>
                <a:lnTo>
                  <a:pt x="43170" y="77120"/>
                </a:lnTo>
                <a:lnTo>
                  <a:pt x="43140" y="77080"/>
                </a:lnTo>
                <a:lnTo>
                  <a:pt x="43140" y="77050"/>
                </a:lnTo>
                <a:lnTo>
                  <a:pt x="43160" y="77010"/>
                </a:lnTo>
                <a:lnTo>
                  <a:pt x="43180" y="76980"/>
                </a:lnTo>
                <a:lnTo>
                  <a:pt x="43190" y="76970"/>
                </a:lnTo>
                <a:lnTo>
                  <a:pt x="43210" y="76950"/>
                </a:lnTo>
                <a:lnTo>
                  <a:pt x="43240" y="76930"/>
                </a:lnTo>
                <a:lnTo>
                  <a:pt x="43260" y="76900"/>
                </a:lnTo>
                <a:lnTo>
                  <a:pt x="43250" y="76890"/>
                </a:lnTo>
                <a:lnTo>
                  <a:pt x="43190" y="76880"/>
                </a:lnTo>
                <a:lnTo>
                  <a:pt x="43170" y="76890"/>
                </a:lnTo>
                <a:lnTo>
                  <a:pt x="43120" y="76960"/>
                </a:lnTo>
                <a:lnTo>
                  <a:pt x="43110" y="76980"/>
                </a:lnTo>
                <a:lnTo>
                  <a:pt x="43090" y="76990"/>
                </a:lnTo>
                <a:lnTo>
                  <a:pt x="43070" y="76990"/>
                </a:lnTo>
                <a:lnTo>
                  <a:pt x="43060" y="76980"/>
                </a:lnTo>
                <a:lnTo>
                  <a:pt x="43060" y="76970"/>
                </a:lnTo>
                <a:lnTo>
                  <a:pt x="43040" y="76870"/>
                </a:lnTo>
                <a:lnTo>
                  <a:pt x="43040" y="76840"/>
                </a:lnTo>
                <a:lnTo>
                  <a:pt x="43060" y="76820"/>
                </a:lnTo>
                <a:lnTo>
                  <a:pt x="43090" y="76810"/>
                </a:lnTo>
                <a:lnTo>
                  <a:pt x="43090" y="76790"/>
                </a:lnTo>
                <a:lnTo>
                  <a:pt x="43060" y="76770"/>
                </a:lnTo>
                <a:lnTo>
                  <a:pt x="43020" y="76730"/>
                </a:lnTo>
                <a:lnTo>
                  <a:pt x="42990" y="76680"/>
                </a:lnTo>
                <a:lnTo>
                  <a:pt x="42990" y="76640"/>
                </a:lnTo>
                <a:lnTo>
                  <a:pt x="43010" y="76620"/>
                </a:lnTo>
                <a:lnTo>
                  <a:pt x="43050" y="76630"/>
                </a:lnTo>
                <a:lnTo>
                  <a:pt x="43090" y="76660"/>
                </a:lnTo>
                <a:lnTo>
                  <a:pt x="43130" y="76680"/>
                </a:lnTo>
                <a:lnTo>
                  <a:pt x="43130" y="76660"/>
                </a:lnTo>
                <a:lnTo>
                  <a:pt x="43060" y="76590"/>
                </a:lnTo>
                <a:lnTo>
                  <a:pt x="43030" y="76540"/>
                </a:lnTo>
                <a:lnTo>
                  <a:pt x="43040" y="76500"/>
                </a:lnTo>
                <a:lnTo>
                  <a:pt x="43040" y="76460"/>
                </a:lnTo>
                <a:lnTo>
                  <a:pt x="43090" y="76460"/>
                </a:lnTo>
                <a:lnTo>
                  <a:pt x="43230" y="76530"/>
                </a:lnTo>
                <a:lnTo>
                  <a:pt x="43260" y="76540"/>
                </a:lnTo>
                <a:lnTo>
                  <a:pt x="43280" y="76530"/>
                </a:lnTo>
                <a:lnTo>
                  <a:pt x="43300" y="76520"/>
                </a:lnTo>
                <a:lnTo>
                  <a:pt x="43330" y="76510"/>
                </a:lnTo>
                <a:lnTo>
                  <a:pt x="43350" y="76510"/>
                </a:lnTo>
                <a:lnTo>
                  <a:pt x="43370" y="76520"/>
                </a:lnTo>
                <a:lnTo>
                  <a:pt x="43360" y="76490"/>
                </a:lnTo>
                <a:lnTo>
                  <a:pt x="43330" y="76480"/>
                </a:lnTo>
                <a:lnTo>
                  <a:pt x="43300" y="76490"/>
                </a:lnTo>
                <a:lnTo>
                  <a:pt x="43270" y="76470"/>
                </a:lnTo>
                <a:lnTo>
                  <a:pt x="43260" y="76450"/>
                </a:lnTo>
                <a:lnTo>
                  <a:pt x="43280" y="76390"/>
                </a:lnTo>
                <a:lnTo>
                  <a:pt x="43290" y="76350"/>
                </a:lnTo>
                <a:lnTo>
                  <a:pt x="43260" y="76370"/>
                </a:lnTo>
                <a:lnTo>
                  <a:pt x="43250" y="76400"/>
                </a:lnTo>
                <a:lnTo>
                  <a:pt x="43230" y="76420"/>
                </a:lnTo>
                <a:lnTo>
                  <a:pt x="43190" y="76430"/>
                </a:lnTo>
                <a:lnTo>
                  <a:pt x="43160" y="76420"/>
                </a:lnTo>
                <a:lnTo>
                  <a:pt x="43120" y="76410"/>
                </a:lnTo>
                <a:lnTo>
                  <a:pt x="43090" y="76390"/>
                </a:lnTo>
                <a:lnTo>
                  <a:pt x="43060" y="76350"/>
                </a:lnTo>
                <a:lnTo>
                  <a:pt x="43050" y="76320"/>
                </a:lnTo>
                <a:lnTo>
                  <a:pt x="43040" y="76270"/>
                </a:lnTo>
                <a:lnTo>
                  <a:pt x="43050" y="76230"/>
                </a:lnTo>
                <a:lnTo>
                  <a:pt x="43080" y="76210"/>
                </a:lnTo>
                <a:lnTo>
                  <a:pt x="43090" y="76200"/>
                </a:lnTo>
                <a:lnTo>
                  <a:pt x="43190" y="76130"/>
                </a:lnTo>
                <a:lnTo>
                  <a:pt x="43220" y="76080"/>
                </a:lnTo>
                <a:lnTo>
                  <a:pt x="43240" y="76080"/>
                </a:lnTo>
                <a:lnTo>
                  <a:pt x="43300" y="76180"/>
                </a:lnTo>
                <a:lnTo>
                  <a:pt x="43310" y="76190"/>
                </a:lnTo>
                <a:lnTo>
                  <a:pt x="43310" y="76160"/>
                </a:lnTo>
                <a:lnTo>
                  <a:pt x="43310" y="76110"/>
                </a:lnTo>
                <a:lnTo>
                  <a:pt x="43300" y="76060"/>
                </a:lnTo>
                <a:lnTo>
                  <a:pt x="43290" y="76040"/>
                </a:lnTo>
                <a:lnTo>
                  <a:pt x="43290" y="76020"/>
                </a:lnTo>
                <a:lnTo>
                  <a:pt x="43320" y="75980"/>
                </a:lnTo>
                <a:lnTo>
                  <a:pt x="43360" y="75970"/>
                </a:lnTo>
                <a:lnTo>
                  <a:pt x="43430" y="75960"/>
                </a:lnTo>
                <a:lnTo>
                  <a:pt x="43460" y="75950"/>
                </a:lnTo>
                <a:lnTo>
                  <a:pt x="43430" y="75930"/>
                </a:lnTo>
                <a:lnTo>
                  <a:pt x="43390" y="75930"/>
                </a:lnTo>
                <a:lnTo>
                  <a:pt x="43360" y="75940"/>
                </a:lnTo>
                <a:lnTo>
                  <a:pt x="43320" y="75950"/>
                </a:lnTo>
                <a:lnTo>
                  <a:pt x="43360" y="75880"/>
                </a:lnTo>
                <a:lnTo>
                  <a:pt x="43460" y="75790"/>
                </a:lnTo>
                <a:lnTo>
                  <a:pt x="43490" y="75710"/>
                </a:lnTo>
                <a:lnTo>
                  <a:pt x="43440" y="75730"/>
                </a:lnTo>
                <a:lnTo>
                  <a:pt x="43340" y="75830"/>
                </a:lnTo>
                <a:lnTo>
                  <a:pt x="43320" y="75840"/>
                </a:lnTo>
                <a:lnTo>
                  <a:pt x="43300" y="75850"/>
                </a:lnTo>
                <a:lnTo>
                  <a:pt x="43250" y="75850"/>
                </a:lnTo>
                <a:lnTo>
                  <a:pt x="43240" y="75840"/>
                </a:lnTo>
                <a:lnTo>
                  <a:pt x="43210" y="75800"/>
                </a:lnTo>
                <a:lnTo>
                  <a:pt x="43190" y="75790"/>
                </a:lnTo>
                <a:lnTo>
                  <a:pt x="43200" y="75830"/>
                </a:lnTo>
                <a:lnTo>
                  <a:pt x="43230" y="75870"/>
                </a:lnTo>
                <a:lnTo>
                  <a:pt x="43260" y="75900"/>
                </a:lnTo>
                <a:lnTo>
                  <a:pt x="43290" y="75910"/>
                </a:lnTo>
                <a:lnTo>
                  <a:pt x="43300" y="75920"/>
                </a:lnTo>
                <a:lnTo>
                  <a:pt x="43270" y="75960"/>
                </a:lnTo>
                <a:lnTo>
                  <a:pt x="43220" y="76010"/>
                </a:lnTo>
                <a:lnTo>
                  <a:pt x="43180" y="76070"/>
                </a:lnTo>
                <a:lnTo>
                  <a:pt x="43110" y="76130"/>
                </a:lnTo>
                <a:lnTo>
                  <a:pt x="43060" y="76150"/>
                </a:lnTo>
                <a:lnTo>
                  <a:pt x="43050" y="76060"/>
                </a:lnTo>
                <a:lnTo>
                  <a:pt x="43020" y="76100"/>
                </a:lnTo>
                <a:lnTo>
                  <a:pt x="43010" y="76170"/>
                </a:lnTo>
                <a:lnTo>
                  <a:pt x="42980" y="76230"/>
                </a:lnTo>
                <a:lnTo>
                  <a:pt x="42940" y="76250"/>
                </a:lnTo>
                <a:lnTo>
                  <a:pt x="42910" y="76220"/>
                </a:lnTo>
                <a:lnTo>
                  <a:pt x="42910" y="76090"/>
                </a:lnTo>
                <a:lnTo>
                  <a:pt x="42880" y="76060"/>
                </a:lnTo>
                <a:lnTo>
                  <a:pt x="42870" y="76080"/>
                </a:lnTo>
                <a:lnTo>
                  <a:pt x="42860" y="76110"/>
                </a:lnTo>
                <a:lnTo>
                  <a:pt x="42860" y="76140"/>
                </a:lnTo>
                <a:lnTo>
                  <a:pt x="42860" y="76160"/>
                </a:lnTo>
                <a:lnTo>
                  <a:pt x="42830" y="76170"/>
                </a:lnTo>
                <a:lnTo>
                  <a:pt x="42830" y="76190"/>
                </a:lnTo>
                <a:lnTo>
                  <a:pt x="42820" y="76220"/>
                </a:lnTo>
                <a:lnTo>
                  <a:pt x="42820" y="76250"/>
                </a:lnTo>
                <a:lnTo>
                  <a:pt x="42840" y="76360"/>
                </a:lnTo>
                <a:lnTo>
                  <a:pt x="42820" y="76390"/>
                </a:lnTo>
                <a:lnTo>
                  <a:pt x="42760" y="76390"/>
                </a:lnTo>
                <a:lnTo>
                  <a:pt x="42780" y="76410"/>
                </a:lnTo>
                <a:lnTo>
                  <a:pt x="42810" y="76450"/>
                </a:lnTo>
                <a:lnTo>
                  <a:pt x="42820" y="76470"/>
                </a:lnTo>
                <a:lnTo>
                  <a:pt x="42830" y="76500"/>
                </a:lnTo>
                <a:lnTo>
                  <a:pt x="42830" y="76530"/>
                </a:lnTo>
                <a:lnTo>
                  <a:pt x="42820" y="76550"/>
                </a:lnTo>
                <a:lnTo>
                  <a:pt x="42810" y="76590"/>
                </a:lnTo>
                <a:lnTo>
                  <a:pt x="42820" y="76630"/>
                </a:lnTo>
                <a:lnTo>
                  <a:pt x="42850" y="76590"/>
                </a:lnTo>
                <a:lnTo>
                  <a:pt x="42880" y="76540"/>
                </a:lnTo>
                <a:lnTo>
                  <a:pt x="42910" y="76500"/>
                </a:lnTo>
                <a:lnTo>
                  <a:pt x="42930" y="76530"/>
                </a:lnTo>
                <a:lnTo>
                  <a:pt x="42920" y="76590"/>
                </a:lnTo>
                <a:lnTo>
                  <a:pt x="42890" y="76650"/>
                </a:lnTo>
                <a:lnTo>
                  <a:pt x="42870" y="76690"/>
                </a:lnTo>
                <a:lnTo>
                  <a:pt x="42820" y="76770"/>
                </a:lnTo>
                <a:lnTo>
                  <a:pt x="42800" y="76810"/>
                </a:lnTo>
                <a:lnTo>
                  <a:pt x="42810" y="76870"/>
                </a:lnTo>
                <a:lnTo>
                  <a:pt x="42840" y="76830"/>
                </a:lnTo>
                <a:lnTo>
                  <a:pt x="42860" y="76800"/>
                </a:lnTo>
                <a:lnTo>
                  <a:pt x="42880" y="76810"/>
                </a:lnTo>
                <a:lnTo>
                  <a:pt x="42900" y="76850"/>
                </a:lnTo>
                <a:lnTo>
                  <a:pt x="42900" y="76870"/>
                </a:lnTo>
                <a:lnTo>
                  <a:pt x="42910" y="76880"/>
                </a:lnTo>
                <a:lnTo>
                  <a:pt x="42910" y="76910"/>
                </a:lnTo>
                <a:lnTo>
                  <a:pt x="42910" y="76940"/>
                </a:lnTo>
                <a:lnTo>
                  <a:pt x="42860" y="77000"/>
                </a:lnTo>
                <a:lnTo>
                  <a:pt x="42820" y="77010"/>
                </a:lnTo>
                <a:lnTo>
                  <a:pt x="42780" y="77030"/>
                </a:lnTo>
                <a:lnTo>
                  <a:pt x="42760" y="77050"/>
                </a:lnTo>
                <a:lnTo>
                  <a:pt x="42790" y="77060"/>
                </a:lnTo>
                <a:lnTo>
                  <a:pt x="42820" y="77080"/>
                </a:lnTo>
                <a:lnTo>
                  <a:pt x="42830" y="77140"/>
                </a:lnTo>
                <a:lnTo>
                  <a:pt x="42820" y="77260"/>
                </a:lnTo>
                <a:lnTo>
                  <a:pt x="42800" y="77250"/>
                </a:lnTo>
                <a:lnTo>
                  <a:pt x="42750" y="77240"/>
                </a:lnTo>
                <a:lnTo>
                  <a:pt x="42730" y="77230"/>
                </a:lnTo>
                <a:lnTo>
                  <a:pt x="42700" y="77170"/>
                </a:lnTo>
                <a:lnTo>
                  <a:pt x="42680" y="77160"/>
                </a:lnTo>
                <a:lnTo>
                  <a:pt x="42640" y="77160"/>
                </a:lnTo>
                <a:lnTo>
                  <a:pt x="42600" y="77140"/>
                </a:lnTo>
                <a:lnTo>
                  <a:pt x="42570" y="77100"/>
                </a:lnTo>
                <a:lnTo>
                  <a:pt x="42530" y="76980"/>
                </a:lnTo>
                <a:lnTo>
                  <a:pt x="42480" y="76900"/>
                </a:lnTo>
                <a:close/>
                <a:moveTo>
                  <a:pt x="42690" y="73740"/>
                </a:moveTo>
                <a:lnTo>
                  <a:pt x="42710" y="73740"/>
                </a:lnTo>
                <a:lnTo>
                  <a:pt x="42730" y="73760"/>
                </a:lnTo>
                <a:lnTo>
                  <a:pt x="42730" y="73790"/>
                </a:lnTo>
                <a:lnTo>
                  <a:pt x="42740" y="73830"/>
                </a:lnTo>
                <a:lnTo>
                  <a:pt x="42730" y="73910"/>
                </a:lnTo>
                <a:lnTo>
                  <a:pt x="42700" y="74050"/>
                </a:lnTo>
                <a:lnTo>
                  <a:pt x="42690" y="74110"/>
                </a:lnTo>
                <a:lnTo>
                  <a:pt x="42680" y="74140"/>
                </a:lnTo>
                <a:lnTo>
                  <a:pt x="42660" y="74180"/>
                </a:lnTo>
                <a:lnTo>
                  <a:pt x="42640" y="74210"/>
                </a:lnTo>
                <a:lnTo>
                  <a:pt x="42630" y="74240"/>
                </a:lnTo>
                <a:lnTo>
                  <a:pt x="42600" y="74240"/>
                </a:lnTo>
                <a:lnTo>
                  <a:pt x="42570" y="74240"/>
                </a:lnTo>
                <a:lnTo>
                  <a:pt x="42450" y="74190"/>
                </a:lnTo>
                <a:lnTo>
                  <a:pt x="42420" y="74170"/>
                </a:lnTo>
                <a:lnTo>
                  <a:pt x="42400" y="74150"/>
                </a:lnTo>
                <a:lnTo>
                  <a:pt x="42390" y="74100"/>
                </a:lnTo>
                <a:lnTo>
                  <a:pt x="42430" y="74060"/>
                </a:lnTo>
                <a:lnTo>
                  <a:pt x="42480" y="74030"/>
                </a:lnTo>
                <a:lnTo>
                  <a:pt x="42510" y="74020"/>
                </a:lnTo>
                <a:lnTo>
                  <a:pt x="42510" y="74000"/>
                </a:lnTo>
                <a:lnTo>
                  <a:pt x="42510" y="73960"/>
                </a:lnTo>
                <a:lnTo>
                  <a:pt x="42590" y="73890"/>
                </a:lnTo>
                <a:lnTo>
                  <a:pt x="42610" y="73820"/>
                </a:lnTo>
                <a:lnTo>
                  <a:pt x="42670" y="73750"/>
                </a:lnTo>
                <a:lnTo>
                  <a:pt x="42690" y="73740"/>
                </a:lnTo>
                <a:close/>
                <a:moveTo>
                  <a:pt x="42800" y="73880"/>
                </a:moveTo>
                <a:lnTo>
                  <a:pt x="42810" y="73860"/>
                </a:lnTo>
                <a:lnTo>
                  <a:pt x="42830" y="73860"/>
                </a:lnTo>
                <a:lnTo>
                  <a:pt x="42890" y="73870"/>
                </a:lnTo>
                <a:lnTo>
                  <a:pt x="42860" y="73850"/>
                </a:lnTo>
                <a:lnTo>
                  <a:pt x="42840" y="73820"/>
                </a:lnTo>
                <a:lnTo>
                  <a:pt x="42830" y="73790"/>
                </a:lnTo>
                <a:lnTo>
                  <a:pt x="42820" y="73740"/>
                </a:lnTo>
                <a:lnTo>
                  <a:pt x="42900" y="73780"/>
                </a:lnTo>
                <a:lnTo>
                  <a:pt x="42940" y="73790"/>
                </a:lnTo>
                <a:lnTo>
                  <a:pt x="43030" y="73750"/>
                </a:lnTo>
                <a:lnTo>
                  <a:pt x="43080" y="73760"/>
                </a:lnTo>
                <a:lnTo>
                  <a:pt x="43160" y="73800"/>
                </a:lnTo>
                <a:lnTo>
                  <a:pt x="43160" y="73810"/>
                </a:lnTo>
                <a:lnTo>
                  <a:pt x="43110" y="73850"/>
                </a:lnTo>
                <a:lnTo>
                  <a:pt x="42970" y="73960"/>
                </a:lnTo>
                <a:lnTo>
                  <a:pt x="42860" y="74020"/>
                </a:lnTo>
                <a:lnTo>
                  <a:pt x="42800" y="74030"/>
                </a:lnTo>
                <a:lnTo>
                  <a:pt x="42760" y="74000"/>
                </a:lnTo>
                <a:lnTo>
                  <a:pt x="42770" y="73960"/>
                </a:lnTo>
                <a:lnTo>
                  <a:pt x="42790" y="73910"/>
                </a:lnTo>
                <a:lnTo>
                  <a:pt x="42800" y="73880"/>
                </a:lnTo>
                <a:close/>
                <a:moveTo>
                  <a:pt x="46410" y="90790"/>
                </a:moveTo>
                <a:lnTo>
                  <a:pt x="46530" y="90760"/>
                </a:lnTo>
                <a:lnTo>
                  <a:pt x="46560" y="90760"/>
                </a:lnTo>
                <a:lnTo>
                  <a:pt x="46570" y="90800"/>
                </a:lnTo>
                <a:lnTo>
                  <a:pt x="46540" y="90830"/>
                </a:lnTo>
                <a:lnTo>
                  <a:pt x="46530" y="90890"/>
                </a:lnTo>
                <a:lnTo>
                  <a:pt x="46500" y="90920"/>
                </a:lnTo>
                <a:lnTo>
                  <a:pt x="46460" y="90900"/>
                </a:lnTo>
                <a:lnTo>
                  <a:pt x="46410" y="90890"/>
                </a:lnTo>
                <a:lnTo>
                  <a:pt x="46380" y="90910"/>
                </a:lnTo>
                <a:lnTo>
                  <a:pt x="46330" y="90920"/>
                </a:lnTo>
                <a:lnTo>
                  <a:pt x="46300" y="90890"/>
                </a:lnTo>
                <a:lnTo>
                  <a:pt x="46340" y="90840"/>
                </a:lnTo>
                <a:lnTo>
                  <a:pt x="46380" y="90790"/>
                </a:lnTo>
                <a:lnTo>
                  <a:pt x="46410" y="90790"/>
                </a:lnTo>
                <a:close/>
                <a:moveTo>
                  <a:pt x="51210" y="89620"/>
                </a:moveTo>
                <a:lnTo>
                  <a:pt x="51280" y="89590"/>
                </a:lnTo>
                <a:lnTo>
                  <a:pt x="51320" y="89550"/>
                </a:lnTo>
                <a:lnTo>
                  <a:pt x="51370" y="89540"/>
                </a:lnTo>
                <a:lnTo>
                  <a:pt x="51410" y="89590"/>
                </a:lnTo>
                <a:lnTo>
                  <a:pt x="51410" y="89660"/>
                </a:lnTo>
                <a:lnTo>
                  <a:pt x="51400" y="89760"/>
                </a:lnTo>
                <a:lnTo>
                  <a:pt x="51350" y="89840"/>
                </a:lnTo>
                <a:lnTo>
                  <a:pt x="51300" y="89860"/>
                </a:lnTo>
                <a:lnTo>
                  <a:pt x="51200" y="89840"/>
                </a:lnTo>
                <a:lnTo>
                  <a:pt x="51090" y="89760"/>
                </a:lnTo>
                <a:lnTo>
                  <a:pt x="51010" y="89660"/>
                </a:lnTo>
                <a:lnTo>
                  <a:pt x="51020" y="89600"/>
                </a:lnTo>
                <a:lnTo>
                  <a:pt x="51070" y="89590"/>
                </a:lnTo>
                <a:lnTo>
                  <a:pt x="51150" y="89640"/>
                </a:lnTo>
                <a:lnTo>
                  <a:pt x="51210" y="89620"/>
                </a:lnTo>
                <a:close/>
                <a:moveTo>
                  <a:pt x="50690" y="85850"/>
                </a:moveTo>
                <a:lnTo>
                  <a:pt x="50790" y="85810"/>
                </a:lnTo>
                <a:lnTo>
                  <a:pt x="50810" y="85840"/>
                </a:lnTo>
                <a:lnTo>
                  <a:pt x="50780" y="85870"/>
                </a:lnTo>
                <a:lnTo>
                  <a:pt x="50760" y="85940"/>
                </a:lnTo>
                <a:lnTo>
                  <a:pt x="50710" y="86000"/>
                </a:lnTo>
                <a:lnTo>
                  <a:pt x="50620" y="86050"/>
                </a:lnTo>
                <a:lnTo>
                  <a:pt x="50550" y="86060"/>
                </a:lnTo>
                <a:lnTo>
                  <a:pt x="50500" y="86010"/>
                </a:lnTo>
                <a:lnTo>
                  <a:pt x="50540" y="85980"/>
                </a:lnTo>
                <a:lnTo>
                  <a:pt x="50610" y="85920"/>
                </a:lnTo>
                <a:lnTo>
                  <a:pt x="50690" y="85850"/>
                </a:lnTo>
                <a:close/>
                <a:moveTo>
                  <a:pt x="43880" y="84820"/>
                </a:moveTo>
                <a:lnTo>
                  <a:pt x="43910" y="84830"/>
                </a:lnTo>
                <a:lnTo>
                  <a:pt x="43940" y="84870"/>
                </a:lnTo>
                <a:lnTo>
                  <a:pt x="43970" y="84940"/>
                </a:lnTo>
                <a:lnTo>
                  <a:pt x="44000" y="85030"/>
                </a:lnTo>
                <a:lnTo>
                  <a:pt x="44020" y="85110"/>
                </a:lnTo>
                <a:lnTo>
                  <a:pt x="44030" y="85180"/>
                </a:lnTo>
                <a:lnTo>
                  <a:pt x="43990" y="85200"/>
                </a:lnTo>
                <a:lnTo>
                  <a:pt x="43900" y="85140"/>
                </a:lnTo>
                <a:lnTo>
                  <a:pt x="43830" y="85080"/>
                </a:lnTo>
                <a:lnTo>
                  <a:pt x="43790" y="85020"/>
                </a:lnTo>
                <a:lnTo>
                  <a:pt x="43770" y="84970"/>
                </a:lnTo>
                <a:lnTo>
                  <a:pt x="43810" y="84920"/>
                </a:lnTo>
                <a:lnTo>
                  <a:pt x="43840" y="84900"/>
                </a:lnTo>
                <a:lnTo>
                  <a:pt x="43880" y="84820"/>
                </a:lnTo>
                <a:close/>
                <a:moveTo>
                  <a:pt x="43800" y="84240"/>
                </a:moveTo>
                <a:lnTo>
                  <a:pt x="43780" y="84300"/>
                </a:lnTo>
                <a:lnTo>
                  <a:pt x="43810" y="84370"/>
                </a:lnTo>
                <a:lnTo>
                  <a:pt x="43770" y="84440"/>
                </a:lnTo>
                <a:lnTo>
                  <a:pt x="43770" y="84480"/>
                </a:lnTo>
                <a:lnTo>
                  <a:pt x="43840" y="84500"/>
                </a:lnTo>
                <a:lnTo>
                  <a:pt x="43820" y="84550"/>
                </a:lnTo>
                <a:lnTo>
                  <a:pt x="43820" y="84630"/>
                </a:lnTo>
                <a:lnTo>
                  <a:pt x="43780" y="84640"/>
                </a:lnTo>
                <a:lnTo>
                  <a:pt x="43740" y="84590"/>
                </a:lnTo>
                <a:lnTo>
                  <a:pt x="43680" y="84530"/>
                </a:lnTo>
                <a:lnTo>
                  <a:pt x="43690" y="84420"/>
                </a:lnTo>
                <a:lnTo>
                  <a:pt x="43700" y="84300"/>
                </a:lnTo>
                <a:lnTo>
                  <a:pt x="43740" y="84230"/>
                </a:lnTo>
                <a:lnTo>
                  <a:pt x="43800" y="84240"/>
                </a:lnTo>
                <a:close/>
                <a:moveTo>
                  <a:pt x="45000" y="82930"/>
                </a:moveTo>
                <a:lnTo>
                  <a:pt x="45040" y="82890"/>
                </a:lnTo>
                <a:lnTo>
                  <a:pt x="45060" y="82840"/>
                </a:lnTo>
                <a:lnTo>
                  <a:pt x="45080" y="82820"/>
                </a:lnTo>
                <a:lnTo>
                  <a:pt x="45140" y="82830"/>
                </a:lnTo>
                <a:lnTo>
                  <a:pt x="45170" y="82880"/>
                </a:lnTo>
                <a:lnTo>
                  <a:pt x="45190" y="82980"/>
                </a:lnTo>
                <a:lnTo>
                  <a:pt x="45210" y="83050"/>
                </a:lnTo>
                <a:lnTo>
                  <a:pt x="45210" y="83160"/>
                </a:lnTo>
                <a:lnTo>
                  <a:pt x="45170" y="83140"/>
                </a:lnTo>
                <a:lnTo>
                  <a:pt x="45190" y="83200"/>
                </a:lnTo>
                <a:lnTo>
                  <a:pt x="45200" y="83260"/>
                </a:lnTo>
                <a:lnTo>
                  <a:pt x="45180" y="83310"/>
                </a:lnTo>
                <a:lnTo>
                  <a:pt x="45140" y="83360"/>
                </a:lnTo>
                <a:lnTo>
                  <a:pt x="45090" y="83340"/>
                </a:lnTo>
                <a:lnTo>
                  <a:pt x="45020" y="83270"/>
                </a:lnTo>
                <a:lnTo>
                  <a:pt x="44960" y="83160"/>
                </a:lnTo>
                <a:lnTo>
                  <a:pt x="44960" y="83080"/>
                </a:lnTo>
                <a:lnTo>
                  <a:pt x="44890" y="83040"/>
                </a:lnTo>
                <a:lnTo>
                  <a:pt x="44820" y="83030"/>
                </a:lnTo>
                <a:lnTo>
                  <a:pt x="44760" y="83010"/>
                </a:lnTo>
                <a:lnTo>
                  <a:pt x="44750" y="82940"/>
                </a:lnTo>
                <a:lnTo>
                  <a:pt x="44700" y="82850"/>
                </a:lnTo>
                <a:lnTo>
                  <a:pt x="44720" y="82790"/>
                </a:lnTo>
                <a:lnTo>
                  <a:pt x="44780" y="82760"/>
                </a:lnTo>
                <a:lnTo>
                  <a:pt x="44840" y="82750"/>
                </a:lnTo>
                <a:lnTo>
                  <a:pt x="44880" y="82780"/>
                </a:lnTo>
                <a:lnTo>
                  <a:pt x="44920" y="82830"/>
                </a:lnTo>
                <a:lnTo>
                  <a:pt x="44970" y="82890"/>
                </a:lnTo>
                <a:lnTo>
                  <a:pt x="45000" y="82930"/>
                </a:lnTo>
                <a:close/>
                <a:moveTo>
                  <a:pt x="44010" y="81380"/>
                </a:moveTo>
                <a:lnTo>
                  <a:pt x="44030" y="81400"/>
                </a:lnTo>
                <a:lnTo>
                  <a:pt x="44060" y="81440"/>
                </a:lnTo>
                <a:lnTo>
                  <a:pt x="44100" y="81500"/>
                </a:lnTo>
                <a:lnTo>
                  <a:pt x="44120" y="81550"/>
                </a:lnTo>
                <a:lnTo>
                  <a:pt x="44100" y="81620"/>
                </a:lnTo>
                <a:lnTo>
                  <a:pt x="44050" y="81640"/>
                </a:lnTo>
                <a:lnTo>
                  <a:pt x="43990" y="81620"/>
                </a:lnTo>
                <a:lnTo>
                  <a:pt x="43940" y="81600"/>
                </a:lnTo>
                <a:lnTo>
                  <a:pt x="43930" y="81540"/>
                </a:lnTo>
                <a:lnTo>
                  <a:pt x="43950" y="81490"/>
                </a:lnTo>
                <a:lnTo>
                  <a:pt x="43910" y="81470"/>
                </a:lnTo>
                <a:lnTo>
                  <a:pt x="43940" y="81420"/>
                </a:lnTo>
                <a:lnTo>
                  <a:pt x="43960" y="81380"/>
                </a:lnTo>
                <a:lnTo>
                  <a:pt x="44010" y="81380"/>
                </a:lnTo>
                <a:close/>
                <a:moveTo>
                  <a:pt x="42900" y="78360"/>
                </a:moveTo>
                <a:lnTo>
                  <a:pt x="42980" y="78320"/>
                </a:lnTo>
                <a:lnTo>
                  <a:pt x="43040" y="78380"/>
                </a:lnTo>
                <a:lnTo>
                  <a:pt x="42970" y="78500"/>
                </a:lnTo>
                <a:lnTo>
                  <a:pt x="42910" y="78560"/>
                </a:lnTo>
                <a:lnTo>
                  <a:pt x="42930" y="78650"/>
                </a:lnTo>
                <a:lnTo>
                  <a:pt x="42890" y="78770"/>
                </a:lnTo>
                <a:lnTo>
                  <a:pt x="42760" y="78900"/>
                </a:lnTo>
                <a:lnTo>
                  <a:pt x="42640" y="78880"/>
                </a:lnTo>
                <a:lnTo>
                  <a:pt x="42530" y="78860"/>
                </a:lnTo>
                <a:lnTo>
                  <a:pt x="42540" y="78770"/>
                </a:lnTo>
                <a:lnTo>
                  <a:pt x="42620" y="78630"/>
                </a:lnTo>
                <a:lnTo>
                  <a:pt x="42710" y="78530"/>
                </a:lnTo>
                <a:lnTo>
                  <a:pt x="42900" y="78360"/>
                </a:lnTo>
                <a:close/>
                <a:moveTo>
                  <a:pt x="43890" y="76460"/>
                </a:moveTo>
                <a:lnTo>
                  <a:pt x="43870" y="76420"/>
                </a:lnTo>
                <a:lnTo>
                  <a:pt x="43870" y="76340"/>
                </a:lnTo>
                <a:lnTo>
                  <a:pt x="43860" y="76280"/>
                </a:lnTo>
                <a:lnTo>
                  <a:pt x="43870" y="76230"/>
                </a:lnTo>
                <a:lnTo>
                  <a:pt x="43870" y="76210"/>
                </a:lnTo>
                <a:lnTo>
                  <a:pt x="43820" y="76160"/>
                </a:lnTo>
                <a:lnTo>
                  <a:pt x="43810" y="76140"/>
                </a:lnTo>
                <a:lnTo>
                  <a:pt x="43810" y="76120"/>
                </a:lnTo>
                <a:lnTo>
                  <a:pt x="43820" y="76100"/>
                </a:lnTo>
                <a:lnTo>
                  <a:pt x="43840" y="76080"/>
                </a:lnTo>
                <a:lnTo>
                  <a:pt x="43850" y="76060"/>
                </a:lnTo>
                <a:lnTo>
                  <a:pt x="43850" y="76040"/>
                </a:lnTo>
                <a:lnTo>
                  <a:pt x="43860" y="76010"/>
                </a:lnTo>
                <a:lnTo>
                  <a:pt x="43860" y="75960"/>
                </a:lnTo>
                <a:lnTo>
                  <a:pt x="43870" y="75930"/>
                </a:lnTo>
                <a:lnTo>
                  <a:pt x="43890" y="75930"/>
                </a:lnTo>
                <a:lnTo>
                  <a:pt x="43900" y="75940"/>
                </a:lnTo>
                <a:lnTo>
                  <a:pt x="43910" y="75960"/>
                </a:lnTo>
                <a:lnTo>
                  <a:pt x="43920" y="75990"/>
                </a:lnTo>
                <a:lnTo>
                  <a:pt x="43940" y="76000"/>
                </a:lnTo>
                <a:lnTo>
                  <a:pt x="43960" y="76000"/>
                </a:lnTo>
                <a:lnTo>
                  <a:pt x="43990" y="76000"/>
                </a:lnTo>
                <a:lnTo>
                  <a:pt x="44020" y="76040"/>
                </a:lnTo>
                <a:lnTo>
                  <a:pt x="44100" y="76190"/>
                </a:lnTo>
                <a:lnTo>
                  <a:pt x="44120" y="76230"/>
                </a:lnTo>
                <a:lnTo>
                  <a:pt x="44130" y="76240"/>
                </a:lnTo>
                <a:lnTo>
                  <a:pt x="44140" y="76270"/>
                </a:lnTo>
                <a:lnTo>
                  <a:pt x="44130" y="76290"/>
                </a:lnTo>
                <a:lnTo>
                  <a:pt x="43990" y="76400"/>
                </a:lnTo>
                <a:lnTo>
                  <a:pt x="43970" y="76430"/>
                </a:lnTo>
                <a:lnTo>
                  <a:pt x="43940" y="76470"/>
                </a:lnTo>
                <a:lnTo>
                  <a:pt x="43910" y="76480"/>
                </a:lnTo>
                <a:lnTo>
                  <a:pt x="43890" y="76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