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Los Ríos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Los Rí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950" y="50770"/>
                </a:moveTo>
                <a:lnTo>
                  <a:pt x="48890" y="50690"/>
                </a:lnTo>
                <a:lnTo>
                  <a:pt x="48870" y="50690"/>
                </a:lnTo>
                <a:lnTo>
                  <a:pt x="48840" y="50730"/>
                </a:lnTo>
                <a:lnTo>
                  <a:pt x="48820" y="50770"/>
                </a:lnTo>
                <a:lnTo>
                  <a:pt x="48810" y="50820"/>
                </a:lnTo>
                <a:lnTo>
                  <a:pt x="48820" y="50870"/>
                </a:lnTo>
                <a:lnTo>
                  <a:pt x="48860" y="50940"/>
                </a:lnTo>
                <a:lnTo>
                  <a:pt x="48850" y="50980"/>
                </a:lnTo>
                <a:lnTo>
                  <a:pt x="48830" y="51020"/>
                </a:lnTo>
                <a:lnTo>
                  <a:pt x="48820" y="51070"/>
                </a:lnTo>
                <a:lnTo>
                  <a:pt x="48830" y="51120"/>
                </a:lnTo>
                <a:lnTo>
                  <a:pt x="48860" y="51220"/>
                </a:lnTo>
                <a:lnTo>
                  <a:pt x="48870" y="51270"/>
                </a:lnTo>
                <a:lnTo>
                  <a:pt x="48870" y="51320"/>
                </a:lnTo>
                <a:lnTo>
                  <a:pt x="48880" y="51350"/>
                </a:lnTo>
                <a:lnTo>
                  <a:pt x="48900" y="51380"/>
                </a:lnTo>
                <a:lnTo>
                  <a:pt x="48970" y="51440"/>
                </a:lnTo>
                <a:lnTo>
                  <a:pt x="48990" y="51470"/>
                </a:lnTo>
                <a:lnTo>
                  <a:pt x="49000" y="51500"/>
                </a:lnTo>
                <a:lnTo>
                  <a:pt x="48980" y="51550"/>
                </a:lnTo>
                <a:lnTo>
                  <a:pt x="48920" y="51700"/>
                </a:lnTo>
                <a:lnTo>
                  <a:pt x="48910" y="51720"/>
                </a:lnTo>
                <a:lnTo>
                  <a:pt x="48890" y="51720"/>
                </a:lnTo>
                <a:lnTo>
                  <a:pt x="48880" y="51740"/>
                </a:lnTo>
                <a:lnTo>
                  <a:pt x="48880" y="51760"/>
                </a:lnTo>
                <a:lnTo>
                  <a:pt x="48880" y="51780"/>
                </a:lnTo>
                <a:lnTo>
                  <a:pt x="48900" y="51830"/>
                </a:lnTo>
                <a:lnTo>
                  <a:pt x="48900" y="51860"/>
                </a:lnTo>
                <a:lnTo>
                  <a:pt x="48880" y="51950"/>
                </a:lnTo>
                <a:lnTo>
                  <a:pt x="48810" y="51940"/>
                </a:lnTo>
                <a:lnTo>
                  <a:pt x="48730" y="51900"/>
                </a:lnTo>
                <a:lnTo>
                  <a:pt x="48660" y="51900"/>
                </a:lnTo>
                <a:lnTo>
                  <a:pt x="48640" y="51940"/>
                </a:lnTo>
                <a:lnTo>
                  <a:pt x="48640" y="51950"/>
                </a:lnTo>
                <a:lnTo>
                  <a:pt x="48650" y="51970"/>
                </a:lnTo>
                <a:lnTo>
                  <a:pt x="48660" y="51990"/>
                </a:lnTo>
                <a:lnTo>
                  <a:pt x="48660" y="52010"/>
                </a:lnTo>
                <a:lnTo>
                  <a:pt x="48650" y="52030"/>
                </a:lnTo>
                <a:lnTo>
                  <a:pt x="48630" y="52110"/>
                </a:lnTo>
                <a:lnTo>
                  <a:pt x="48630" y="52130"/>
                </a:lnTo>
                <a:lnTo>
                  <a:pt x="48640" y="52150"/>
                </a:lnTo>
                <a:lnTo>
                  <a:pt x="48640" y="52160"/>
                </a:lnTo>
                <a:lnTo>
                  <a:pt x="48620" y="52200"/>
                </a:lnTo>
                <a:lnTo>
                  <a:pt x="48620" y="52210"/>
                </a:lnTo>
                <a:lnTo>
                  <a:pt x="48640" y="52250"/>
                </a:lnTo>
                <a:lnTo>
                  <a:pt x="48660" y="52290"/>
                </a:lnTo>
                <a:lnTo>
                  <a:pt x="48720" y="52350"/>
                </a:lnTo>
                <a:lnTo>
                  <a:pt x="48760" y="52410"/>
                </a:lnTo>
                <a:lnTo>
                  <a:pt x="48770" y="52420"/>
                </a:lnTo>
                <a:lnTo>
                  <a:pt x="48790" y="52430"/>
                </a:lnTo>
                <a:lnTo>
                  <a:pt x="48800" y="52420"/>
                </a:lnTo>
                <a:lnTo>
                  <a:pt x="48800" y="52400"/>
                </a:lnTo>
                <a:lnTo>
                  <a:pt x="48810" y="52400"/>
                </a:lnTo>
                <a:lnTo>
                  <a:pt x="48840" y="52390"/>
                </a:lnTo>
                <a:lnTo>
                  <a:pt x="48850" y="52390"/>
                </a:lnTo>
                <a:lnTo>
                  <a:pt x="48870" y="52400"/>
                </a:lnTo>
                <a:lnTo>
                  <a:pt x="48880" y="52420"/>
                </a:lnTo>
                <a:lnTo>
                  <a:pt x="48890" y="52440"/>
                </a:lnTo>
                <a:lnTo>
                  <a:pt x="48890" y="52460"/>
                </a:lnTo>
                <a:lnTo>
                  <a:pt x="48890" y="52490"/>
                </a:lnTo>
                <a:lnTo>
                  <a:pt x="48890" y="52520"/>
                </a:lnTo>
                <a:lnTo>
                  <a:pt x="48810" y="52700"/>
                </a:lnTo>
                <a:lnTo>
                  <a:pt x="48790" y="52720"/>
                </a:lnTo>
                <a:lnTo>
                  <a:pt x="48770" y="52720"/>
                </a:lnTo>
                <a:lnTo>
                  <a:pt x="48690" y="52690"/>
                </a:lnTo>
                <a:lnTo>
                  <a:pt x="48670" y="52700"/>
                </a:lnTo>
                <a:lnTo>
                  <a:pt x="48660" y="52730"/>
                </a:lnTo>
                <a:lnTo>
                  <a:pt x="48590" y="52940"/>
                </a:lnTo>
                <a:lnTo>
                  <a:pt x="48560" y="53010"/>
                </a:lnTo>
                <a:lnTo>
                  <a:pt x="48550" y="53030"/>
                </a:lnTo>
                <a:lnTo>
                  <a:pt x="48550" y="53050"/>
                </a:lnTo>
                <a:lnTo>
                  <a:pt x="48500" y="53130"/>
                </a:lnTo>
                <a:lnTo>
                  <a:pt x="48400" y="53210"/>
                </a:lnTo>
                <a:lnTo>
                  <a:pt x="48280" y="53270"/>
                </a:lnTo>
                <a:lnTo>
                  <a:pt x="48170" y="53290"/>
                </a:lnTo>
                <a:lnTo>
                  <a:pt x="48030" y="53300"/>
                </a:lnTo>
                <a:lnTo>
                  <a:pt x="47820" y="53320"/>
                </a:lnTo>
                <a:lnTo>
                  <a:pt x="47580" y="53330"/>
                </a:lnTo>
                <a:lnTo>
                  <a:pt x="47340" y="53320"/>
                </a:lnTo>
                <a:lnTo>
                  <a:pt x="47150" y="53270"/>
                </a:lnTo>
                <a:lnTo>
                  <a:pt x="46990" y="53190"/>
                </a:lnTo>
                <a:lnTo>
                  <a:pt x="46860" y="53100"/>
                </a:lnTo>
                <a:lnTo>
                  <a:pt x="46760" y="53020"/>
                </a:lnTo>
                <a:lnTo>
                  <a:pt x="46690" y="52960"/>
                </a:lnTo>
                <a:lnTo>
                  <a:pt x="46640" y="52890"/>
                </a:lnTo>
                <a:lnTo>
                  <a:pt x="46610" y="52800"/>
                </a:lnTo>
                <a:lnTo>
                  <a:pt x="46570" y="52660"/>
                </a:lnTo>
                <a:lnTo>
                  <a:pt x="46490" y="52560"/>
                </a:lnTo>
                <a:lnTo>
                  <a:pt x="46370" y="52530"/>
                </a:lnTo>
                <a:lnTo>
                  <a:pt x="46230" y="52540"/>
                </a:lnTo>
                <a:lnTo>
                  <a:pt x="46120" y="52560"/>
                </a:lnTo>
                <a:lnTo>
                  <a:pt x="46010" y="52530"/>
                </a:lnTo>
                <a:lnTo>
                  <a:pt x="45880" y="52490"/>
                </a:lnTo>
                <a:lnTo>
                  <a:pt x="45760" y="52440"/>
                </a:lnTo>
                <a:lnTo>
                  <a:pt x="45660" y="52420"/>
                </a:lnTo>
                <a:lnTo>
                  <a:pt x="45570" y="52420"/>
                </a:lnTo>
                <a:lnTo>
                  <a:pt x="45470" y="52420"/>
                </a:lnTo>
                <a:lnTo>
                  <a:pt x="45370" y="52420"/>
                </a:lnTo>
                <a:lnTo>
                  <a:pt x="45270" y="52420"/>
                </a:lnTo>
                <a:lnTo>
                  <a:pt x="45190" y="52410"/>
                </a:lnTo>
                <a:lnTo>
                  <a:pt x="45150" y="52390"/>
                </a:lnTo>
                <a:lnTo>
                  <a:pt x="45130" y="52370"/>
                </a:lnTo>
                <a:lnTo>
                  <a:pt x="45120" y="52360"/>
                </a:lnTo>
                <a:lnTo>
                  <a:pt x="45120" y="52330"/>
                </a:lnTo>
                <a:lnTo>
                  <a:pt x="45120" y="52310"/>
                </a:lnTo>
                <a:lnTo>
                  <a:pt x="45140" y="52260"/>
                </a:lnTo>
                <a:lnTo>
                  <a:pt x="45150" y="52240"/>
                </a:lnTo>
                <a:lnTo>
                  <a:pt x="45160" y="52220"/>
                </a:lnTo>
                <a:lnTo>
                  <a:pt x="45170" y="52210"/>
                </a:lnTo>
                <a:lnTo>
                  <a:pt x="45170" y="52200"/>
                </a:lnTo>
                <a:lnTo>
                  <a:pt x="45160" y="52190"/>
                </a:lnTo>
                <a:lnTo>
                  <a:pt x="45160" y="52180"/>
                </a:lnTo>
                <a:lnTo>
                  <a:pt x="45150" y="52170"/>
                </a:lnTo>
                <a:lnTo>
                  <a:pt x="45140" y="52140"/>
                </a:lnTo>
                <a:lnTo>
                  <a:pt x="45140" y="52130"/>
                </a:lnTo>
                <a:lnTo>
                  <a:pt x="45170" y="52110"/>
                </a:lnTo>
                <a:lnTo>
                  <a:pt x="45180" y="52100"/>
                </a:lnTo>
                <a:lnTo>
                  <a:pt x="45210" y="52030"/>
                </a:lnTo>
                <a:lnTo>
                  <a:pt x="45210" y="52010"/>
                </a:lnTo>
                <a:lnTo>
                  <a:pt x="45230" y="52010"/>
                </a:lnTo>
                <a:lnTo>
                  <a:pt x="45250" y="52010"/>
                </a:lnTo>
                <a:lnTo>
                  <a:pt x="45270" y="52000"/>
                </a:lnTo>
                <a:lnTo>
                  <a:pt x="45280" y="51970"/>
                </a:lnTo>
                <a:lnTo>
                  <a:pt x="45270" y="51870"/>
                </a:lnTo>
                <a:lnTo>
                  <a:pt x="45270" y="51820"/>
                </a:lnTo>
                <a:lnTo>
                  <a:pt x="45260" y="51790"/>
                </a:lnTo>
                <a:lnTo>
                  <a:pt x="45210" y="51710"/>
                </a:lnTo>
                <a:lnTo>
                  <a:pt x="45180" y="51660"/>
                </a:lnTo>
                <a:lnTo>
                  <a:pt x="45190" y="51640"/>
                </a:lnTo>
                <a:lnTo>
                  <a:pt x="45210" y="51630"/>
                </a:lnTo>
                <a:lnTo>
                  <a:pt x="45240" y="51580"/>
                </a:lnTo>
                <a:lnTo>
                  <a:pt x="45260" y="51560"/>
                </a:lnTo>
                <a:lnTo>
                  <a:pt x="45280" y="51550"/>
                </a:lnTo>
                <a:lnTo>
                  <a:pt x="45330" y="51560"/>
                </a:lnTo>
                <a:lnTo>
                  <a:pt x="45370" y="51540"/>
                </a:lnTo>
                <a:lnTo>
                  <a:pt x="45420" y="51490"/>
                </a:lnTo>
                <a:lnTo>
                  <a:pt x="45500" y="51470"/>
                </a:lnTo>
                <a:lnTo>
                  <a:pt x="45540" y="51450"/>
                </a:lnTo>
                <a:lnTo>
                  <a:pt x="45570" y="51420"/>
                </a:lnTo>
                <a:lnTo>
                  <a:pt x="45600" y="51380"/>
                </a:lnTo>
                <a:lnTo>
                  <a:pt x="45630" y="51330"/>
                </a:lnTo>
                <a:lnTo>
                  <a:pt x="45650" y="51320"/>
                </a:lnTo>
                <a:lnTo>
                  <a:pt x="45670" y="51310"/>
                </a:lnTo>
                <a:lnTo>
                  <a:pt x="45690" y="51320"/>
                </a:lnTo>
                <a:lnTo>
                  <a:pt x="45710" y="51330"/>
                </a:lnTo>
                <a:lnTo>
                  <a:pt x="45720" y="51340"/>
                </a:lnTo>
                <a:lnTo>
                  <a:pt x="45730" y="51360"/>
                </a:lnTo>
                <a:lnTo>
                  <a:pt x="45730" y="51410"/>
                </a:lnTo>
                <a:lnTo>
                  <a:pt x="45750" y="51470"/>
                </a:lnTo>
                <a:lnTo>
                  <a:pt x="45770" y="51500"/>
                </a:lnTo>
                <a:lnTo>
                  <a:pt x="45790" y="51480"/>
                </a:lnTo>
                <a:lnTo>
                  <a:pt x="45800" y="51430"/>
                </a:lnTo>
                <a:lnTo>
                  <a:pt x="45800" y="51380"/>
                </a:lnTo>
                <a:lnTo>
                  <a:pt x="45780" y="51330"/>
                </a:lnTo>
                <a:lnTo>
                  <a:pt x="45760" y="51290"/>
                </a:lnTo>
                <a:lnTo>
                  <a:pt x="45750" y="51250"/>
                </a:lnTo>
                <a:lnTo>
                  <a:pt x="45760" y="51200"/>
                </a:lnTo>
                <a:lnTo>
                  <a:pt x="45780" y="51150"/>
                </a:lnTo>
                <a:lnTo>
                  <a:pt x="45790" y="51100"/>
                </a:lnTo>
                <a:lnTo>
                  <a:pt x="45780" y="51060"/>
                </a:lnTo>
                <a:lnTo>
                  <a:pt x="45760" y="51020"/>
                </a:lnTo>
                <a:lnTo>
                  <a:pt x="45740" y="50990"/>
                </a:lnTo>
                <a:lnTo>
                  <a:pt x="45760" y="50950"/>
                </a:lnTo>
                <a:lnTo>
                  <a:pt x="45830" y="50920"/>
                </a:lnTo>
                <a:lnTo>
                  <a:pt x="45850" y="50900"/>
                </a:lnTo>
                <a:lnTo>
                  <a:pt x="45830" y="50880"/>
                </a:lnTo>
                <a:lnTo>
                  <a:pt x="45910" y="50780"/>
                </a:lnTo>
                <a:lnTo>
                  <a:pt x="45940" y="50730"/>
                </a:lnTo>
                <a:lnTo>
                  <a:pt x="45950" y="50670"/>
                </a:lnTo>
                <a:lnTo>
                  <a:pt x="45960" y="50650"/>
                </a:lnTo>
                <a:lnTo>
                  <a:pt x="45970" y="50620"/>
                </a:lnTo>
                <a:lnTo>
                  <a:pt x="45980" y="50600"/>
                </a:lnTo>
                <a:lnTo>
                  <a:pt x="46000" y="50590"/>
                </a:lnTo>
                <a:lnTo>
                  <a:pt x="46000" y="50570"/>
                </a:lnTo>
                <a:lnTo>
                  <a:pt x="46010" y="50550"/>
                </a:lnTo>
                <a:lnTo>
                  <a:pt x="46020" y="50520"/>
                </a:lnTo>
                <a:lnTo>
                  <a:pt x="46040" y="50510"/>
                </a:lnTo>
                <a:lnTo>
                  <a:pt x="46020" y="50460"/>
                </a:lnTo>
                <a:lnTo>
                  <a:pt x="46030" y="50410"/>
                </a:lnTo>
                <a:lnTo>
                  <a:pt x="46050" y="50370"/>
                </a:lnTo>
                <a:lnTo>
                  <a:pt x="46070" y="50340"/>
                </a:lnTo>
                <a:lnTo>
                  <a:pt x="46070" y="50320"/>
                </a:lnTo>
                <a:lnTo>
                  <a:pt x="46040" y="50270"/>
                </a:lnTo>
                <a:lnTo>
                  <a:pt x="46030" y="50260"/>
                </a:lnTo>
                <a:lnTo>
                  <a:pt x="46080" y="50270"/>
                </a:lnTo>
                <a:lnTo>
                  <a:pt x="46130" y="50270"/>
                </a:lnTo>
                <a:lnTo>
                  <a:pt x="46180" y="50270"/>
                </a:lnTo>
                <a:lnTo>
                  <a:pt x="46220" y="50270"/>
                </a:lnTo>
                <a:lnTo>
                  <a:pt x="46240" y="50270"/>
                </a:lnTo>
                <a:lnTo>
                  <a:pt x="46260" y="50270"/>
                </a:lnTo>
                <a:lnTo>
                  <a:pt x="46280" y="50260"/>
                </a:lnTo>
                <a:lnTo>
                  <a:pt x="46310" y="50260"/>
                </a:lnTo>
                <a:lnTo>
                  <a:pt x="46310" y="50250"/>
                </a:lnTo>
                <a:lnTo>
                  <a:pt x="46320" y="50250"/>
                </a:lnTo>
                <a:lnTo>
                  <a:pt x="46330" y="50240"/>
                </a:lnTo>
                <a:lnTo>
                  <a:pt x="46340" y="50230"/>
                </a:lnTo>
                <a:lnTo>
                  <a:pt x="46370" y="50220"/>
                </a:lnTo>
                <a:lnTo>
                  <a:pt x="46420" y="50210"/>
                </a:lnTo>
                <a:lnTo>
                  <a:pt x="46470" y="50220"/>
                </a:lnTo>
                <a:lnTo>
                  <a:pt x="46520" y="50230"/>
                </a:lnTo>
                <a:lnTo>
                  <a:pt x="46560" y="50250"/>
                </a:lnTo>
                <a:lnTo>
                  <a:pt x="46580" y="50270"/>
                </a:lnTo>
                <a:lnTo>
                  <a:pt x="46590" y="50310"/>
                </a:lnTo>
                <a:lnTo>
                  <a:pt x="46570" y="50410"/>
                </a:lnTo>
                <a:lnTo>
                  <a:pt x="46540" y="50550"/>
                </a:lnTo>
                <a:lnTo>
                  <a:pt x="46520" y="50670"/>
                </a:lnTo>
                <a:lnTo>
                  <a:pt x="46540" y="50740"/>
                </a:lnTo>
                <a:lnTo>
                  <a:pt x="46590" y="50750"/>
                </a:lnTo>
                <a:lnTo>
                  <a:pt x="46630" y="50750"/>
                </a:lnTo>
                <a:lnTo>
                  <a:pt x="46690" y="50740"/>
                </a:lnTo>
                <a:lnTo>
                  <a:pt x="46760" y="50730"/>
                </a:lnTo>
                <a:lnTo>
                  <a:pt x="46870" y="50730"/>
                </a:lnTo>
                <a:lnTo>
                  <a:pt x="46990" y="50760"/>
                </a:lnTo>
                <a:lnTo>
                  <a:pt x="47120" y="50790"/>
                </a:lnTo>
                <a:lnTo>
                  <a:pt x="47220" y="50810"/>
                </a:lnTo>
                <a:lnTo>
                  <a:pt x="47310" y="50820"/>
                </a:lnTo>
                <a:lnTo>
                  <a:pt x="47420" y="50870"/>
                </a:lnTo>
                <a:lnTo>
                  <a:pt x="47510" y="50940"/>
                </a:lnTo>
                <a:lnTo>
                  <a:pt x="47580" y="51030"/>
                </a:lnTo>
                <a:lnTo>
                  <a:pt x="47620" y="51080"/>
                </a:lnTo>
                <a:lnTo>
                  <a:pt x="47670" y="51080"/>
                </a:lnTo>
                <a:lnTo>
                  <a:pt x="47720" y="51050"/>
                </a:lnTo>
                <a:lnTo>
                  <a:pt x="47770" y="51040"/>
                </a:lnTo>
                <a:lnTo>
                  <a:pt x="47820" y="51050"/>
                </a:lnTo>
                <a:lnTo>
                  <a:pt x="47860" y="51080"/>
                </a:lnTo>
                <a:lnTo>
                  <a:pt x="47900" y="51110"/>
                </a:lnTo>
                <a:lnTo>
                  <a:pt x="47950" y="51120"/>
                </a:lnTo>
                <a:lnTo>
                  <a:pt x="48040" y="51120"/>
                </a:lnTo>
                <a:lnTo>
                  <a:pt x="48180" y="51110"/>
                </a:lnTo>
                <a:lnTo>
                  <a:pt x="48320" y="51070"/>
                </a:lnTo>
                <a:lnTo>
                  <a:pt x="48420" y="50980"/>
                </a:lnTo>
                <a:lnTo>
                  <a:pt x="48480" y="50860"/>
                </a:lnTo>
                <a:lnTo>
                  <a:pt x="48550" y="50710"/>
                </a:lnTo>
                <a:lnTo>
                  <a:pt x="48620" y="50560"/>
                </a:lnTo>
                <a:lnTo>
                  <a:pt x="48670" y="50450"/>
                </a:lnTo>
                <a:lnTo>
                  <a:pt x="48690" y="50430"/>
                </a:lnTo>
                <a:lnTo>
                  <a:pt x="48720" y="50430"/>
                </a:lnTo>
                <a:lnTo>
                  <a:pt x="48750" y="50420"/>
                </a:lnTo>
                <a:lnTo>
                  <a:pt x="48760" y="50420"/>
                </a:lnTo>
                <a:lnTo>
                  <a:pt x="48770" y="50430"/>
                </a:lnTo>
                <a:lnTo>
                  <a:pt x="48780" y="50440"/>
                </a:lnTo>
                <a:lnTo>
                  <a:pt x="48790" y="50440"/>
                </a:lnTo>
                <a:lnTo>
                  <a:pt x="48800" y="50440"/>
                </a:lnTo>
                <a:lnTo>
                  <a:pt x="48800" y="50450"/>
                </a:lnTo>
                <a:lnTo>
                  <a:pt x="48810" y="50450"/>
                </a:lnTo>
                <a:lnTo>
                  <a:pt x="48820" y="50460"/>
                </a:lnTo>
                <a:lnTo>
                  <a:pt x="48830" y="50470"/>
                </a:lnTo>
                <a:lnTo>
                  <a:pt x="48840" y="50480"/>
                </a:lnTo>
                <a:lnTo>
                  <a:pt x="48850" y="50490"/>
                </a:lnTo>
                <a:lnTo>
                  <a:pt x="48860" y="50500"/>
                </a:lnTo>
                <a:lnTo>
                  <a:pt x="48870" y="50500"/>
                </a:lnTo>
                <a:lnTo>
                  <a:pt x="48870" y="50510"/>
                </a:lnTo>
                <a:lnTo>
                  <a:pt x="48880" y="50520"/>
                </a:lnTo>
                <a:lnTo>
                  <a:pt x="48890" y="50530"/>
                </a:lnTo>
                <a:lnTo>
                  <a:pt x="48900" y="50550"/>
                </a:lnTo>
                <a:lnTo>
                  <a:pt x="48900" y="50560"/>
                </a:lnTo>
                <a:lnTo>
                  <a:pt x="48910" y="50570"/>
                </a:lnTo>
                <a:lnTo>
                  <a:pt x="48910" y="50580"/>
                </a:lnTo>
                <a:lnTo>
                  <a:pt x="48920" y="50600"/>
                </a:lnTo>
                <a:lnTo>
                  <a:pt x="48920" y="50610"/>
                </a:lnTo>
                <a:lnTo>
                  <a:pt x="48930" y="50620"/>
                </a:lnTo>
                <a:lnTo>
                  <a:pt x="48930" y="50650"/>
                </a:lnTo>
                <a:lnTo>
                  <a:pt x="48940" y="50680"/>
                </a:lnTo>
                <a:lnTo>
                  <a:pt x="48940" y="50710"/>
                </a:lnTo>
                <a:lnTo>
                  <a:pt x="48940" y="50740"/>
                </a:lnTo>
                <a:lnTo>
                  <a:pt x="48950" y="50750"/>
                </a:lnTo>
                <a:lnTo>
                  <a:pt x="48950" y="50760"/>
                </a:lnTo>
                <a:lnTo>
                  <a:pt x="48950" y="50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