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Los Lagos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Chile • State Map | Fully Editable Vector Shape</a:t>
            </a:r>
          </a:p>
        </p:txBody>
      </p:sp>
      <p:sp>
        <p:nvSpPr>
          <p:cNvPr id="101" name="Los Lago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550" y="53050"/>
                </a:moveTo>
                <a:lnTo>
                  <a:pt x="48570" y="53070"/>
                </a:lnTo>
                <a:lnTo>
                  <a:pt x="48580" y="53100"/>
                </a:lnTo>
                <a:lnTo>
                  <a:pt x="48570" y="53190"/>
                </a:lnTo>
                <a:lnTo>
                  <a:pt x="48530" y="53260"/>
                </a:lnTo>
                <a:lnTo>
                  <a:pt x="48390" y="53410"/>
                </a:lnTo>
                <a:lnTo>
                  <a:pt x="48380" y="53430"/>
                </a:lnTo>
                <a:lnTo>
                  <a:pt x="48440" y="53690"/>
                </a:lnTo>
                <a:lnTo>
                  <a:pt x="48460" y="53750"/>
                </a:lnTo>
                <a:lnTo>
                  <a:pt x="48540" y="53860"/>
                </a:lnTo>
                <a:lnTo>
                  <a:pt x="48560" y="53900"/>
                </a:lnTo>
                <a:lnTo>
                  <a:pt x="48570" y="53960"/>
                </a:lnTo>
                <a:lnTo>
                  <a:pt x="48570" y="54010"/>
                </a:lnTo>
                <a:lnTo>
                  <a:pt x="48540" y="54100"/>
                </a:lnTo>
                <a:lnTo>
                  <a:pt x="48540" y="54130"/>
                </a:lnTo>
                <a:lnTo>
                  <a:pt x="48540" y="54160"/>
                </a:lnTo>
                <a:lnTo>
                  <a:pt x="48570" y="54250"/>
                </a:lnTo>
                <a:lnTo>
                  <a:pt x="48570" y="54300"/>
                </a:lnTo>
                <a:lnTo>
                  <a:pt x="48550" y="54380"/>
                </a:lnTo>
                <a:lnTo>
                  <a:pt x="48540" y="54470"/>
                </a:lnTo>
                <a:lnTo>
                  <a:pt x="48530" y="54510"/>
                </a:lnTo>
                <a:lnTo>
                  <a:pt x="48520" y="54520"/>
                </a:lnTo>
                <a:lnTo>
                  <a:pt x="48500" y="54540"/>
                </a:lnTo>
                <a:lnTo>
                  <a:pt x="48500" y="54590"/>
                </a:lnTo>
                <a:lnTo>
                  <a:pt x="48530" y="54670"/>
                </a:lnTo>
                <a:lnTo>
                  <a:pt x="48530" y="54710"/>
                </a:lnTo>
                <a:lnTo>
                  <a:pt x="48520" y="54760"/>
                </a:lnTo>
                <a:lnTo>
                  <a:pt x="48480" y="54920"/>
                </a:lnTo>
                <a:lnTo>
                  <a:pt x="48480" y="55000"/>
                </a:lnTo>
                <a:lnTo>
                  <a:pt x="48500" y="55090"/>
                </a:lnTo>
                <a:lnTo>
                  <a:pt x="48510" y="55130"/>
                </a:lnTo>
                <a:lnTo>
                  <a:pt x="48520" y="55160"/>
                </a:lnTo>
                <a:lnTo>
                  <a:pt x="48520" y="55200"/>
                </a:lnTo>
                <a:lnTo>
                  <a:pt x="48520" y="55250"/>
                </a:lnTo>
                <a:lnTo>
                  <a:pt x="48500" y="55320"/>
                </a:lnTo>
                <a:lnTo>
                  <a:pt x="48500" y="55350"/>
                </a:lnTo>
                <a:lnTo>
                  <a:pt x="48520" y="55390"/>
                </a:lnTo>
                <a:lnTo>
                  <a:pt x="48540" y="55430"/>
                </a:lnTo>
                <a:lnTo>
                  <a:pt x="48560" y="55450"/>
                </a:lnTo>
                <a:lnTo>
                  <a:pt x="48570" y="55480"/>
                </a:lnTo>
                <a:lnTo>
                  <a:pt x="48550" y="55520"/>
                </a:lnTo>
                <a:lnTo>
                  <a:pt x="48520" y="55550"/>
                </a:lnTo>
                <a:lnTo>
                  <a:pt x="48460" y="55590"/>
                </a:lnTo>
                <a:lnTo>
                  <a:pt x="48440" y="55620"/>
                </a:lnTo>
                <a:lnTo>
                  <a:pt x="48440" y="55690"/>
                </a:lnTo>
                <a:lnTo>
                  <a:pt x="48540" y="55840"/>
                </a:lnTo>
                <a:lnTo>
                  <a:pt x="48560" y="55920"/>
                </a:lnTo>
                <a:lnTo>
                  <a:pt x="48560" y="56010"/>
                </a:lnTo>
                <a:lnTo>
                  <a:pt x="48590" y="56080"/>
                </a:lnTo>
                <a:lnTo>
                  <a:pt x="48640" y="56140"/>
                </a:lnTo>
                <a:lnTo>
                  <a:pt x="48680" y="56210"/>
                </a:lnTo>
                <a:lnTo>
                  <a:pt x="48710" y="56390"/>
                </a:lnTo>
                <a:lnTo>
                  <a:pt x="48710" y="56430"/>
                </a:lnTo>
                <a:lnTo>
                  <a:pt x="48700" y="56470"/>
                </a:lnTo>
                <a:lnTo>
                  <a:pt x="48700" y="56500"/>
                </a:lnTo>
                <a:lnTo>
                  <a:pt x="48720" y="56540"/>
                </a:lnTo>
                <a:lnTo>
                  <a:pt x="48730" y="56550"/>
                </a:lnTo>
                <a:lnTo>
                  <a:pt x="48770" y="56600"/>
                </a:lnTo>
                <a:lnTo>
                  <a:pt x="48770" y="56610"/>
                </a:lnTo>
                <a:lnTo>
                  <a:pt x="48780" y="56740"/>
                </a:lnTo>
                <a:lnTo>
                  <a:pt x="48760" y="56790"/>
                </a:lnTo>
                <a:lnTo>
                  <a:pt x="48710" y="56830"/>
                </a:lnTo>
                <a:lnTo>
                  <a:pt x="48660" y="56860"/>
                </a:lnTo>
                <a:lnTo>
                  <a:pt x="48530" y="56880"/>
                </a:lnTo>
                <a:lnTo>
                  <a:pt x="48510" y="56890"/>
                </a:lnTo>
                <a:lnTo>
                  <a:pt x="48490" y="56910"/>
                </a:lnTo>
                <a:lnTo>
                  <a:pt x="48480" y="56940"/>
                </a:lnTo>
                <a:lnTo>
                  <a:pt x="48470" y="56960"/>
                </a:lnTo>
                <a:lnTo>
                  <a:pt x="48440" y="56970"/>
                </a:lnTo>
                <a:lnTo>
                  <a:pt x="48400" y="56950"/>
                </a:lnTo>
                <a:lnTo>
                  <a:pt x="48370" y="56890"/>
                </a:lnTo>
                <a:lnTo>
                  <a:pt x="48340" y="56840"/>
                </a:lnTo>
                <a:lnTo>
                  <a:pt x="48280" y="56840"/>
                </a:lnTo>
                <a:lnTo>
                  <a:pt x="48230" y="56890"/>
                </a:lnTo>
                <a:lnTo>
                  <a:pt x="48210" y="56950"/>
                </a:lnTo>
                <a:lnTo>
                  <a:pt x="48190" y="57020"/>
                </a:lnTo>
                <a:lnTo>
                  <a:pt x="48160" y="57080"/>
                </a:lnTo>
                <a:lnTo>
                  <a:pt x="48110" y="57130"/>
                </a:lnTo>
                <a:lnTo>
                  <a:pt x="48070" y="57180"/>
                </a:lnTo>
                <a:lnTo>
                  <a:pt x="48060" y="57240"/>
                </a:lnTo>
                <a:lnTo>
                  <a:pt x="48080" y="57300"/>
                </a:lnTo>
                <a:lnTo>
                  <a:pt x="48170" y="57400"/>
                </a:lnTo>
                <a:lnTo>
                  <a:pt x="48190" y="57440"/>
                </a:lnTo>
                <a:lnTo>
                  <a:pt x="48160" y="57580"/>
                </a:lnTo>
                <a:lnTo>
                  <a:pt x="48160" y="57600"/>
                </a:lnTo>
                <a:lnTo>
                  <a:pt x="48220" y="57690"/>
                </a:lnTo>
                <a:lnTo>
                  <a:pt x="48230" y="57720"/>
                </a:lnTo>
                <a:lnTo>
                  <a:pt x="48220" y="57740"/>
                </a:lnTo>
                <a:lnTo>
                  <a:pt x="48130" y="57790"/>
                </a:lnTo>
                <a:lnTo>
                  <a:pt x="48080" y="57840"/>
                </a:lnTo>
                <a:lnTo>
                  <a:pt x="48040" y="57910"/>
                </a:lnTo>
                <a:lnTo>
                  <a:pt x="48030" y="57990"/>
                </a:lnTo>
                <a:lnTo>
                  <a:pt x="48040" y="58010"/>
                </a:lnTo>
                <a:lnTo>
                  <a:pt x="48060" y="58050"/>
                </a:lnTo>
                <a:lnTo>
                  <a:pt x="48060" y="58070"/>
                </a:lnTo>
                <a:lnTo>
                  <a:pt x="48060" y="58090"/>
                </a:lnTo>
                <a:lnTo>
                  <a:pt x="48040" y="58150"/>
                </a:lnTo>
                <a:lnTo>
                  <a:pt x="48050" y="58190"/>
                </a:lnTo>
                <a:lnTo>
                  <a:pt x="48070" y="58270"/>
                </a:lnTo>
                <a:lnTo>
                  <a:pt x="48080" y="58310"/>
                </a:lnTo>
                <a:lnTo>
                  <a:pt x="48100" y="58670"/>
                </a:lnTo>
                <a:lnTo>
                  <a:pt x="48080" y="58750"/>
                </a:lnTo>
                <a:lnTo>
                  <a:pt x="48040" y="58910"/>
                </a:lnTo>
                <a:lnTo>
                  <a:pt x="48030" y="59000"/>
                </a:lnTo>
                <a:lnTo>
                  <a:pt x="48070" y="59110"/>
                </a:lnTo>
                <a:lnTo>
                  <a:pt x="48130" y="59200"/>
                </a:lnTo>
                <a:lnTo>
                  <a:pt x="48200" y="59270"/>
                </a:lnTo>
                <a:lnTo>
                  <a:pt x="48280" y="59300"/>
                </a:lnTo>
                <a:lnTo>
                  <a:pt x="48550" y="59340"/>
                </a:lnTo>
                <a:lnTo>
                  <a:pt x="48720" y="59410"/>
                </a:lnTo>
                <a:lnTo>
                  <a:pt x="48760" y="59430"/>
                </a:lnTo>
                <a:lnTo>
                  <a:pt x="48770" y="59480"/>
                </a:lnTo>
                <a:lnTo>
                  <a:pt x="48760" y="59500"/>
                </a:lnTo>
                <a:lnTo>
                  <a:pt x="48750" y="59540"/>
                </a:lnTo>
                <a:lnTo>
                  <a:pt x="48740" y="59570"/>
                </a:lnTo>
                <a:lnTo>
                  <a:pt x="48740" y="59590"/>
                </a:lnTo>
                <a:lnTo>
                  <a:pt x="48750" y="59630"/>
                </a:lnTo>
                <a:lnTo>
                  <a:pt x="48760" y="59650"/>
                </a:lnTo>
                <a:lnTo>
                  <a:pt x="48760" y="59690"/>
                </a:lnTo>
                <a:lnTo>
                  <a:pt x="48750" y="59740"/>
                </a:lnTo>
                <a:lnTo>
                  <a:pt x="48740" y="59770"/>
                </a:lnTo>
                <a:lnTo>
                  <a:pt x="48660" y="59750"/>
                </a:lnTo>
                <a:lnTo>
                  <a:pt x="48620" y="59760"/>
                </a:lnTo>
                <a:lnTo>
                  <a:pt x="48550" y="59800"/>
                </a:lnTo>
                <a:lnTo>
                  <a:pt x="48500" y="59800"/>
                </a:lnTo>
                <a:lnTo>
                  <a:pt x="48480" y="59810"/>
                </a:lnTo>
                <a:lnTo>
                  <a:pt x="48470" y="59830"/>
                </a:lnTo>
                <a:lnTo>
                  <a:pt x="48470" y="59900"/>
                </a:lnTo>
                <a:lnTo>
                  <a:pt x="48460" y="59920"/>
                </a:lnTo>
                <a:lnTo>
                  <a:pt x="48450" y="59940"/>
                </a:lnTo>
                <a:lnTo>
                  <a:pt x="48430" y="59950"/>
                </a:lnTo>
                <a:lnTo>
                  <a:pt x="48420" y="59960"/>
                </a:lnTo>
                <a:lnTo>
                  <a:pt x="48410" y="59980"/>
                </a:lnTo>
                <a:lnTo>
                  <a:pt x="48410" y="60000"/>
                </a:lnTo>
                <a:lnTo>
                  <a:pt x="48420" y="60070"/>
                </a:lnTo>
                <a:lnTo>
                  <a:pt x="48410" y="60090"/>
                </a:lnTo>
                <a:lnTo>
                  <a:pt x="48390" y="60100"/>
                </a:lnTo>
                <a:lnTo>
                  <a:pt x="48380" y="60110"/>
                </a:lnTo>
                <a:lnTo>
                  <a:pt x="48400" y="60140"/>
                </a:lnTo>
                <a:lnTo>
                  <a:pt x="48410" y="60150"/>
                </a:lnTo>
                <a:lnTo>
                  <a:pt x="48430" y="60140"/>
                </a:lnTo>
                <a:lnTo>
                  <a:pt x="48450" y="60130"/>
                </a:lnTo>
                <a:lnTo>
                  <a:pt x="48470" y="60130"/>
                </a:lnTo>
                <a:lnTo>
                  <a:pt x="48510" y="60140"/>
                </a:lnTo>
                <a:lnTo>
                  <a:pt x="48540" y="60160"/>
                </a:lnTo>
                <a:lnTo>
                  <a:pt x="48560" y="60200"/>
                </a:lnTo>
                <a:lnTo>
                  <a:pt x="48560" y="60250"/>
                </a:lnTo>
                <a:lnTo>
                  <a:pt x="48520" y="60300"/>
                </a:lnTo>
                <a:lnTo>
                  <a:pt x="48520" y="60310"/>
                </a:lnTo>
                <a:lnTo>
                  <a:pt x="48530" y="60350"/>
                </a:lnTo>
                <a:lnTo>
                  <a:pt x="48570" y="60360"/>
                </a:lnTo>
                <a:lnTo>
                  <a:pt x="48620" y="60360"/>
                </a:lnTo>
                <a:lnTo>
                  <a:pt x="48660" y="60360"/>
                </a:lnTo>
                <a:lnTo>
                  <a:pt x="48680" y="60380"/>
                </a:lnTo>
                <a:lnTo>
                  <a:pt x="48690" y="60390"/>
                </a:lnTo>
                <a:lnTo>
                  <a:pt x="48700" y="60410"/>
                </a:lnTo>
                <a:lnTo>
                  <a:pt x="48710" y="60420"/>
                </a:lnTo>
                <a:lnTo>
                  <a:pt x="48730" y="60430"/>
                </a:lnTo>
                <a:lnTo>
                  <a:pt x="48800" y="60490"/>
                </a:lnTo>
                <a:lnTo>
                  <a:pt x="48820" y="60510"/>
                </a:lnTo>
                <a:lnTo>
                  <a:pt x="48830" y="60540"/>
                </a:lnTo>
                <a:lnTo>
                  <a:pt x="48840" y="60680"/>
                </a:lnTo>
                <a:lnTo>
                  <a:pt x="48830" y="60720"/>
                </a:lnTo>
                <a:lnTo>
                  <a:pt x="48800" y="60750"/>
                </a:lnTo>
                <a:lnTo>
                  <a:pt x="48770" y="60770"/>
                </a:lnTo>
                <a:lnTo>
                  <a:pt x="48690" y="60800"/>
                </a:lnTo>
                <a:lnTo>
                  <a:pt x="48660" y="60820"/>
                </a:lnTo>
                <a:lnTo>
                  <a:pt x="48640" y="60850"/>
                </a:lnTo>
                <a:lnTo>
                  <a:pt x="48630" y="60900"/>
                </a:lnTo>
                <a:lnTo>
                  <a:pt x="48640" y="60940"/>
                </a:lnTo>
                <a:lnTo>
                  <a:pt x="48670" y="60960"/>
                </a:lnTo>
                <a:lnTo>
                  <a:pt x="48710" y="60950"/>
                </a:lnTo>
                <a:lnTo>
                  <a:pt x="48730" y="60930"/>
                </a:lnTo>
                <a:lnTo>
                  <a:pt x="48750" y="60940"/>
                </a:lnTo>
                <a:lnTo>
                  <a:pt x="48750" y="60990"/>
                </a:lnTo>
                <a:lnTo>
                  <a:pt x="48750" y="61010"/>
                </a:lnTo>
                <a:lnTo>
                  <a:pt x="48740" y="61030"/>
                </a:lnTo>
                <a:lnTo>
                  <a:pt x="48730" y="61050"/>
                </a:lnTo>
                <a:lnTo>
                  <a:pt x="48730" y="61080"/>
                </a:lnTo>
                <a:lnTo>
                  <a:pt x="48750" y="61090"/>
                </a:lnTo>
                <a:lnTo>
                  <a:pt x="48780" y="61110"/>
                </a:lnTo>
                <a:lnTo>
                  <a:pt x="48790" y="61120"/>
                </a:lnTo>
                <a:lnTo>
                  <a:pt x="48820" y="61160"/>
                </a:lnTo>
                <a:lnTo>
                  <a:pt x="48920" y="61330"/>
                </a:lnTo>
                <a:lnTo>
                  <a:pt x="48920" y="61360"/>
                </a:lnTo>
                <a:lnTo>
                  <a:pt x="48900" y="61410"/>
                </a:lnTo>
                <a:lnTo>
                  <a:pt x="48760" y="61630"/>
                </a:lnTo>
                <a:lnTo>
                  <a:pt x="48670" y="61510"/>
                </a:lnTo>
                <a:lnTo>
                  <a:pt x="48360" y="61410"/>
                </a:lnTo>
                <a:lnTo>
                  <a:pt x="48140" y="61400"/>
                </a:lnTo>
                <a:lnTo>
                  <a:pt x="48110" y="61400"/>
                </a:lnTo>
                <a:lnTo>
                  <a:pt x="48070" y="61380"/>
                </a:lnTo>
                <a:lnTo>
                  <a:pt x="48040" y="61360"/>
                </a:lnTo>
                <a:lnTo>
                  <a:pt x="48000" y="61300"/>
                </a:lnTo>
                <a:lnTo>
                  <a:pt x="48000" y="61280"/>
                </a:lnTo>
                <a:lnTo>
                  <a:pt x="47970" y="61240"/>
                </a:lnTo>
                <a:lnTo>
                  <a:pt x="47950" y="61210"/>
                </a:lnTo>
                <a:lnTo>
                  <a:pt x="47920" y="61180"/>
                </a:lnTo>
                <a:lnTo>
                  <a:pt x="47900" y="61160"/>
                </a:lnTo>
                <a:lnTo>
                  <a:pt x="47850" y="61130"/>
                </a:lnTo>
                <a:lnTo>
                  <a:pt x="47830" y="61110"/>
                </a:lnTo>
                <a:lnTo>
                  <a:pt x="47810" y="61090"/>
                </a:lnTo>
                <a:lnTo>
                  <a:pt x="47800" y="61070"/>
                </a:lnTo>
                <a:lnTo>
                  <a:pt x="47810" y="61050"/>
                </a:lnTo>
                <a:lnTo>
                  <a:pt x="47820" y="61020"/>
                </a:lnTo>
                <a:lnTo>
                  <a:pt x="47830" y="61000"/>
                </a:lnTo>
                <a:lnTo>
                  <a:pt x="47830" y="60990"/>
                </a:lnTo>
                <a:lnTo>
                  <a:pt x="47820" y="60980"/>
                </a:lnTo>
                <a:lnTo>
                  <a:pt x="47780" y="60950"/>
                </a:lnTo>
                <a:lnTo>
                  <a:pt x="47720" y="60880"/>
                </a:lnTo>
                <a:lnTo>
                  <a:pt x="47690" y="60850"/>
                </a:lnTo>
                <a:lnTo>
                  <a:pt x="47670" y="60840"/>
                </a:lnTo>
                <a:lnTo>
                  <a:pt x="47640" y="60830"/>
                </a:lnTo>
                <a:lnTo>
                  <a:pt x="47610" y="60830"/>
                </a:lnTo>
                <a:lnTo>
                  <a:pt x="47540" y="60840"/>
                </a:lnTo>
                <a:lnTo>
                  <a:pt x="47500" y="60860"/>
                </a:lnTo>
                <a:lnTo>
                  <a:pt x="47360" y="60940"/>
                </a:lnTo>
                <a:lnTo>
                  <a:pt x="47340" y="60950"/>
                </a:lnTo>
                <a:lnTo>
                  <a:pt x="47310" y="60950"/>
                </a:lnTo>
                <a:lnTo>
                  <a:pt x="47280" y="60950"/>
                </a:lnTo>
                <a:lnTo>
                  <a:pt x="47240" y="60940"/>
                </a:lnTo>
                <a:lnTo>
                  <a:pt x="47220" y="60930"/>
                </a:lnTo>
                <a:lnTo>
                  <a:pt x="47190" y="60910"/>
                </a:lnTo>
                <a:lnTo>
                  <a:pt x="47180" y="60900"/>
                </a:lnTo>
                <a:lnTo>
                  <a:pt x="47160" y="60890"/>
                </a:lnTo>
                <a:lnTo>
                  <a:pt x="46980" y="60850"/>
                </a:lnTo>
                <a:lnTo>
                  <a:pt x="46940" y="60840"/>
                </a:lnTo>
                <a:lnTo>
                  <a:pt x="46900" y="60820"/>
                </a:lnTo>
                <a:lnTo>
                  <a:pt x="46890" y="60800"/>
                </a:lnTo>
                <a:lnTo>
                  <a:pt x="46880" y="60780"/>
                </a:lnTo>
                <a:lnTo>
                  <a:pt x="46830" y="60650"/>
                </a:lnTo>
                <a:lnTo>
                  <a:pt x="46820" y="60620"/>
                </a:lnTo>
                <a:lnTo>
                  <a:pt x="46810" y="60600"/>
                </a:lnTo>
                <a:lnTo>
                  <a:pt x="46800" y="60600"/>
                </a:lnTo>
                <a:lnTo>
                  <a:pt x="46790" y="60600"/>
                </a:lnTo>
                <a:lnTo>
                  <a:pt x="46780" y="60600"/>
                </a:lnTo>
                <a:lnTo>
                  <a:pt x="46760" y="60620"/>
                </a:lnTo>
                <a:lnTo>
                  <a:pt x="46750" y="60640"/>
                </a:lnTo>
                <a:lnTo>
                  <a:pt x="46740" y="60660"/>
                </a:lnTo>
                <a:lnTo>
                  <a:pt x="46740" y="60690"/>
                </a:lnTo>
                <a:lnTo>
                  <a:pt x="46730" y="60710"/>
                </a:lnTo>
                <a:lnTo>
                  <a:pt x="46720" y="60730"/>
                </a:lnTo>
                <a:lnTo>
                  <a:pt x="46710" y="60750"/>
                </a:lnTo>
                <a:lnTo>
                  <a:pt x="46700" y="60750"/>
                </a:lnTo>
                <a:lnTo>
                  <a:pt x="46680" y="60740"/>
                </a:lnTo>
                <a:lnTo>
                  <a:pt x="46640" y="60720"/>
                </a:lnTo>
                <a:lnTo>
                  <a:pt x="46620" y="60720"/>
                </a:lnTo>
                <a:lnTo>
                  <a:pt x="46590" y="60740"/>
                </a:lnTo>
                <a:lnTo>
                  <a:pt x="46480" y="60800"/>
                </a:lnTo>
                <a:lnTo>
                  <a:pt x="46400" y="60830"/>
                </a:lnTo>
                <a:lnTo>
                  <a:pt x="46380" y="60790"/>
                </a:lnTo>
                <a:lnTo>
                  <a:pt x="46400" y="60750"/>
                </a:lnTo>
                <a:lnTo>
                  <a:pt x="46440" y="60720"/>
                </a:lnTo>
                <a:lnTo>
                  <a:pt x="46470" y="60700"/>
                </a:lnTo>
                <a:lnTo>
                  <a:pt x="46500" y="60670"/>
                </a:lnTo>
                <a:lnTo>
                  <a:pt x="46530" y="60560"/>
                </a:lnTo>
                <a:lnTo>
                  <a:pt x="46570" y="60540"/>
                </a:lnTo>
                <a:lnTo>
                  <a:pt x="46610" y="60540"/>
                </a:lnTo>
                <a:lnTo>
                  <a:pt x="46650" y="60520"/>
                </a:lnTo>
                <a:lnTo>
                  <a:pt x="46630" y="60480"/>
                </a:lnTo>
                <a:lnTo>
                  <a:pt x="46600" y="60470"/>
                </a:lnTo>
                <a:lnTo>
                  <a:pt x="46520" y="60490"/>
                </a:lnTo>
                <a:lnTo>
                  <a:pt x="46470" y="60490"/>
                </a:lnTo>
                <a:lnTo>
                  <a:pt x="46430" y="60470"/>
                </a:lnTo>
                <a:lnTo>
                  <a:pt x="46410" y="60440"/>
                </a:lnTo>
                <a:lnTo>
                  <a:pt x="46360" y="60290"/>
                </a:lnTo>
                <a:lnTo>
                  <a:pt x="46340" y="60240"/>
                </a:lnTo>
                <a:lnTo>
                  <a:pt x="46280" y="60160"/>
                </a:lnTo>
                <a:lnTo>
                  <a:pt x="46280" y="60110"/>
                </a:lnTo>
                <a:lnTo>
                  <a:pt x="46320" y="60010"/>
                </a:lnTo>
                <a:lnTo>
                  <a:pt x="46330" y="59960"/>
                </a:lnTo>
                <a:lnTo>
                  <a:pt x="46330" y="59790"/>
                </a:lnTo>
                <a:lnTo>
                  <a:pt x="46340" y="59760"/>
                </a:lnTo>
                <a:lnTo>
                  <a:pt x="46380" y="59720"/>
                </a:lnTo>
                <a:lnTo>
                  <a:pt x="46560" y="59620"/>
                </a:lnTo>
                <a:lnTo>
                  <a:pt x="46610" y="59610"/>
                </a:lnTo>
                <a:lnTo>
                  <a:pt x="46640" y="59590"/>
                </a:lnTo>
                <a:lnTo>
                  <a:pt x="46650" y="59540"/>
                </a:lnTo>
                <a:lnTo>
                  <a:pt x="46650" y="59480"/>
                </a:lnTo>
                <a:lnTo>
                  <a:pt x="46640" y="59430"/>
                </a:lnTo>
                <a:lnTo>
                  <a:pt x="46610" y="59310"/>
                </a:lnTo>
                <a:lnTo>
                  <a:pt x="46600" y="59250"/>
                </a:lnTo>
                <a:lnTo>
                  <a:pt x="46620" y="59220"/>
                </a:lnTo>
                <a:lnTo>
                  <a:pt x="46650" y="59200"/>
                </a:lnTo>
                <a:lnTo>
                  <a:pt x="46730" y="59050"/>
                </a:lnTo>
                <a:lnTo>
                  <a:pt x="46760" y="59030"/>
                </a:lnTo>
                <a:lnTo>
                  <a:pt x="46800" y="59020"/>
                </a:lnTo>
                <a:lnTo>
                  <a:pt x="46840" y="59040"/>
                </a:lnTo>
                <a:lnTo>
                  <a:pt x="46860" y="59140"/>
                </a:lnTo>
                <a:lnTo>
                  <a:pt x="46890" y="59170"/>
                </a:lnTo>
                <a:lnTo>
                  <a:pt x="46930" y="59190"/>
                </a:lnTo>
                <a:lnTo>
                  <a:pt x="46960" y="59200"/>
                </a:lnTo>
                <a:lnTo>
                  <a:pt x="46920" y="59090"/>
                </a:lnTo>
                <a:lnTo>
                  <a:pt x="46920" y="59030"/>
                </a:lnTo>
                <a:lnTo>
                  <a:pt x="46930" y="58970"/>
                </a:lnTo>
                <a:lnTo>
                  <a:pt x="46940" y="58950"/>
                </a:lnTo>
                <a:lnTo>
                  <a:pt x="46940" y="58780"/>
                </a:lnTo>
                <a:lnTo>
                  <a:pt x="46930" y="58760"/>
                </a:lnTo>
                <a:lnTo>
                  <a:pt x="46900" y="58730"/>
                </a:lnTo>
                <a:lnTo>
                  <a:pt x="46810" y="58650"/>
                </a:lnTo>
                <a:lnTo>
                  <a:pt x="46770" y="58600"/>
                </a:lnTo>
                <a:lnTo>
                  <a:pt x="46750" y="58530"/>
                </a:lnTo>
                <a:lnTo>
                  <a:pt x="46750" y="58490"/>
                </a:lnTo>
                <a:lnTo>
                  <a:pt x="46730" y="58390"/>
                </a:lnTo>
                <a:lnTo>
                  <a:pt x="46730" y="58350"/>
                </a:lnTo>
                <a:lnTo>
                  <a:pt x="46730" y="58320"/>
                </a:lnTo>
                <a:lnTo>
                  <a:pt x="46740" y="58290"/>
                </a:lnTo>
                <a:lnTo>
                  <a:pt x="46730" y="58250"/>
                </a:lnTo>
                <a:lnTo>
                  <a:pt x="46780" y="58230"/>
                </a:lnTo>
                <a:lnTo>
                  <a:pt x="46800" y="58210"/>
                </a:lnTo>
                <a:lnTo>
                  <a:pt x="46800" y="58170"/>
                </a:lnTo>
                <a:lnTo>
                  <a:pt x="46790" y="58140"/>
                </a:lnTo>
                <a:lnTo>
                  <a:pt x="46750" y="58100"/>
                </a:lnTo>
                <a:lnTo>
                  <a:pt x="46730" y="58060"/>
                </a:lnTo>
                <a:lnTo>
                  <a:pt x="46720" y="57990"/>
                </a:lnTo>
                <a:lnTo>
                  <a:pt x="46740" y="57900"/>
                </a:lnTo>
                <a:lnTo>
                  <a:pt x="46770" y="57830"/>
                </a:lnTo>
                <a:lnTo>
                  <a:pt x="46800" y="57780"/>
                </a:lnTo>
                <a:lnTo>
                  <a:pt x="46850" y="57750"/>
                </a:lnTo>
                <a:lnTo>
                  <a:pt x="46930" y="57750"/>
                </a:lnTo>
                <a:lnTo>
                  <a:pt x="47010" y="57760"/>
                </a:lnTo>
                <a:lnTo>
                  <a:pt x="47060" y="57780"/>
                </a:lnTo>
                <a:lnTo>
                  <a:pt x="47090" y="57800"/>
                </a:lnTo>
                <a:lnTo>
                  <a:pt x="47110" y="57820"/>
                </a:lnTo>
                <a:lnTo>
                  <a:pt x="47140" y="57850"/>
                </a:lnTo>
                <a:lnTo>
                  <a:pt x="47200" y="57870"/>
                </a:lnTo>
                <a:lnTo>
                  <a:pt x="47250" y="57920"/>
                </a:lnTo>
                <a:lnTo>
                  <a:pt x="47280" y="57930"/>
                </a:lnTo>
                <a:lnTo>
                  <a:pt x="47320" y="57910"/>
                </a:lnTo>
                <a:lnTo>
                  <a:pt x="47320" y="57870"/>
                </a:lnTo>
                <a:lnTo>
                  <a:pt x="47280" y="57830"/>
                </a:lnTo>
                <a:lnTo>
                  <a:pt x="47240" y="57810"/>
                </a:lnTo>
                <a:lnTo>
                  <a:pt x="47210" y="57800"/>
                </a:lnTo>
                <a:lnTo>
                  <a:pt x="47100" y="57740"/>
                </a:lnTo>
                <a:lnTo>
                  <a:pt x="47070" y="57710"/>
                </a:lnTo>
                <a:lnTo>
                  <a:pt x="47000" y="57600"/>
                </a:lnTo>
                <a:lnTo>
                  <a:pt x="46990" y="57570"/>
                </a:lnTo>
                <a:lnTo>
                  <a:pt x="47000" y="57520"/>
                </a:lnTo>
                <a:lnTo>
                  <a:pt x="46990" y="57490"/>
                </a:lnTo>
                <a:lnTo>
                  <a:pt x="46970" y="57480"/>
                </a:lnTo>
                <a:lnTo>
                  <a:pt x="46930" y="57480"/>
                </a:lnTo>
                <a:lnTo>
                  <a:pt x="46910" y="57470"/>
                </a:lnTo>
                <a:lnTo>
                  <a:pt x="46890" y="57430"/>
                </a:lnTo>
                <a:lnTo>
                  <a:pt x="46860" y="57310"/>
                </a:lnTo>
                <a:lnTo>
                  <a:pt x="46860" y="57290"/>
                </a:lnTo>
                <a:lnTo>
                  <a:pt x="46820" y="57290"/>
                </a:lnTo>
                <a:lnTo>
                  <a:pt x="46780" y="57280"/>
                </a:lnTo>
                <a:lnTo>
                  <a:pt x="46760" y="57260"/>
                </a:lnTo>
                <a:lnTo>
                  <a:pt x="46770" y="57220"/>
                </a:lnTo>
                <a:lnTo>
                  <a:pt x="46830" y="57130"/>
                </a:lnTo>
                <a:lnTo>
                  <a:pt x="46910" y="57090"/>
                </a:lnTo>
                <a:lnTo>
                  <a:pt x="47080" y="57050"/>
                </a:lnTo>
                <a:lnTo>
                  <a:pt x="47170" y="56990"/>
                </a:lnTo>
                <a:lnTo>
                  <a:pt x="47220" y="56980"/>
                </a:lnTo>
                <a:lnTo>
                  <a:pt x="47260" y="57000"/>
                </a:lnTo>
                <a:lnTo>
                  <a:pt x="47290" y="57050"/>
                </a:lnTo>
                <a:lnTo>
                  <a:pt x="47470" y="57620"/>
                </a:lnTo>
                <a:lnTo>
                  <a:pt x="47500" y="57660"/>
                </a:lnTo>
                <a:lnTo>
                  <a:pt x="47530" y="57670"/>
                </a:lnTo>
                <a:lnTo>
                  <a:pt x="47540" y="57620"/>
                </a:lnTo>
                <a:lnTo>
                  <a:pt x="47520" y="57510"/>
                </a:lnTo>
                <a:lnTo>
                  <a:pt x="47500" y="57410"/>
                </a:lnTo>
                <a:lnTo>
                  <a:pt x="47480" y="57370"/>
                </a:lnTo>
                <a:lnTo>
                  <a:pt x="47460" y="57330"/>
                </a:lnTo>
                <a:lnTo>
                  <a:pt x="47430" y="57290"/>
                </a:lnTo>
                <a:lnTo>
                  <a:pt x="47430" y="57240"/>
                </a:lnTo>
                <a:lnTo>
                  <a:pt x="47440" y="57200"/>
                </a:lnTo>
                <a:lnTo>
                  <a:pt x="47470" y="57170"/>
                </a:lnTo>
                <a:lnTo>
                  <a:pt x="47510" y="57150"/>
                </a:lnTo>
                <a:lnTo>
                  <a:pt x="47550" y="57120"/>
                </a:lnTo>
                <a:lnTo>
                  <a:pt x="47500" y="57120"/>
                </a:lnTo>
                <a:lnTo>
                  <a:pt x="47460" y="57110"/>
                </a:lnTo>
                <a:lnTo>
                  <a:pt x="47440" y="57080"/>
                </a:lnTo>
                <a:lnTo>
                  <a:pt x="47430" y="57020"/>
                </a:lnTo>
                <a:lnTo>
                  <a:pt x="47430" y="56960"/>
                </a:lnTo>
                <a:lnTo>
                  <a:pt x="47450" y="56940"/>
                </a:lnTo>
                <a:lnTo>
                  <a:pt x="47490" y="56920"/>
                </a:lnTo>
                <a:lnTo>
                  <a:pt x="47530" y="56900"/>
                </a:lnTo>
                <a:lnTo>
                  <a:pt x="47500" y="56890"/>
                </a:lnTo>
                <a:lnTo>
                  <a:pt x="47460" y="56890"/>
                </a:lnTo>
                <a:lnTo>
                  <a:pt x="47440" y="56880"/>
                </a:lnTo>
                <a:lnTo>
                  <a:pt x="47410" y="56850"/>
                </a:lnTo>
                <a:lnTo>
                  <a:pt x="47410" y="56820"/>
                </a:lnTo>
                <a:lnTo>
                  <a:pt x="47410" y="56730"/>
                </a:lnTo>
                <a:lnTo>
                  <a:pt x="47410" y="56690"/>
                </a:lnTo>
                <a:lnTo>
                  <a:pt x="47460" y="56500"/>
                </a:lnTo>
                <a:lnTo>
                  <a:pt x="47460" y="56480"/>
                </a:lnTo>
                <a:lnTo>
                  <a:pt x="47420" y="56440"/>
                </a:lnTo>
                <a:lnTo>
                  <a:pt x="47360" y="56420"/>
                </a:lnTo>
                <a:lnTo>
                  <a:pt x="47320" y="56480"/>
                </a:lnTo>
                <a:lnTo>
                  <a:pt x="47280" y="56570"/>
                </a:lnTo>
                <a:lnTo>
                  <a:pt x="47240" y="56610"/>
                </a:lnTo>
                <a:lnTo>
                  <a:pt x="47190" y="56620"/>
                </a:lnTo>
                <a:lnTo>
                  <a:pt x="47180" y="56610"/>
                </a:lnTo>
                <a:lnTo>
                  <a:pt x="47160" y="56580"/>
                </a:lnTo>
                <a:lnTo>
                  <a:pt x="47150" y="56560"/>
                </a:lnTo>
                <a:lnTo>
                  <a:pt x="47110" y="56590"/>
                </a:lnTo>
                <a:lnTo>
                  <a:pt x="47090" y="56570"/>
                </a:lnTo>
                <a:lnTo>
                  <a:pt x="47070" y="56550"/>
                </a:lnTo>
                <a:lnTo>
                  <a:pt x="47050" y="56530"/>
                </a:lnTo>
                <a:lnTo>
                  <a:pt x="47010" y="56570"/>
                </a:lnTo>
                <a:lnTo>
                  <a:pt x="46960" y="56570"/>
                </a:lnTo>
                <a:lnTo>
                  <a:pt x="46820" y="56490"/>
                </a:lnTo>
                <a:lnTo>
                  <a:pt x="46800" y="56470"/>
                </a:lnTo>
                <a:lnTo>
                  <a:pt x="46780" y="56440"/>
                </a:lnTo>
                <a:lnTo>
                  <a:pt x="46770" y="56430"/>
                </a:lnTo>
                <a:lnTo>
                  <a:pt x="46770" y="56410"/>
                </a:lnTo>
                <a:lnTo>
                  <a:pt x="46770" y="56390"/>
                </a:lnTo>
                <a:lnTo>
                  <a:pt x="46750" y="56380"/>
                </a:lnTo>
                <a:lnTo>
                  <a:pt x="46730" y="56370"/>
                </a:lnTo>
                <a:lnTo>
                  <a:pt x="46710" y="56360"/>
                </a:lnTo>
                <a:lnTo>
                  <a:pt x="46700" y="56350"/>
                </a:lnTo>
                <a:lnTo>
                  <a:pt x="46690" y="56330"/>
                </a:lnTo>
                <a:lnTo>
                  <a:pt x="46680" y="56320"/>
                </a:lnTo>
                <a:lnTo>
                  <a:pt x="46730" y="56310"/>
                </a:lnTo>
                <a:lnTo>
                  <a:pt x="46750" y="56290"/>
                </a:lnTo>
                <a:lnTo>
                  <a:pt x="46770" y="56250"/>
                </a:lnTo>
                <a:lnTo>
                  <a:pt x="46780" y="56250"/>
                </a:lnTo>
                <a:lnTo>
                  <a:pt x="46810" y="56230"/>
                </a:lnTo>
                <a:lnTo>
                  <a:pt x="46820" y="56220"/>
                </a:lnTo>
                <a:lnTo>
                  <a:pt x="46810" y="56190"/>
                </a:lnTo>
                <a:lnTo>
                  <a:pt x="46810" y="56180"/>
                </a:lnTo>
                <a:lnTo>
                  <a:pt x="46830" y="56160"/>
                </a:lnTo>
                <a:lnTo>
                  <a:pt x="46990" y="55990"/>
                </a:lnTo>
                <a:lnTo>
                  <a:pt x="47020" y="55980"/>
                </a:lnTo>
                <a:lnTo>
                  <a:pt x="47040" y="55960"/>
                </a:lnTo>
                <a:lnTo>
                  <a:pt x="47090" y="55880"/>
                </a:lnTo>
                <a:lnTo>
                  <a:pt x="47130" y="55860"/>
                </a:lnTo>
                <a:lnTo>
                  <a:pt x="47170" y="55860"/>
                </a:lnTo>
                <a:lnTo>
                  <a:pt x="47220" y="55870"/>
                </a:lnTo>
                <a:lnTo>
                  <a:pt x="47260" y="55880"/>
                </a:lnTo>
                <a:lnTo>
                  <a:pt x="47330" y="55840"/>
                </a:lnTo>
                <a:lnTo>
                  <a:pt x="47350" y="55840"/>
                </a:lnTo>
                <a:lnTo>
                  <a:pt x="47380" y="55840"/>
                </a:lnTo>
                <a:lnTo>
                  <a:pt x="47400" y="55840"/>
                </a:lnTo>
                <a:lnTo>
                  <a:pt x="47420" y="55840"/>
                </a:lnTo>
                <a:lnTo>
                  <a:pt x="47460" y="55810"/>
                </a:lnTo>
                <a:lnTo>
                  <a:pt x="47530" y="55790"/>
                </a:lnTo>
                <a:lnTo>
                  <a:pt x="47540" y="55780"/>
                </a:lnTo>
                <a:lnTo>
                  <a:pt x="47610" y="55730"/>
                </a:lnTo>
                <a:lnTo>
                  <a:pt x="47620" y="55720"/>
                </a:lnTo>
                <a:lnTo>
                  <a:pt x="47650" y="55690"/>
                </a:lnTo>
                <a:lnTo>
                  <a:pt x="47660" y="55680"/>
                </a:lnTo>
                <a:lnTo>
                  <a:pt x="47680" y="55670"/>
                </a:lnTo>
                <a:lnTo>
                  <a:pt x="47750" y="55680"/>
                </a:lnTo>
                <a:lnTo>
                  <a:pt x="47700" y="55650"/>
                </a:lnTo>
                <a:lnTo>
                  <a:pt x="47690" y="55630"/>
                </a:lnTo>
                <a:lnTo>
                  <a:pt x="47680" y="55590"/>
                </a:lnTo>
                <a:lnTo>
                  <a:pt x="47680" y="55560"/>
                </a:lnTo>
                <a:lnTo>
                  <a:pt x="47710" y="55480"/>
                </a:lnTo>
                <a:lnTo>
                  <a:pt x="47710" y="55460"/>
                </a:lnTo>
                <a:lnTo>
                  <a:pt x="47710" y="55430"/>
                </a:lnTo>
                <a:lnTo>
                  <a:pt x="47710" y="55410"/>
                </a:lnTo>
                <a:lnTo>
                  <a:pt x="47740" y="55390"/>
                </a:lnTo>
                <a:lnTo>
                  <a:pt x="47750" y="55380"/>
                </a:lnTo>
                <a:lnTo>
                  <a:pt x="47740" y="55350"/>
                </a:lnTo>
                <a:lnTo>
                  <a:pt x="47710" y="55300"/>
                </a:lnTo>
                <a:lnTo>
                  <a:pt x="47700" y="55280"/>
                </a:lnTo>
                <a:lnTo>
                  <a:pt x="47710" y="55210"/>
                </a:lnTo>
                <a:lnTo>
                  <a:pt x="47760" y="55090"/>
                </a:lnTo>
                <a:lnTo>
                  <a:pt x="47750" y="55030"/>
                </a:lnTo>
                <a:lnTo>
                  <a:pt x="47720" y="55000"/>
                </a:lnTo>
                <a:lnTo>
                  <a:pt x="47680" y="55010"/>
                </a:lnTo>
                <a:lnTo>
                  <a:pt x="47670" y="55040"/>
                </a:lnTo>
                <a:lnTo>
                  <a:pt x="47710" y="55090"/>
                </a:lnTo>
                <a:lnTo>
                  <a:pt x="47700" y="55130"/>
                </a:lnTo>
                <a:lnTo>
                  <a:pt x="47670" y="55180"/>
                </a:lnTo>
                <a:lnTo>
                  <a:pt x="47660" y="55210"/>
                </a:lnTo>
                <a:lnTo>
                  <a:pt x="47620" y="55540"/>
                </a:lnTo>
                <a:lnTo>
                  <a:pt x="47610" y="55580"/>
                </a:lnTo>
                <a:lnTo>
                  <a:pt x="47590" y="55610"/>
                </a:lnTo>
                <a:lnTo>
                  <a:pt x="47560" y="55670"/>
                </a:lnTo>
                <a:lnTo>
                  <a:pt x="47540" y="55700"/>
                </a:lnTo>
                <a:lnTo>
                  <a:pt x="47530" y="55720"/>
                </a:lnTo>
                <a:lnTo>
                  <a:pt x="47470" y="55740"/>
                </a:lnTo>
                <a:lnTo>
                  <a:pt x="47350" y="55760"/>
                </a:lnTo>
                <a:lnTo>
                  <a:pt x="47330" y="55770"/>
                </a:lnTo>
                <a:lnTo>
                  <a:pt x="47310" y="55790"/>
                </a:lnTo>
                <a:lnTo>
                  <a:pt x="47260" y="55820"/>
                </a:lnTo>
                <a:lnTo>
                  <a:pt x="47240" y="55830"/>
                </a:lnTo>
                <a:lnTo>
                  <a:pt x="47190" y="55820"/>
                </a:lnTo>
                <a:lnTo>
                  <a:pt x="47120" y="55770"/>
                </a:lnTo>
                <a:lnTo>
                  <a:pt x="47080" y="55760"/>
                </a:lnTo>
                <a:lnTo>
                  <a:pt x="47070" y="55740"/>
                </a:lnTo>
                <a:lnTo>
                  <a:pt x="47050" y="55630"/>
                </a:lnTo>
                <a:lnTo>
                  <a:pt x="47040" y="55590"/>
                </a:lnTo>
                <a:lnTo>
                  <a:pt x="46980" y="55540"/>
                </a:lnTo>
                <a:lnTo>
                  <a:pt x="46970" y="55530"/>
                </a:lnTo>
                <a:lnTo>
                  <a:pt x="46960" y="55510"/>
                </a:lnTo>
                <a:lnTo>
                  <a:pt x="46930" y="55430"/>
                </a:lnTo>
                <a:lnTo>
                  <a:pt x="46920" y="55420"/>
                </a:lnTo>
                <a:lnTo>
                  <a:pt x="46860" y="55390"/>
                </a:lnTo>
                <a:lnTo>
                  <a:pt x="46810" y="55340"/>
                </a:lnTo>
                <a:lnTo>
                  <a:pt x="46770" y="55320"/>
                </a:lnTo>
                <a:lnTo>
                  <a:pt x="46750" y="55310"/>
                </a:lnTo>
                <a:lnTo>
                  <a:pt x="46730" y="55310"/>
                </a:lnTo>
                <a:lnTo>
                  <a:pt x="46710" y="55330"/>
                </a:lnTo>
                <a:lnTo>
                  <a:pt x="46690" y="55350"/>
                </a:lnTo>
                <a:lnTo>
                  <a:pt x="46670" y="55340"/>
                </a:lnTo>
                <a:lnTo>
                  <a:pt x="46660" y="55320"/>
                </a:lnTo>
                <a:lnTo>
                  <a:pt x="46650" y="55310"/>
                </a:lnTo>
                <a:lnTo>
                  <a:pt x="46600" y="55280"/>
                </a:lnTo>
                <a:lnTo>
                  <a:pt x="46580" y="55280"/>
                </a:lnTo>
                <a:lnTo>
                  <a:pt x="46560" y="55280"/>
                </a:lnTo>
                <a:lnTo>
                  <a:pt x="46520" y="55360"/>
                </a:lnTo>
                <a:lnTo>
                  <a:pt x="46440" y="55350"/>
                </a:lnTo>
                <a:lnTo>
                  <a:pt x="46420" y="55390"/>
                </a:lnTo>
                <a:lnTo>
                  <a:pt x="46420" y="55460"/>
                </a:lnTo>
                <a:lnTo>
                  <a:pt x="46340" y="55480"/>
                </a:lnTo>
                <a:lnTo>
                  <a:pt x="46320" y="55490"/>
                </a:lnTo>
                <a:lnTo>
                  <a:pt x="46310" y="55490"/>
                </a:lnTo>
                <a:lnTo>
                  <a:pt x="46290" y="55500"/>
                </a:lnTo>
                <a:lnTo>
                  <a:pt x="46280" y="55530"/>
                </a:lnTo>
                <a:lnTo>
                  <a:pt x="46290" y="55540"/>
                </a:lnTo>
                <a:lnTo>
                  <a:pt x="46310" y="55570"/>
                </a:lnTo>
                <a:lnTo>
                  <a:pt x="46320" y="55580"/>
                </a:lnTo>
                <a:lnTo>
                  <a:pt x="46310" y="55590"/>
                </a:lnTo>
                <a:lnTo>
                  <a:pt x="46310" y="55600"/>
                </a:lnTo>
                <a:lnTo>
                  <a:pt x="46300" y="55610"/>
                </a:lnTo>
                <a:lnTo>
                  <a:pt x="46340" y="55630"/>
                </a:lnTo>
                <a:lnTo>
                  <a:pt x="46350" y="55650"/>
                </a:lnTo>
                <a:lnTo>
                  <a:pt x="46340" y="55720"/>
                </a:lnTo>
                <a:lnTo>
                  <a:pt x="46350" y="55740"/>
                </a:lnTo>
                <a:lnTo>
                  <a:pt x="46370" y="55770"/>
                </a:lnTo>
                <a:lnTo>
                  <a:pt x="46370" y="55800"/>
                </a:lnTo>
                <a:lnTo>
                  <a:pt x="46360" y="55810"/>
                </a:lnTo>
                <a:lnTo>
                  <a:pt x="46320" y="55810"/>
                </a:lnTo>
                <a:lnTo>
                  <a:pt x="46300" y="55830"/>
                </a:lnTo>
                <a:lnTo>
                  <a:pt x="46270" y="55890"/>
                </a:lnTo>
                <a:lnTo>
                  <a:pt x="46250" y="55920"/>
                </a:lnTo>
                <a:lnTo>
                  <a:pt x="46220" y="55940"/>
                </a:lnTo>
                <a:lnTo>
                  <a:pt x="46200" y="55940"/>
                </a:lnTo>
                <a:lnTo>
                  <a:pt x="46170" y="55930"/>
                </a:lnTo>
                <a:lnTo>
                  <a:pt x="46120" y="56010"/>
                </a:lnTo>
                <a:lnTo>
                  <a:pt x="45980" y="56010"/>
                </a:lnTo>
                <a:lnTo>
                  <a:pt x="45820" y="55980"/>
                </a:lnTo>
                <a:lnTo>
                  <a:pt x="45700" y="55990"/>
                </a:lnTo>
                <a:lnTo>
                  <a:pt x="45710" y="56010"/>
                </a:lnTo>
                <a:lnTo>
                  <a:pt x="45720" y="56020"/>
                </a:lnTo>
                <a:lnTo>
                  <a:pt x="45730" y="56030"/>
                </a:lnTo>
                <a:lnTo>
                  <a:pt x="45730" y="56040"/>
                </a:lnTo>
                <a:lnTo>
                  <a:pt x="45690" y="56030"/>
                </a:lnTo>
                <a:lnTo>
                  <a:pt x="45650" y="56040"/>
                </a:lnTo>
                <a:lnTo>
                  <a:pt x="45580" y="56060"/>
                </a:lnTo>
                <a:lnTo>
                  <a:pt x="45540" y="56060"/>
                </a:lnTo>
                <a:lnTo>
                  <a:pt x="45440" y="55990"/>
                </a:lnTo>
                <a:lnTo>
                  <a:pt x="45280" y="55940"/>
                </a:lnTo>
                <a:lnTo>
                  <a:pt x="45140" y="55940"/>
                </a:lnTo>
                <a:lnTo>
                  <a:pt x="45100" y="55920"/>
                </a:lnTo>
                <a:lnTo>
                  <a:pt x="45110" y="55900"/>
                </a:lnTo>
                <a:lnTo>
                  <a:pt x="45130" y="55890"/>
                </a:lnTo>
                <a:lnTo>
                  <a:pt x="45160" y="55870"/>
                </a:lnTo>
                <a:lnTo>
                  <a:pt x="45190" y="55800"/>
                </a:lnTo>
                <a:lnTo>
                  <a:pt x="45210" y="55760"/>
                </a:lnTo>
                <a:lnTo>
                  <a:pt x="45210" y="55730"/>
                </a:lnTo>
                <a:lnTo>
                  <a:pt x="45220" y="55690"/>
                </a:lnTo>
                <a:lnTo>
                  <a:pt x="45210" y="55650"/>
                </a:lnTo>
                <a:lnTo>
                  <a:pt x="45240" y="55630"/>
                </a:lnTo>
                <a:lnTo>
                  <a:pt x="45260" y="55600"/>
                </a:lnTo>
                <a:lnTo>
                  <a:pt x="45320" y="55590"/>
                </a:lnTo>
                <a:lnTo>
                  <a:pt x="45420" y="55600"/>
                </a:lnTo>
                <a:lnTo>
                  <a:pt x="45470" y="55580"/>
                </a:lnTo>
                <a:lnTo>
                  <a:pt x="45490" y="55530"/>
                </a:lnTo>
                <a:lnTo>
                  <a:pt x="45510" y="55480"/>
                </a:lnTo>
                <a:lnTo>
                  <a:pt x="45570" y="55390"/>
                </a:lnTo>
                <a:lnTo>
                  <a:pt x="45580" y="55340"/>
                </a:lnTo>
                <a:lnTo>
                  <a:pt x="45520" y="55410"/>
                </a:lnTo>
                <a:lnTo>
                  <a:pt x="45480" y="55480"/>
                </a:lnTo>
                <a:lnTo>
                  <a:pt x="45440" y="55540"/>
                </a:lnTo>
                <a:lnTo>
                  <a:pt x="45360" y="55560"/>
                </a:lnTo>
                <a:lnTo>
                  <a:pt x="45340" y="55560"/>
                </a:lnTo>
                <a:lnTo>
                  <a:pt x="45300" y="55530"/>
                </a:lnTo>
                <a:lnTo>
                  <a:pt x="45280" y="55530"/>
                </a:lnTo>
                <a:lnTo>
                  <a:pt x="45270" y="55530"/>
                </a:lnTo>
                <a:lnTo>
                  <a:pt x="45240" y="55540"/>
                </a:lnTo>
                <a:lnTo>
                  <a:pt x="45220" y="55540"/>
                </a:lnTo>
                <a:lnTo>
                  <a:pt x="45180" y="55530"/>
                </a:lnTo>
                <a:lnTo>
                  <a:pt x="45130" y="55500"/>
                </a:lnTo>
                <a:lnTo>
                  <a:pt x="45100" y="55490"/>
                </a:lnTo>
                <a:lnTo>
                  <a:pt x="45090" y="55490"/>
                </a:lnTo>
                <a:lnTo>
                  <a:pt x="45080" y="55470"/>
                </a:lnTo>
                <a:lnTo>
                  <a:pt x="45070" y="55460"/>
                </a:lnTo>
                <a:lnTo>
                  <a:pt x="45060" y="55470"/>
                </a:lnTo>
                <a:lnTo>
                  <a:pt x="45050" y="55470"/>
                </a:lnTo>
                <a:lnTo>
                  <a:pt x="45040" y="55480"/>
                </a:lnTo>
                <a:lnTo>
                  <a:pt x="45030" y="55480"/>
                </a:lnTo>
                <a:lnTo>
                  <a:pt x="45010" y="55450"/>
                </a:lnTo>
                <a:lnTo>
                  <a:pt x="45010" y="55430"/>
                </a:lnTo>
                <a:lnTo>
                  <a:pt x="45030" y="55400"/>
                </a:lnTo>
                <a:lnTo>
                  <a:pt x="45020" y="55370"/>
                </a:lnTo>
                <a:lnTo>
                  <a:pt x="45000" y="55310"/>
                </a:lnTo>
                <a:lnTo>
                  <a:pt x="44950" y="55240"/>
                </a:lnTo>
                <a:lnTo>
                  <a:pt x="44940" y="55170"/>
                </a:lnTo>
                <a:lnTo>
                  <a:pt x="44930" y="55130"/>
                </a:lnTo>
                <a:lnTo>
                  <a:pt x="44950" y="55060"/>
                </a:lnTo>
                <a:lnTo>
                  <a:pt x="44950" y="54910"/>
                </a:lnTo>
                <a:lnTo>
                  <a:pt x="44930" y="54780"/>
                </a:lnTo>
                <a:lnTo>
                  <a:pt x="44890" y="54660"/>
                </a:lnTo>
                <a:lnTo>
                  <a:pt x="44850" y="54550"/>
                </a:lnTo>
                <a:lnTo>
                  <a:pt x="44810" y="54480"/>
                </a:lnTo>
                <a:lnTo>
                  <a:pt x="44820" y="54430"/>
                </a:lnTo>
                <a:lnTo>
                  <a:pt x="44810" y="54390"/>
                </a:lnTo>
                <a:lnTo>
                  <a:pt x="44790" y="54340"/>
                </a:lnTo>
                <a:lnTo>
                  <a:pt x="44790" y="54290"/>
                </a:lnTo>
                <a:lnTo>
                  <a:pt x="44770" y="54230"/>
                </a:lnTo>
                <a:lnTo>
                  <a:pt x="44780" y="54160"/>
                </a:lnTo>
                <a:lnTo>
                  <a:pt x="44770" y="54090"/>
                </a:lnTo>
                <a:lnTo>
                  <a:pt x="44760" y="54040"/>
                </a:lnTo>
                <a:lnTo>
                  <a:pt x="44780" y="54010"/>
                </a:lnTo>
                <a:lnTo>
                  <a:pt x="44800" y="54000"/>
                </a:lnTo>
                <a:lnTo>
                  <a:pt x="44840" y="53990"/>
                </a:lnTo>
                <a:lnTo>
                  <a:pt x="44860" y="53960"/>
                </a:lnTo>
                <a:lnTo>
                  <a:pt x="44890" y="53940"/>
                </a:lnTo>
                <a:lnTo>
                  <a:pt x="44930" y="53910"/>
                </a:lnTo>
                <a:lnTo>
                  <a:pt x="44920" y="53870"/>
                </a:lnTo>
                <a:lnTo>
                  <a:pt x="44890" y="53840"/>
                </a:lnTo>
                <a:lnTo>
                  <a:pt x="44860" y="53810"/>
                </a:lnTo>
                <a:lnTo>
                  <a:pt x="44860" y="53780"/>
                </a:lnTo>
                <a:lnTo>
                  <a:pt x="44860" y="53750"/>
                </a:lnTo>
                <a:lnTo>
                  <a:pt x="44880" y="53720"/>
                </a:lnTo>
                <a:lnTo>
                  <a:pt x="44900" y="53670"/>
                </a:lnTo>
                <a:lnTo>
                  <a:pt x="44900" y="53610"/>
                </a:lnTo>
                <a:lnTo>
                  <a:pt x="44910" y="53540"/>
                </a:lnTo>
                <a:lnTo>
                  <a:pt x="44940" y="53480"/>
                </a:lnTo>
                <a:lnTo>
                  <a:pt x="44980" y="53420"/>
                </a:lnTo>
                <a:lnTo>
                  <a:pt x="45010" y="53400"/>
                </a:lnTo>
                <a:lnTo>
                  <a:pt x="44990" y="53360"/>
                </a:lnTo>
                <a:lnTo>
                  <a:pt x="44960" y="53330"/>
                </a:lnTo>
                <a:lnTo>
                  <a:pt x="44950" y="53310"/>
                </a:lnTo>
                <a:lnTo>
                  <a:pt x="44970" y="53280"/>
                </a:lnTo>
                <a:lnTo>
                  <a:pt x="44990" y="53240"/>
                </a:lnTo>
                <a:lnTo>
                  <a:pt x="45020" y="53220"/>
                </a:lnTo>
                <a:lnTo>
                  <a:pt x="45100" y="53160"/>
                </a:lnTo>
                <a:lnTo>
                  <a:pt x="45120" y="53080"/>
                </a:lnTo>
                <a:lnTo>
                  <a:pt x="45160" y="53010"/>
                </a:lnTo>
                <a:lnTo>
                  <a:pt x="45140" y="52960"/>
                </a:lnTo>
                <a:lnTo>
                  <a:pt x="45120" y="52920"/>
                </a:lnTo>
                <a:lnTo>
                  <a:pt x="45120" y="52880"/>
                </a:lnTo>
                <a:lnTo>
                  <a:pt x="45110" y="52850"/>
                </a:lnTo>
                <a:lnTo>
                  <a:pt x="45090" y="52800"/>
                </a:lnTo>
                <a:lnTo>
                  <a:pt x="45080" y="52780"/>
                </a:lnTo>
                <a:lnTo>
                  <a:pt x="45070" y="52770"/>
                </a:lnTo>
                <a:lnTo>
                  <a:pt x="45060" y="52760"/>
                </a:lnTo>
                <a:lnTo>
                  <a:pt x="45060" y="52730"/>
                </a:lnTo>
                <a:lnTo>
                  <a:pt x="45060" y="52700"/>
                </a:lnTo>
                <a:lnTo>
                  <a:pt x="45090" y="52670"/>
                </a:lnTo>
                <a:lnTo>
                  <a:pt x="45090" y="52640"/>
                </a:lnTo>
                <a:lnTo>
                  <a:pt x="45090" y="52540"/>
                </a:lnTo>
                <a:lnTo>
                  <a:pt x="45100" y="52490"/>
                </a:lnTo>
                <a:lnTo>
                  <a:pt x="45120" y="52360"/>
                </a:lnTo>
                <a:lnTo>
                  <a:pt x="45130" y="52370"/>
                </a:lnTo>
                <a:lnTo>
                  <a:pt x="45150" y="52390"/>
                </a:lnTo>
                <a:lnTo>
                  <a:pt x="45190" y="52410"/>
                </a:lnTo>
                <a:lnTo>
                  <a:pt x="45270" y="52420"/>
                </a:lnTo>
                <a:lnTo>
                  <a:pt x="45370" y="52420"/>
                </a:lnTo>
                <a:lnTo>
                  <a:pt x="45470" y="52420"/>
                </a:lnTo>
                <a:lnTo>
                  <a:pt x="45570" y="52420"/>
                </a:lnTo>
                <a:lnTo>
                  <a:pt x="45660" y="52420"/>
                </a:lnTo>
                <a:lnTo>
                  <a:pt x="45760" y="52440"/>
                </a:lnTo>
                <a:lnTo>
                  <a:pt x="45880" y="52490"/>
                </a:lnTo>
                <a:lnTo>
                  <a:pt x="46010" y="52530"/>
                </a:lnTo>
                <a:lnTo>
                  <a:pt x="46120" y="52560"/>
                </a:lnTo>
                <a:lnTo>
                  <a:pt x="46230" y="52540"/>
                </a:lnTo>
                <a:lnTo>
                  <a:pt x="46370" y="52530"/>
                </a:lnTo>
                <a:lnTo>
                  <a:pt x="46490" y="52560"/>
                </a:lnTo>
                <a:lnTo>
                  <a:pt x="46570" y="52660"/>
                </a:lnTo>
                <a:lnTo>
                  <a:pt x="46610" y="52800"/>
                </a:lnTo>
                <a:lnTo>
                  <a:pt x="46640" y="52890"/>
                </a:lnTo>
                <a:lnTo>
                  <a:pt x="46690" y="52960"/>
                </a:lnTo>
                <a:lnTo>
                  <a:pt x="46760" y="53020"/>
                </a:lnTo>
                <a:lnTo>
                  <a:pt x="46860" y="53100"/>
                </a:lnTo>
                <a:lnTo>
                  <a:pt x="46990" y="53190"/>
                </a:lnTo>
                <a:lnTo>
                  <a:pt x="47150" y="53270"/>
                </a:lnTo>
                <a:lnTo>
                  <a:pt x="47340" y="53320"/>
                </a:lnTo>
                <a:lnTo>
                  <a:pt x="47580" y="53330"/>
                </a:lnTo>
                <a:lnTo>
                  <a:pt x="47820" y="53320"/>
                </a:lnTo>
                <a:lnTo>
                  <a:pt x="48030" y="53300"/>
                </a:lnTo>
                <a:lnTo>
                  <a:pt x="48170" y="53290"/>
                </a:lnTo>
                <a:lnTo>
                  <a:pt x="48280" y="53270"/>
                </a:lnTo>
                <a:lnTo>
                  <a:pt x="48400" y="53210"/>
                </a:lnTo>
                <a:lnTo>
                  <a:pt x="48500" y="53130"/>
                </a:lnTo>
                <a:lnTo>
                  <a:pt x="48550" y="53050"/>
                </a:lnTo>
                <a:close/>
                <a:moveTo>
                  <a:pt x="45370" y="58850"/>
                </a:moveTo>
                <a:lnTo>
                  <a:pt x="45410" y="58790"/>
                </a:lnTo>
                <a:lnTo>
                  <a:pt x="45480" y="58800"/>
                </a:lnTo>
                <a:lnTo>
                  <a:pt x="45590" y="58860"/>
                </a:lnTo>
                <a:lnTo>
                  <a:pt x="45640" y="58870"/>
                </a:lnTo>
                <a:lnTo>
                  <a:pt x="45720" y="58890"/>
                </a:lnTo>
                <a:lnTo>
                  <a:pt x="45780" y="58930"/>
                </a:lnTo>
                <a:lnTo>
                  <a:pt x="45820" y="58980"/>
                </a:lnTo>
                <a:lnTo>
                  <a:pt x="45800" y="58980"/>
                </a:lnTo>
                <a:lnTo>
                  <a:pt x="45790" y="58990"/>
                </a:lnTo>
                <a:lnTo>
                  <a:pt x="45780" y="58990"/>
                </a:lnTo>
                <a:lnTo>
                  <a:pt x="45770" y="59000"/>
                </a:lnTo>
                <a:lnTo>
                  <a:pt x="45710" y="59000"/>
                </a:lnTo>
                <a:lnTo>
                  <a:pt x="45660" y="58990"/>
                </a:lnTo>
                <a:lnTo>
                  <a:pt x="45620" y="58970"/>
                </a:lnTo>
                <a:lnTo>
                  <a:pt x="45590" y="58920"/>
                </a:lnTo>
                <a:lnTo>
                  <a:pt x="45570" y="58910"/>
                </a:lnTo>
                <a:lnTo>
                  <a:pt x="45510" y="58890"/>
                </a:lnTo>
                <a:lnTo>
                  <a:pt x="45490" y="58870"/>
                </a:lnTo>
                <a:lnTo>
                  <a:pt x="45460" y="58860"/>
                </a:lnTo>
                <a:lnTo>
                  <a:pt x="45400" y="58850"/>
                </a:lnTo>
                <a:lnTo>
                  <a:pt x="45370" y="58850"/>
                </a:lnTo>
                <a:close/>
                <a:moveTo>
                  <a:pt x="45380" y="57960"/>
                </a:moveTo>
                <a:lnTo>
                  <a:pt x="45390" y="58000"/>
                </a:lnTo>
                <a:lnTo>
                  <a:pt x="45370" y="58070"/>
                </a:lnTo>
                <a:lnTo>
                  <a:pt x="45380" y="58100"/>
                </a:lnTo>
                <a:lnTo>
                  <a:pt x="45360" y="58110"/>
                </a:lnTo>
                <a:lnTo>
                  <a:pt x="45290" y="58070"/>
                </a:lnTo>
                <a:lnTo>
                  <a:pt x="45260" y="58070"/>
                </a:lnTo>
                <a:lnTo>
                  <a:pt x="45230" y="58070"/>
                </a:lnTo>
                <a:lnTo>
                  <a:pt x="45200" y="58080"/>
                </a:lnTo>
                <a:lnTo>
                  <a:pt x="45170" y="58100"/>
                </a:lnTo>
                <a:lnTo>
                  <a:pt x="45150" y="58080"/>
                </a:lnTo>
                <a:lnTo>
                  <a:pt x="45120" y="58040"/>
                </a:lnTo>
                <a:lnTo>
                  <a:pt x="45110" y="58010"/>
                </a:lnTo>
                <a:lnTo>
                  <a:pt x="45140" y="57990"/>
                </a:lnTo>
                <a:lnTo>
                  <a:pt x="45280" y="57980"/>
                </a:lnTo>
                <a:lnTo>
                  <a:pt x="45300" y="57970"/>
                </a:lnTo>
                <a:lnTo>
                  <a:pt x="45330" y="57940"/>
                </a:lnTo>
                <a:lnTo>
                  <a:pt x="45350" y="57930"/>
                </a:lnTo>
                <a:lnTo>
                  <a:pt x="45380" y="57960"/>
                </a:lnTo>
                <a:close/>
                <a:moveTo>
                  <a:pt x="45730" y="57830"/>
                </a:moveTo>
                <a:lnTo>
                  <a:pt x="45730" y="57840"/>
                </a:lnTo>
                <a:lnTo>
                  <a:pt x="45720" y="57860"/>
                </a:lnTo>
                <a:lnTo>
                  <a:pt x="45720" y="57870"/>
                </a:lnTo>
                <a:lnTo>
                  <a:pt x="45720" y="57880"/>
                </a:lnTo>
                <a:lnTo>
                  <a:pt x="45720" y="57900"/>
                </a:lnTo>
                <a:lnTo>
                  <a:pt x="45720" y="57920"/>
                </a:lnTo>
                <a:lnTo>
                  <a:pt x="45700" y="57900"/>
                </a:lnTo>
                <a:lnTo>
                  <a:pt x="45620" y="57770"/>
                </a:lnTo>
                <a:lnTo>
                  <a:pt x="45610" y="57750"/>
                </a:lnTo>
                <a:lnTo>
                  <a:pt x="45590" y="57750"/>
                </a:lnTo>
                <a:lnTo>
                  <a:pt x="45570" y="57750"/>
                </a:lnTo>
                <a:lnTo>
                  <a:pt x="45560" y="57740"/>
                </a:lnTo>
                <a:lnTo>
                  <a:pt x="45490" y="57700"/>
                </a:lnTo>
                <a:lnTo>
                  <a:pt x="45480" y="57690"/>
                </a:lnTo>
                <a:lnTo>
                  <a:pt x="45450" y="57680"/>
                </a:lnTo>
                <a:lnTo>
                  <a:pt x="45370" y="57650"/>
                </a:lnTo>
                <a:lnTo>
                  <a:pt x="45340" y="57630"/>
                </a:lnTo>
                <a:lnTo>
                  <a:pt x="45340" y="57610"/>
                </a:lnTo>
                <a:lnTo>
                  <a:pt x="45330" y="57580"/>
                </a:lnTo>
                <a:lnTo>
                  <a:pt x="45330" y="57530"/>
                </a:lnTo>
                <a:lnTo>
                  <a:pt x="45320" y="57510"/>
                </a:lnTo>
                <a:lnTo>
                  <a:pt x="45310" y="57500"/>
                </a:lnTo>
                <a:lnTo>
                  <a:pt x="45300" y="57490"/>
                </a:lnTo>
                <a:lnTo>
                  <a:pt x="45310" y="57450"/>
                </a:lnTo>
                <a:lnTo>
                  <a:pt x="45330" y="57440"/>
                </a:lnTo>
                <a:lnTo>
                  <a:pt x="45380" y="57440"/>
                </a:lnTo>
                <a:lnTo>
                  <a:pt x="45490" y="57470"/>
                </a:lnTo>
                <a:lnTo>
                  <a:pt x="45510" y="57500"/>
                </a:lnTo>
                <a:lnTo>
                  <a:pt x="45520" y="57540"/>
                </a:lnTo>
                <a:lnTo>
                  <a:pt x="45540" y="57580"/>
                </a:lnTo>
                <a:lnTo>
                  <a:pt x="45720" y="57810"/>
                </a:lnTo>
                <a:lnTo>
                  <a:pt x="45730" y="57830"/>
                </a:lnTo>
                <a:close/>
                <a:moveTo>
                  <a:pt x="46320" y="57140"/>
                </a:moveTo>
                <a:lnTo>
                  <a:pt x="46340" y="57170"/>
                </a:lnTo>
                <a:lnTo>
                  <a:pt x="46350" y="57190"/>
                </a:lnTo>
                <a:lnTo>
                  <a:pt x="46360" y="57220"/>
                </a:lnTo>
                <a:lnTo>
                  <a:pt x="46350" y="57250"/>
                </a:lnTo>
                <a:lnTo>
                  <a:pt x="46320" y="57270"/>
                </a:lnTo>
                <a:lnTo>
                  <a:pt x="46270" y="57300"/>
                </a:lnTo>
                <a:lnTo>
                  <a:pt x="46220" y="57310"/>
                </a:lnTo>
                <a:lnTo>
                  <a:pt x="46200" y="57280"/>
                </a:lnTo>
                <a:lnTo>
                  <a:pt x="46190" y="57280"/>
                </a:lnTo>
                <a:lnTo>
                  <a:pt x="46170" y="57260"/>
                </a:lnTo>
                <a:lnTo>
                  <a:pt x="46150" y="57230"/>
                </a:lnTo>
                <a:lnTo>
                  <a:pt x="46150" y="57220"/>
                </a:lnTo>
                <a:lnTo>
                  <a:pt x="46140" y="57210"/>
                </a:lnTo>
                <a:lnTo>
                  <a:pt x="46130" y="57180"/>
                </a:lnTo>
                <a:lnTo>
                  <a:pt x="46130" y="57150"/>
                </a:lnTo>
                <a:lnTo>
                  <a:pt x="46140" y="57140"/>
                </a:lnTo>
                <a:lnTo>
                  <a:pt x="46160" y="57150"/>
                </a:lnTo>
                <a:lnTo>
                  <a:pt x="46190" y="57210"/>
                </a:lnTo>
                <a:lnTo>
                  <a:pt x="46220" y="57220"/>
                </a:lnTo>
                <a:lnTo>
                  <a:pt x="46260" y="57160"/>
                </a:lnTo>
                <a:lnTo>
                  <a:pt x="46290" y="57130"/>
                </a:lnTo>
                <a:lnTo>
                  <a:pt x="46320" y="57140"/>
                </a:lnTo>
                <a:close/>
                <a:moveTo>
                  <a:pt x="47310" y="56880"/>
                </a:moveTo>
                <a:lnTo>
                  <a:pt x="47190" y="56810"/>
                </a:lnTo>
                <a:lnTo>
                  <a:pt x="47180" y="56790"/>
                </a:lnTo>
                <a:lnTo>
                  <a:pt x="47190" y="56750"/>
                </a:lnTo>
                <a:lnTo>
                  <a:pt x="47220" y="56710"/>
                </a:lnTo>
                <a:lnTo>
                  <a:pt x="47250" y="56680"/>
                </a:lnTo>
                <a:lnTo>
                  <a:pt x="47280" y="56660"/>
                </a:lnTo>
                <a:lnTo>
                  <a:pt x="47340" y="56670"/>
                </a:lnTo>
                <a:lnTo>
                  <a:pt x="47360" y="56680"/>
                </a:lnTo>
                <a:lnTo>
                  <a:pt x="47370" y="56720"/>
                </a:lnTo>
                <a:lnTo>
                  <a:pt x="47380" y="56820"/>
                </a:lnTo>
                <a:lnTo>
                  <a:pt x="47380" y="56880"/>
                </a:lnTo>
                <a:lnTo>
                  <a:pt x="47360" y="56910"/>
                </a:lnTo>
                <a:lnTo>
                  <a:pt x="47310" y="56880"/>
                </a:lnTo>
                <a:close/>
                <a:moveTo>
                  <a:pt x="44050" y="59710"/>
                </a:moveTo>
                <a:lnTo>
                  <a:pt x="44000" y="59730"/>
                </a:lnTo>
                <a:lnTo>
                  <a:pt x="43970" y="59680"/>
                </a:lnTo>
                <a:lnTo>
                  <a:pt x="43930" y="59650"/>
                </a:lnTo>
                <a:lnTo>
                  <a:pt x="43920" y="59600"/>
                </a:lnTo>
                <a:lnTo>
                  <a:pt x="43930" y="59580"/>
                </a:lnTo>
                <a:lnTo>
                  <a:pt x="43980" y="59550"/>
                </a:lnTo>
                <a:lnTo>
                  <a:pt x="44010" y="59450"/>
                </a:lnTo>
                <a:lnTo>
                  <a:pt x="44010" y="59400"/>
                </a:lnTo>
                <a:lnTo>
                  <a:pt x="44020" y="59390"/>
                </a:lnTo>
                <a:lnTo>
                  <a:pt x="44060" y="59360"/>
                </a:lnTo>
                <a:lnTo>
                  <a:pt x="44100" y="59350"/>
                </a:lnTo>
                <a:lnTo>
                  <a:pt x="44100" y="59310"/>
                </a:lnTo>
                <a:lnTo>
                  <a:pt x="44070" y="59300"/>
                </a:lnTo>
                <a:lnTo>
                  <a:pt x="44050" y="59280"/>
                </a:lnTo>
                <a:lnTo>
                  <a:pt x="44050" y="59250"/>
                </a:lnTo>
                <a:lnTo>
                  <a:pt x="44060" y="59220"/>
                </a:lnTo>
                <a:lnTo>
                  <a:pt x="44080" y="59180"/>
                </a:lnTo>
                <a:lnTo>
                  <a:pt x="44120" y="59190"/>
                </a:lnTo>
                <a:lnTo>
                  <a:pt x="44150" y="59170"/>
                </a:lnTo>
                <a:lnTo>
                  <a:pt x="44190" y="59120"/>
                </a:lnTo>
                <a:lnTo>
                  <a:pt x="44230" y="59090"/>
                </a:lnTo>
                <a:lnTo>
                  <a:pt x="44240" y="59060"/>
                </a:lnTo>
                <a:lnTo>
                  <a:pt x="44250" y="59030"/>
                </a:lnTo>
                <a:lnTo>
                  <a:pt x="44210" y="59010"/>
                </a:lnTo>
                <a:lnTo>
                  <a:pt x="44200" y="58980"/>
                </a:lnTo>
                <a:lnTo>
                  <a:pt x="44210" y="58960"/>
                </a:lnTo>
                <a:lnTo>
                  <a:pt x="44260" y="58950"/>
                </a:lnTo>
                <a:lnTo>
                  <a:pt x="44280" y="58910"/>
                </a:lnTo>
                <a:lnTo>
                  <a:pt x="44270" y="58870"/>
                </a:lnTo>
                <a:lnTo>
                  <a:pt x="44250" y="58850"/>
                </a:lnTo>
                <a:lnTo>
                  <a:pt x="44240" y="58830"/>
                </a:lnTo>
                <a:lnTo>
                  <a:pt x="44240" y="58800"/>
                </a:lnTo>
                <a:lnTo>
                  <a:pt x="44260" y="58790"/>
                </a:lnTo>
                <a:lnTo>
                  <a:pt x="44280" y="58790"/>
                </a:lnTo>
                <a:lnTo>
                  <a:pt x="44330" y="58760"/>
                </a:lnTo>
                <a:lnTo>
                  <a:pt x="44360" y="58710"/>
                </a:lnTo>
                <a:lnTo>
                  <a:pt x="44370" y="58660"/>
                </a:lnTo>
                <a:lnTo>
                  <a:pt x="44370" y="58610"/>
                </a:lnTo>
                <a:lnTo>
                  <a:pt x="44350" y="58580"/>
                </a:lnTo>
                <a:lnTo>
                  <a:pt x="44360" y="58550"/>
                </a:lnTo>
                <a:lnTo>
                  <a:pt x="44380" y="58520"/>
                </a:lnTo>
                <a:lnTo>
                  <a:pt x="44370" y="58490"/>
                </a:lnTo>
                <a:lnTo>
                  <a:pt x="44350" y="58470"/>
                </a:lnTo>
                <a:lnTo>
                  <a:pt x="44350" y="58420"/>
                </a:lnTo>
                <a:lnTo>
                  <a:pt x="44390" y="58400"/>
                </a:lnTo>
                <a:lnTo>
                  <a:pt x="44400" y="58380"/>
                </a:lnTo>
                <a:lnTo>
                  <a:pt x="44390" y="58340"/>
                </a:lnTo>
                <a:lnTo>
                  <a:pt x="44370" y="58310"/>
                </a:lnTo>
                <a:lnTo>
                  <a:pt x="44380" y="58290"/>
                </a:lnTo>
                <a:lnTo>
                  <a:pt x="44410" y="58270"/>
                </a:lnTo>
                <a:lnTo>
                  <a:pt x="44420" y="58240"/>
                </a:lnTo>
                <a:lnTo>
                  <a:pt x="44430" y="58190"/>
                </a:lnTo>
                <a:lnTo>
                  <a:pt x="44430" y="58110"/>
                </a:lnTo>
                <a:lnTo>
                  <a:pt x="44410" y="58020"/>
                </a:lnTo>
                <a:lnTo>
                  <a:pt x="44400" y="57960"/>
                </a:lnTo>
                <a:lnTo>
                  <a:pt x="44380" y="57910"/>
                </a:lnTo>
                <a:lnTo>
                  <a:pt x="44380" y="57890"/>
                </a:lnTo>
                <a:lnTo>
                  <a:pt x="44370" y="57880"/>
                </a:lnTo>
                <a:lnTo>
                  <a:pt x="44360" y="57860"/>
                </a:lnTo>
                <a:lnTo>
                  <a:pt x="44360" y="57830"/>
                </a:lnTo>
                <a:lnTo>
                  <a:pt x="44350" y="57820"/>
                </a:lnTo>
                <a:lnTo>
                  <a:pt x="44320" y="57820"/>
                </a:lnTo>
                <a:lnTo>
                  <a:pt x="44310" y="57800"/>
                </a:lnTo>
                <a:lnTo>
                  <a:pt x="44320" y="57760"/>
                </a:lnTo>
                <a:lnTo>
                  <a:pt x="44330" y="57720"/>
                </a:lnTo>
                <a:lnTo>
                  <a:pt x="44330" y="57680"/>
                </a:lnTo>
                <a:lnTo>
                  <a:pt x="44320" y="57650"/>
                </a:lnTo>
                <a:lnTo>
                  <a:pt x="44320" y="57600"/>
                </a:lnTo>
                <a:lnTo>
                  <a:pt x="44380" y="57420"/>
                </a:lnTo>
                <a:lnTo>
                  <a:pt x="44400" y="57320"/>
                </a:lnTo>
                <a:lnTo>
                  <a:pt x="44370" y="57250"/>
                </a:lnTo>
                <a:lnTo>
                  <a:pt x="44360" y="57190"/>
                </a:lnTo>
                <a:lnTo>
                  <a:pt x="44370" y="57130"/>
                </a:lnTo>
                <a:lnTo>
                  <a:pt x="44390" y="57070"/>
                </a:lnTo>
                <a:lnTo>
                  <a:pt x="44440" y="57010"/>
                </a:lnTo>
                <a:lnTo>
                  <a:pt x="44540" y="56910"/>
                </a:lnTo>
                <a:lnTo>
                  <a:pt x="44570" y="56860"/>
                </a:lnTo>
                <a:lnTo>
                  <a:pt x="44560" y="56810"/>
                </a:lnTo>
                <a:lnTo>
                  <a:pt x="44550" y="56760"/>
                </a:lnTo>
                <a:lnTo>
                  <a:pt x="44550" y="56730"/>
                </a:lnTo>
                <a:lnTo>
                  <a:pt x="44570" y="56710"/>
                </a:lnTo>
                <a:lnTo>
                  <a:pt x="44580" y="56680"/>
                </a:lnTo>
                <a:lnTo>
                  <a:pt x="44580" y="56660"/>
                </a:lnTo>
                <a:lnTo>
                  <a:pt x="44570" y="56640"/>
                </a:lnTo>
                <a:lnTo>
                  <a:pt x="44560" y="56510"/>
                </a:lnTo>
                <a:lnTo>
                  <a:pt x="44560" y="56450"/>
                </a:lnTo>
                <a:lnTo>
                  <a:pt x="44560" y="56400"/>
                </a:lnTo>
                <a:lnTo>
                  <a:pt x="44580" y="56380"/>
                </a:lnTo>
                <a:lnTo>
                  <a:pt x="44570" y="56370"/>
                </a:lnTo>
                <a:lnTo>
                  <a:pt x="44580" y="56360"/>
                </a:lnTo>
                <a:lnTo>
                  <a:pt x="44600" y="56340"/>
                </a:lnTo>
                <a:lnTo>
                  <a:pt x="44610" y="56340"/>
                </a:lnTo>
                <a:lnTo>
                  <a:pt x="44640" y="56310"/>
                </a:lnTo>
                <a:lnTo>
                  <a:pt x="44650" y="56290"/>
                </a:lnTo>
                <a:lnTo>
                  <a:pt x="44650" y="56260"/>
                </a:lnTo>
                <a:lnTo>
                  <a:pt x="44630" y="56210"/>
                </a:lnTo>
                <a:lnTo>
                  <a:pt x="44610" y="56180"/>
                </a:lnTo>
                <a:lnTo>
                  <a:pt x="44590" y="56160"/>
                </a:lnTo>
                <a:lnTo>
                  <a:pt x="44560" y="56150"/>
                </a:lnTo>
                <a:lnTo>
                  <a:pt x="44550" y="56130"/>
                </a:lnTo>
                <a:lnTo>
                  <a:pt x="44550" y="56100"/>
                </a:lnTo>
                <a:lnTo>
                  <a:pt x="44550" y="56060"/>
                </a:lnTo>
                <a:lnTo>
                  <a:pt x="44560" y="56040"/>
                </a:lnTo>
                <a:lnTo>
                  <a:pt x="44580" y="56020"/>
                </a:lnTo>
                <a:lnTo>
                  <a:pt x="44590" y="55990"/>
                </a:lnTo>
                <a:lnTo>
                  <a:pt x="44600" y="55980"/>
                </a:lnTo>
                <a:lnTo>
                  <a:pt x="44620" y="55980"/>
                </a:lnTo>
                <a:lnTo>
                  <a:pt x="44630" y="55990"/>
                </a:lnTo>
                <a:lnTo>
                  <a:pt x="44650" y="56020"/>
                </a:lnTo>
                <a:lnTo>
                  <a:pt x="44660" y="56030"/>
                </a:lnTo>
                <a:lnTo>
                  <a:pt x="44680" y="56030"/>
                </a:lnTo>
                <a:lnTo>
                  <a:pt x="44720" y="56060"/>
                </a:lnTo>
                <a:lnTo>
                  <a:pt x="44740" y="56070"/>
                </a:lnTo>
                <a:lnTo>
                  <a:pt x="44750" y="56080"/>
                </a:lnTo>
                <a:lnTo>
                  <a:pt x="44760" y="56070"/>
                </a:lnTo>
                <a:lnTo>
                  <a:pt x="44770" y="56060"/>
                </a:lnTo>
                <a:lnTo>
                  <a:pt x="44780" y="56020"/>
                </a:lnTo>
                <a:lnTo>
                  <a:pt x="44780" y="56010"/>
                </a:lnTo>
                <a:lnTo>
                  <a:pt x="44810" y="56010"/>
                </a:lnTo>
                <a:lnTo>
                  <a:pt x="44840" y="56020"/>
                </a:lnTo>
                <a:lnTo>
                  <a:pt x="44860" y="56060"/>
                </a:lnTo>
                <a:lnTo>
                  <a:pt x="44870" y="56100"/>
                </a:lnTo>
                <a:lnTo>
                  <a:pt x="44850" y="56150"/>
                </a:lnTo>
                <a:lnTo>
                  <a:pt x="44810" y="56150"/>
                </a:lnTo>
                <a:lnTo>
                  <a:pt x="44730" y="56110"/>
                </a:lnTo>
                <a:lnTo>
                  <a:pt x="44690" y="56100"/>
                </a:lnTo>
                <a:lnTo>
                  <a:pt x="44670" y="56100"/>
                </a:lnTo>
                <a:lnTo>
                  <a:pt x="44660" y="56110"/>
                </a:lnTo>
                <a:lnTo>
                  <a:pt x="44650" y="56140"/>
                </a:lnTo>
                <a:lnTo>
                  <a:pt x="44650" y="56160"/>
                </a:lnTo>
                <a:lnTo>
                  <a:pt x="44660" y="56170"/>
                </a:lnTo>
                <a:lnTo>
                  <a:pt x="44670" y="56190"/>
                </a:lnTo>
                <a:lnTo>
                  <a:pt x="44690" y="56210"/>
                </a:lnTo>
                <a:lnTo>
                  <a:pt x="44830" y="56250"/>
                </a:lnTo>
                <a:lnTo>
                  <a:pt x="44860" y="56260"/>
                </a:lnTo>
                <a:lnTo>
                  <a:pt x="44910" y="56270"/>
                </a:lnTo>
                <a:lnTo>
                  <a:pt x="44940" y="56260"/>
                </a:lnTo>
                <a:lnTo>
                  <a:pt x="44960" y="56200"/>
                </a:lnTo>
                <a:lnTo>
                  <a:pt x="44980" y="56190"/>
                </a:lnTo>
                <a:lnTo>
                  <a:pt x="45020" y="56220"/>
                </a:lnTo>
                <a:lnTo>
                  <a:pt x="45070" y="56270"/>
                </a:lnTo>
                <a:lnTo>
                  <a:pt x="45080" y="56300"/>
                </a:lnTo>
                <a:lnTo>
                  <a:pt x="45100" y="56280"/>
                </a:lnTo>
                <a:lnTo>
                  <a:pt x="45090" y="56260"/>
                </a:lnTo>
                <a:lnTo>
                  <a:pt x="45070" y="56220"/>
                </a:lnTo>
                <a:lnTo>
                  <a:pt x="45070" y="56190"/>
                </a:lnTo>
                <a:lnTo>
                  <a:pt x="45120" y="56140"/>
                </a:lnTo>
                <a:lnTo>
                  <a:pt x="45190" y="56100"/>
                </a:lnTo>
                <a:lnTo>
                  <a:pt x="45220" y="56070"/>
                </a:lnTo>
                <a:lnTo>
                  <a:pt x="45250" y="56080"/>
                </a:lnTo>
                <a:lnTo>
                  <a:pt x="45290" y="56110"/>
                </a:lnTo>
                <a:lnTo>
                  <a:pt x="45330" y="56130"/>
                </a:lnTo>
                <a:lnTo>
                  <a:pt x="45350" y="56060"/>
                </a:lnTo>
                <a:lnTo>
                  <a:pt x="45380" y="56050"/>
                </a:lnTo>
                <a:lnTo>
                  <a:pt x="45410" y="56040"/>
                </a:lnTo>
                <a:lnTo>
                  <a:pt x="45430" y="56040"/>
                </a:lnTo>
                <a:lnTo>
                  <a:pt x="45450" y="56060"/>
                </a:lnTo>
                <a:lnTo>
                  <a:pt x="45470" y="56090"/>
                </a:lnTo>
                <a:lnTo>
                  <a:pt x="45500" y="56150"/>
                </a:lnTo>
                <a:lnTo>
                  <a:pt x="45520" y="56130"/>
                </a:lnTo>
                <a:lnTo>
                  <a:pt x="45540" y="56130"/>
                </a:lnTo>
                <a:lnTo>
                  <a:pt x="45550" y="56130"/>
                </a:lnTo>
                <a:lnTo>
                  <a:pt x="45570" y="56150"/>
                </a:lnTo>
                <a:lnTo>
                  <a:pt x="45570" y="56160"/>
                </a:lnTo>
                <a:lnTo>
                  <a:pt x="45520" y="56190"/>
                </a:lnTo>
                <a:lnTo>
                  <a:pt x="45500" y="56200"/>
                </a:lnTo>
                <a:lnTo>
                  <a:pt x="45490" y="56220"/>
                </a:lnTo>
                <a:lnTo>
                  <a:pt x="45480" y="56230"/>
                </a:lnTo>
                <a:lnTo>
                  <a:pt x="45490" y="56230"/>
                </a:lnTo>
                <a:lnTo>
                  <a:pt x="45500" y="56270"/>
                </a:lnTo>
                <a:lnTo>
                  <a:pt x="45510" y="56290"/>
                </a:lnTo>
                <a:lnTo>
                  <a:pt x="45520" y="56300"/>
                </a:lnTo>
                <a:lnTo>
                  <a:pt x="45520" y="56310"/>
                </a:lnTo>
                <a:lnTo>
                  <a:pt x="45510" y="56330"/>
                </a:lnTo>
                <a:lnTo>
                  <a:pt x="45500" y="56360"/>
                </a:lnTo>
                <a:lnTo>
                  <a:pt x="45480" y="56360"/>
                </a:lnTo>
                <a:lnTo>
                  <a:pt x="45460" y="56350"/>
                </a:lnTo>
                <a:lnTo>
                  <a:pt x="45440" y="56360"/>
                </a:lnTo>
                <a:lnTo>
                  <a:pt x="45430" y="56400"/>
                </a:lnTo>
                <a:lnTo>
                  <a:pt x="45450" y="56420"/>
                </a:lnTo>
                <a:lnTo>
                  <a:pt x="45480" y="56430"/>
                </a:lnTo>
                <a:lnTo>
                  <a:pt x="45510" y="56450"/>
                </a:lnTo>
                <a:lnTo>
                  <a:pt x="45580" y="56580"/>
                </a:lnTo>
                <a:lnTo>
                  <a:pt x="45600" y="56600"/>
                </a:lnTo>
                <a:lnTo>
                  <a:pt x="45630" y="56610"/>
                </a:lnTo>
                <a:lnTo>
                  <a:pt x="45650" y="56650"/>
                </a:lnTo>
                <a:lnTo>
                  <a:pt x="45670" y="56690"/>
                </a:lnTo>
                <a:lnTo>
                  <a:pt x="45670" y="56730"/>
                </a:lnTo>
                <a:lnTo>
                  <a:pt x="45650" y="56750"/>
                </a:lnTo>
                <a:lnTo>
                  <a:pt x="45580" y="56790"/>
                </a:lnTo>
                <a:lnTo>
                  <a:pt x="45570" y="56820"/>
                </a:lnTo>
                <a:lnTo>
                  <a:pt x="45590" y="56890"/>
                </a:lnTo>
                <a:lnTo>
                  <a:pt x="45650" y="56940"/>
                </a:lnTo>
                <a:lnTo>
                  <a:pt x="45780" y="57020"/>
                </a:lnTo>
                <a:lnTo>
                  <a:pt x="45770" y="57030"/>
                </a:lnTo>
                <a:lnTo>
                  <a:pt x="45760" y="57050"/>
                </a:lnTo>
                <a:lnTo>
                  <a:pt x="45750" y="57070"/>
                </a:lnTo>
                <a:lnTo>
                  <a:pt x="45780" y="57090"/>
                </a:lnTo>
                <a:lnTo>
                  <a:pt x="45800" y="57130"/>
                </a:lnTo>
                <a:lnTo>
                  <a:pt x="45800" y="57170"/>
                </a:lnTo>
                <a:lnTo>
                  <a:pt x="45790" y="57220"/>
                </a:lnTo>
                <a:lnTo>
                  <a:pt x="45780" y="57260"/>
                </a:lnTo>
                <a:lnTo>
                  <a:pt x="45770" y="57280"/>
                </a:lnTo>
                <a:lnTo>
                  <a:pt x="45760" y="57290"/>
                </a:lnTo>
                <a:lnTo>
                  <a:pt x="45750" y="57300"/>
                </a:lnTo>
                <a:lnTo>
                  <a:pt x="45710" y="57280"/>
                </a:lnTo>
                <a:lnTo>
                  <a:pt x="45690" y="57270"/>
                </a:lnTo>
                <a:lnTo>
                  <a:pt x="45660" y="57280"/>
                </a:lnTo>
                <a:lnTo>
                  <a:pt x="45600" y="57320"/>
                </a:lnTo>
                <a:lnTo>
                  <a:pt x="45560" y="57340"/>
                </a:lnTo>
                <a:lnTo>
                  <a:pt x="45440" y="57330"/>
                </a:lnTo>
                <a:lnTo>
                  <a:pt x="45410" y="57340"/>
                </a:lnTo>
                <a:lnTo>
                  <a:pt x="45300" y="57380"/>
                </a:lnTo>
                <a:lnTo>
                  <a:pt x="45270" y="57410"/>
                </a:lnTo>
                <a:lnTo>
                  <a:pt x="45240" y="57450"/>
                </a:lnTo>
                <a:lnTo>
                  <a:pt x="45240" y="57480"/>
                </a:lnTo>
                <a:lnTo>
                  <a:pt x="45250" y="57500"/>
                </a:lnTo>
                <a:lnTo>
                  <a:pt x="45260" y="57540"/>
                </a:lnTo>
                <a:lnTo>
                  <a:pt x="45250" y="57590"/>
                </a:lnTo>
                <a:lnTo>
                  <a:pt x="45230" y="57620"/>
                </a:lnTo>
                <a:lnTo>
                  <a:pt x="45230" y="57650"/>
                </a:lnTo>
                <a:lnTo>
                  <a:pt x="45240" y="57690"/>
                </a:lnTo>
                <a:lnTo>
                  <a:pt x="45270" y="57720"/>
                </a:lnTo>
                <a:lnTo>
                  <a:pt x="45340" y="57760"/>
                </a:lnTo>
                <a:lnTo>
                  <a:pt x="45370" y="57790"/>
                </a:lnTo>
                <a:lnTo>
                  <a:pt x="45350" y="57810"/>
                </a:lnTo>
                <a:lnTo>
                  <a:pt x="45190" y="57860"/>
                </a:lnTo>
                <a:lnTo>
                  <a:pt x="45150" y="57860"/>
                </a:lnTo>
                <a:lnTo>
                  <a:pt x="45110" y="57850"/>
                </a:lnTo>
                <a:lnTo>
                  <a:pt x="45070" y="57820"/>
                </a:lnTo>
                <a:lnTo>
                  <a:pt x="45040" y="57780"/>
                </a:lnTo>
                <a:lnTo>
                  <a:pt x="45070" y="57760"/>
                </a:lnTo>
                <a:lnTo>
                  <a:pt x="45080" y="57730"/>
                </a:lnTo>
                <a:lnTo>
                  <a:pt x="45110" y="57670"/>
                </a:lnTo>
                <a:lnTo>
                  <a:pt x="45090" y="57660"/>
                </a:lnTo>
                <a:lnTo>
                  <a:pt x="45020" y="57710"/>
                </a:lnTo>
                <a:lnTo>
                  <a:pt x="44990" y="57750"/>
                </a:lnTo>
                <a:lnTo>
                  <a:pt x="44980" y="57800"/>
                </a:lnTo>
                <a:lnTo>
                  <a:pt x="44990" y="57820"/>
                </a:lnTo>
                <a:lnTo>
                  <a:pt x="45020" y="57850"/>
                </a:lnTo>
                <a:lnTo>
                  <a:pt x="45030" y="57870"/>
                </a:lnTo>
                <a:lnTo>
                  <a:pt x="45030" y="57900"/>
                </a:lnTo>
                <a:lnTo>
                  <a:pt x="45000" y="57950"/>
                </a:lnTo>
                <a:lnTo>
                  <a:pt x="45000" y="57980"/>
                </a:lnTo>
                <a:lnTo>
                  <a:pt x="45010" y="58030"/>
                </a:lnTo>
                <a:lnTo>
                  <a:pt x="45050" y="58070"/>
                </a:lnTo>
                <a:lnTo>
                  <a:pt x="45090" y="58100"/>
                </a:lnTo>
                <a:lnTo>
                  <a:pt x="45140" y="58160"/>
                </a:lnTo>
                <a:lnTo>
                  <a:pt x="45170" y="58160"/>
                </a:lnTo>
                <a:lnTo>
                  <a:pt x="45210" y="58170"/>
                </a:lnTo>
                <a:lnTo>
                  <a:pt x="45210" y="58180"/>
                </a:lnTo>
                <a:lnTo>
                  <a:pt x="45230" y="58200"/>
                </a:lnTo>
                <a:lnTo>
                  <a:pt x="45250" y="58230"/>
                </a:lnTo>
                <a:lnTo>
                  <a:pt x="45260" y="58230"/>
                </a:lnTo>
                <a:lnTo>
                  <a:pt x="45310" y="58340"/>
                </a:lnTo>
                <a:lnTo>
                  <a:pt x="45330" y="58360"/>
                </a:lnTo>
                <a:lnTo>
                  <a:pt x="45350" y="58370"/>
                </a:lnTo>
                <a:lnTo>
                  <a:pt x="45390" y="58380"/>
                </a:lnTo>
                <a:lnTo>
                  <a:pt x="45430" y="58400"/>
                </a:lnTo>
                <a:lnTo>
                  <a:pt x="45540" y="58480"/>
                </a:lnTo>
                <a:lnTo>
                  <a:pt x="45570" y="58510"/>
                </a:lnTo>
                <a:lnTo>
                  <a:pt x="45590" y="58550"/>
                </a:lnTo>
                <a:lnTo>
                  <a:pt x="45590" y="58620"/>
                </a:lnTo>
                <a:lnTo>
                  <a:pt x="45580" y="58670"/>
                </a:lnTo>
                <a:lnTo>
                  <a:pt x="45550" y="58700"/>
                </a:lnTo>
                <a:lnTo>
                  <a:pt x="45520" y="58710"/>
                </a:lnTo>
                <a:lnTo>
                  <a:pt x="45440" y="58710"/>
                </a:lnTo>
                <a:lnTo>
                  <a:pt x="45420" y="58700"/>
                </a:lnTo>
                <a:lnTo>
                  <a:pt x="45370" y="58670"/>
                </a:lnTo>
                <a:lnTo>
                  <a:pt x="45350" y="58720"/>
                </a:lnTo>
                <a:lnTo>
                  <a:pt x="45300" y="58710"/>
                </a:lnTo>
                <a:lnTo>
                  <a:pt x="45240" y="58690"/>
                </a:lnTo>
                <a:lnTo>
                  <a:pt x="45190" y="58670"/>
                </a:lnTo>
                <a:lnTo>
                  <a:pt x="45190" y="58690"/>
                </a:lnTo>
                <a:lnTo>
                  <a:pt x="45290" y="58750"/>
                </a:lnTo>
                <a:lnTo>
                  <a:pt x="45310" y="58770"/>
                </a:lnTo>
                <a:lnTo>
                  <a:pt x="45300" y="58790"/>
                </a:lnTo>
                <a:lnTo>
                  <a:pt x="45290" y="58830"/>
                </a:lnTo>
                <a:lnTo>
                  <a:pt x="45290" y="58850"/>
                </a:lnTo>
                <a:lnTo>
                  <a:pt x="45310" y="58860"/>
                </a:lnTo>
                <a:lnTo>
                  <a:pt x="45320" y="58860"/>
                </a:lnTo>
                <a:lnTo>
                  <a:pt x="45340" y="58870"/>
                </a:lnTo>
                <a:lnTo>
                  <a:pt x="45350" y="58910"/>
                </a:lnTo>
                <a:lnTo>
                  <a:pt x="45370" y="58920"/>
                </a:lnTo>
                <a:lnTo>
                  <a:pt x="45410" y="58910"/>
                </a:lnTo>
                <a:lnTo>
                  <a:pt x="45430" y="58920"/>
                </a:lnTo>
                <a:lnTo>
                  <a:pt x="45440" y="58930"/>
                </a:lnTo>
                <a:lnTo>
                  <a:pt x="45440" y="58960"/>
                </a:lnTo>
                <a:lnTo>
                  <a:pt x="45440" y="58980"/>
                </a:lnTo>
                <a:lnTo>
                  <a:pt x="45530" y="59140"/>
                </a:lnTo>
                <a:lnTo>
                  <a:pt x="45490" y="59130"/>
                </a:lnTo>
                <a:lnTo>
                  <a:pt x="45410" y="59090"/>
                </a:lnTo>
                <a:lnTo>
                  <a:pt x="45370" y="59090"/>
                </a:lnTo>
                <a:lnTo>
                  <a:pt x="45370" y="59130"/>
                </a:lnTo>
                <a:lnTo>
                  <a:pt x="45450" y="59140"/>
                </a:lnTo>
                <a:lnTo>
                  <a:pt x="45520" y="59190"/>
                </a:lnTo>
                <a:lnTo>
                  <a:pt x="45590" y="59250"/>
                </a:lnTo>
                <a:lnTo>
                  <a:pt x="45570" y="59320"/>
                </a:lnTo>
                <a:lnTo>
                  <a:pt x="45530" y="59330"/>
                </a:lnTo>
                <a:lnTo>
                  <a:pt x="45490" y="59310"/>
                </a:lnTo>
                <a:lnTo>
                  <a:pt x="45450" y="59280"/>
                </a:lnTo>
                <a:lnTo>
                  <a:pt x="45410" y="59270"/>
                </a:lnTo>
                <a:lnTo>
                  <a:pt x="45370" y="59280"/>
                </a:lnTo>
                <a:lnTo>
                  <a:pt x="45300" y="59330"/>
                </a:lnTo>
                <a:lnTo>
                  <a:pt x="45170" y="59360"/>
                </a:lnTo>
                <a:lnTo>
                  <a:pt x="45160" y="59340"/>
                </a:lnTo>
                <a:lnTo>
                  <a:pt x="45150" y="59310"/>
                </a:lnTo>
                <a:lnTo>
                  <a:pt x="45140" y="59270"/>
                </a:lnTo>
                <a:lnTo>
                  <a:pt x="45090" y="59280"/>
                </a:lnTo>
                <a:lnTo>
                  <a:pt x="45070" y="59300"/>
                </a:lnTo>
                <a:lnTo>
                  <a:pt x="45100" y="59340"/>
                </a:lnTo>
                <a:lnTo>
                  <a:pt x="45120" y="59430"/>
                </a:lnTo>
                <a:lnTo>
                  <a:pt x="45120" y="59490"/>
                </a:lnTo>
                <a:lnTo>
                  <a:pt x="45110" y="59530"/>
                </a:lnTo>
                <a:lnTo>
                  <a:pt x="45130" y="59570"/>
                </a:lnTo>
                <a:lnTo>
                  <a:pt x="45160" y="59600"/>
                </a:lnTo>
                <a:lnTo>
                  <a:pt x="45190" y="59620"/>
                </a:lnTo>
                <a:lnTo>
                  <a:pt x="45210" y="59650"/>
                </a:lnTo>
                <a:lnTo>
                  <a:pt x="45250" y="59700"/>
                </a:lnTo>
                <a:lnTo>
                  <a:pt x="45270" y="59740"/>
                </a:lnTo>
                <a:lnTo>
                  <a:pt x="45270" y="59780"/>
                </a:lnTo>
                <a:lnTo>
                  <a:pt x="45240" y="59800"/>
                </a:lnTo>
                <a:lnTo>
                  <a:pt x="45200" y="59790"/>
                </a:lnTo>
                <a:lnTo>
                  <a:pt x="45150" y="59790"/>
                </a:lnTo>
                <a:lnTo>
                  <a:pt x="45190" y="59820"/>
                </a:lnTo>
                <a:lnTo>
                  <a:pt x="45220" y="59850"/>
                </a:lnTo>
                <a:lnTo>
                  <a:pt x="45260" y="59880"/>
                </a:lnTo>
                <a:lnTo>
                  <a:pt x="45260" y="59910"/>
                </a:lnTo>
                <a:lnTo>
                  <a:pt x="45240" y="59960"/>
                </a:lnTo>
                <a:lnTo>
                  <a:pt x="45190" y="59970"/>
                </a:lnTo>
                <a:lnTo>
                  <a:pt x="45150" y="59980"/>
                </a:lnTo>
                <a:lnTo>
                  <a:pt x="45120" y="59970"/>
                </a:lnTo>
                <a:lnTo>
                  <a:pt x="45100" y="59930"/>
                </a:lnTo>
                <a:lnTo>
                  <a:pt x="45070" y="59920"/>
                </a:lnTo>
                <a:lnTo>
                  <a:pt x="45030" y="59900"/>
                </a:lnTo>
                <a:lnTo>
                  <a:pt x="45020" y="59940"/>
                </a:lnTo>
                <a:lnTo>
                  <a:pt x="45030" y="59980"/>
                </a:lnTo>
                <a:lnTo>
                  <a:pt x="45030" y="60030"/>
                </a:lnTo>
                <a:lnTo>
                  <a:pt x="45000" y="60020"/>
                </a:lnTo>
                <a:lnTo>
                  <a:pt x="44980" y="60010"/>
                </a:lnTo>
                <a:lnTo>
                  <a:pt x="44970" y="60040"/>
                </a:lnTo>
                <a:lnTo>
                  <a:pt x="44940" y="60060"/>
                </a:lnTo>
                <a:lnTo>
                  <a:pt x="44890" y="60060"/>
                </a:lnTo>
                <a:lnTo>
                  <a:pt x="44860" y="60000"/>
                </a:lnTo>
                <a:lnTo>
                  <a:pt x="44830" y="59980"/>
                </a:lnTo>
                <a:lnTo>
                  <a:pt x="44810" y="59940"/>
                </a:lnTo>
                <a:lnTo>
                  <a:pt x="44790" y="59910"/>
                </a:lnTo>
                <a:lnTo>
                  <a:pt x="44740" y="59920"/>
                </a:lnTo>
                <a:lnTo>
                  <a:pt x="44710" y="59930"/>
                </a:lnTo>
                <a:lnTo>
                  <a:pt x="44680" y="59970"/>
                </a:lnTo>
                <a:lnTo>
                  <a:pt x="44660" y="59940"/>
                </a:lnTo>
                <a:lnTo>
                  <a:pt x="44610" y="59910"/>
                </a:lnTo>
                <a:lnTo>
                  <a:pt x="44570" y="59910"/>
                </a:lnTo>
                <a:lnTo>
                  <a:pt x="44520" y="59940"/>
                </a:lnTo>
                <a:lnTo>
                  <a:pt x="44510" y="60010"/>
                </a:lnTo>
                <a:lnTo>
                  <a:pt x="44480" y="59990"/>
                </a:lnTo>
                <a:lnTo>
                  <a:pt x="44450" y="59930"/>
                </a:lnTo>
                <a:lnTo>
                  <a:pt x="44430" y="59890"/>
                </a:lnTo>
                <a:lnTo>
                  <a:pt x="44360" y="59860"/>
                </a:lnTo>
                <a:lnTo>
                  <a:pt x="44300" y="59870"/>
                </a:lnTo>
                <a:lnTo>
                  <a:pt x="44270" y="59830"/>
                </a:lnTo>
                <a:lnTo>
                  <a:pt x="44210" y="59820"/>
                </a:lnTo>
                <a:lnTo>
                  <a:pt x="44130" y="59800"/>
                </a:lnTo>
                <a:lnTo>
                  <a:pt x="44090" y="59740"/>
                </a:lnTo>
                <a:lnTo>
                  <a:pt x="44050" y="59710"/>
                </a:lnTo>
                <a:close/>
                <a:moveTo>
                  <a:pt x="46320" y="56150"/>
                </a:moveTo>
                <a:lnTo>
                  <a:pt x="46320" y="56140"/>
                </a:lnTo>
                <a:lnTo>
                  <a:pt x="46330" y="56110"/>
                </a:lnTo>
                <a:lnTo>
                  <a:pt x="46350" y="56090"/>
                </a:lnTo>
                <a:lnTo>
                  <a:pt x="46350" y="56080"/>
                </a:lnTo>
                <a:lnTo>
                  <a:pt x="46330" y="55980"/>
                </a:lnTo>
                <a:lnTo>
                  <a:pt x="46330" y="55920"/>
                </a:lnTo>
                <a:lnTo>
                  <a:pt x="46360" y="55890"/>
                </a:lnTo>
                <a:lnTo>
                  <a:pt x="46380" y="55920"/>
                </a:lnTo>
                <a:lnTo>
                  <a:pt x="46440" y="56070"/>
                </a:lnTo>
                <a:lnTo>
                  <a:pt x="46460" y="56110"/>
                </a:lnTo>
                <a:lnTo>
                  <a:pt x="46480" y="56160"/>
                </a:lnTo>
                <a:lnTo>
                  <a:pt x="46460" y="56190"/>
                </a:lnTo>
                <a:lnTo>
                  <a:pt x="46420" y="56200"/>
                </a:lnTo>
                <a:lnTo>
                  <a:pt x="46370" y="56180"/>
                </a:lnTo>
                <a:lnTo>
                  <a:pt x="46340" y="56170"/>
                </a:lnTo>
                <a:lnTo>
                  <a:pt x="46320" y="56150"/>
                </a:lnTo>
                <a:close/>
                <a:moveTo>
                  <a:pt x="44200" y="59880"/>
                </a:moveTo>
                <a:lnTo>
                  <a:pt x="44210" y="59880"/>
                </a:lnTo>
                <a:lnTo>
                  <a:pt x="44210" y="59930"/>
                </a:lnTo>
                <a:lnTo>
                  <a:pt x="44200" y="59970"/>
                </a:lnTo>
                <a:lnTo>
                  <a:pt x="44210" y="60000"/>
                </a:lnTo>
                <a:lnTo>
                  <a:pt x="44240" y="60020"/>
                </a:lnTo>
                <a:lnTo>
                  <a:pt x="44240" y="60040"/>
                </a:lnTo>
                <a:lnTo>
                  <a:pt x="44210" y="60040"/>
                </a:lnTo>
                <a:lnTo>
                  <a:pt x="44200" y="60050"/>
                </a:lnTo>
                <a:lnTo>
                  <a:pt x="44190" y="60070"/>
                </a:lnTo>
                <a:lnTo>
                  <a:pt x="44180" y="60060"/>
                </a:lnTo>
                <a:lnTo>
                  <a:pt x="44150" y="60050"/>
                </a:lnTo>
                <a:lnTo>
                  <a:pt x="44150" y="60020"/>
                </a:lnTo>
                <a:lnTo>
                  <a:pt x="44160" y="59980"/>
                </a:lnTo>
                <a:lnTo>
                  <a:pt x="44170" y="59930"/>
                </a:lnTo>
                <a:lnTo>
                  <a:pt x="44160" y="59910"/>
                </a:lnTo>
                <a:lnTo>
                  <a:pt x="44200" y="59880"/>
                </a:lnTo>
                <a:close/>
                <a:moveTo>
                  <a:pt x="45220" y="59470"/>
                </a:moveTo>
                <a:lnTo>
                  <a:pt x="45260" y="59480"/>
                </a:lnTo>
                <a:lnTo>
                  <a:pt x="45290" y="59490"/>
                </a:lnTo>
                <a:lnTo>
                  <a:pt x="45300" y="59580"/>
                </a:lnTo>
                <a:lnTo>
                  <a:pt x="45280" y="59610"/>
                </a:lnTo>
                <a:lnTo>
                  <a:pt x="45230" y="59580"/>
                </a:lnTo>
                <a:lnTo>
                  <a:pt x="45170" y="59540"/>
                </a:lnTo>
                <a:lnTo>
                  <a:pt x="45160" y="59480"/>
                </a:lnTo>
                <a:lnTo>
                  <a:pt x="45180" y="59450"/>
                </a:lnTo>
                <a:lnTo>
                  <a:pt x="45220" y="59470"/>
                </a:lnTo>
                <a:close/>
                <a:moveTo>
                  <a:pt x="46460" y="58250"/>
                </a:moveTo>
                <a:lnTo>
                  <a:pt x="46490" y="58260"/>
                </a:lnTo>
                <a:lnTo>
                  <a:pt x="46500" y="58300"/>
                </a:lnTo>
                <a:lnTo>
                  <a:pt x="46510" y="58340"/>
                </a:lnTo>
                <a:lnTo>
                  <a:pt x="46560" y="58350"/>
                </a:lnTo>
                <a:lnTo>
                  <a:pt x="46560" y="58320"/>
                </a:lnTo>
                <a:lnTo>
                  <a:pt x="46580" y="58300"/>
                </a:lnTo>
                <a:lnTo>
                  <a:pt x="46610" y="58320"/>
                </a:lnTo>
                <a:lnTo>
                  <a:pt x="46610" y="58400"/>
                </a:lnTo>
                <a:lnTo>
                  <a:pt x="46630" y="58470"/>
                </a:lnTo>
                <a:lnTo>
                  <a:pt x="46600" y="58490"/>
                </a:lnTo>
                <a:lnTo>
                  <a:pt x="46560" y="58530"/>
                </a:lnTo>
                <a:lnTo>
                  <a:pt x="46540" y="58490"/>
                </a:lnTo>
                <a:lnTo>
                  <a:pt x="46510" y="58410"/>
                </a:lnTo>
                <a:lnTo>
                  <a:pt x="46450" y="58340"/>
                </a:lnTo>
                <a:lnTo>
                  <a:pt x="46420" y="58290"/>
                </a:lnTo>
                <a:lnTo>
                  <a:pt x="46430" y="58250"/>
                </a:lnTo>
                <a:lnTo>
                  <a:pt x="46460" y="58250"/>
                </a:lnTo>
                <a:close/>
                <a:moveTo>
                  <a:pt x="45920" y="58080"/>
                </a:moveTo>
                <a:lnTo>
                  <a:pt x="45980" y="58080"/>
                </a:lnTo>
                <a:lnTo>
                  <a:pt x="46040" y="58090"/>
                </a:lnTo>
                <a:lnTo>
                  <a:pt x="46050" y="58140"/>
                </a:lnTo>
                <a:lnTo>
                  <a:pt x="46010" y="58160"/>
                </a:lnTo>
                <a:lnTo>
                  <a:pt x="45940" y="58150"/>
                </a:lnTo>
                <a:lnTo>
                  <a:pt x="45890" y="58120"/>
                </a:lnTo>
                <a:lnTo>
                  <a:pt x="45830" y="58080"/>
                </a:lnTo>
                <a:lnTo>
                  <a:pt x="45860" y="58060"/>
                </a:lnTo>
                <a:lnTo>
                  <a:pt x="45920" y="58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