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Araucanía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La Araucaní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090" y="47360"/>
                </a:moveTo>
                <a:lnTo>
                  <a:pt x="50100" y="47410"/>
                </a:lnTo>
                <a:lnTo>
                  <a:pt x="50100" y="47420"/>
                </a:lnTo>
                <a:lnTo>
                  <a:pt x="50100" y="47430"/>
                </a:lnTo>
                <a:lnTo>
                  <a:pt x="50090" y="47500"/>
                </a:lnTo>
                <a:lnTo>
                  <a:pt x="50080" y="47570"/>
                </a:lnTo>
                <a:lnTo>
                  <a:pt x="50090" y="47640"/>
                </a:lnTo>
                <a:lnTo>
                  <a:pt x="50170" y="48020"/>
                </a:lnTo>
                <a:lnTo>
                  <a:pt x="50210" y="48100"/>
                </a:lnTo>
                <a:lnTo>
                  <a:pt x="50270" y="48150"/>
                </a:lnTo>
                <a:lnTo>
                  <a:pt x="50340" y="48200"/>
                </a:lnTo>
                <a:lnTo>
                  <a:pt x="50400" y="48250"/>
                </a:lnTo>
                <a:lnTo>
                  <a:pt x="50420" y="48340"/>
                </a:lnTo>
                <a:lnTo>
                  <a:pt x="50420" y="48390"/>
                </a:lnTo>
                <a:lnTo>
                  <a:pt x="50400" y="48420"/>
                </a:lnTo>
                <a:lnTo>
                  <a:pt x="50350" y="48490"/>
                </a:lnTo>
                <a:lnTo>
                  <a:pt x="50330" y="48520"/>
                </a:lnTo>
                <a:lnTo>
                  <a:pt x="50330" y="48540"/>
                </a:lnTo>
                <a:lnTo>
                  <a:pt x="50330" y="48560"/>
                </a:lnTo>
                <a:lnTo>
                  <a:pt x="50330" y="48580"/>
                </a:lnTo>
                <a:lnTo>
                  <a:pt x="50340" y="48600"/>
                </a:lnTo>
                <a:lnTo>
                  <a:pt x="50350" y="48610"/>
                </a:lnTo>
                <a:lnTo>
                  <a:pt x="50350" y="48640"/>
                </a:lnTo>
                <a:lnTo>
                  <a:pt x="50340" y="48640"/>
                </a:lnTo>
                <a:lnTo>
                  <a:pt x="50280" y="48670"/>
                </a:lnTo>
                <a:lnTo>
                  <a:pt x="50270" y="48680"/>
                </a:lnTo>
                <a:lnTo>
                  <a:pt x="50250" y="48740"/>
                </a:lnTo>
                <a:lnTo>
                  <a:pt x="50220" y="48770"/>
                </a:lnTo>
                <a:lnTo>
                  <a:pt x="50180" y="48770"/>
                </a:lnTo>
                <a:lnTo>
                  <a:pt x="50100" y="48760"/>
                </a:lnTo>
                <a:lnTo>
                  <a:pt x="50030" y="48760"/>
                </a:lnTo>
                <a:lnTo>
                  <a:pt x="49980" y="48790"/>
                </a:lnTo>
                <a:lnTo>
                  <a:pt x="49870" y="48870"/>
                </a:lnTo>
                <a:lnTo>
                  <a:pt x="49840" y="48890"/>
                </a:lnTo>
                <a:lnTo>
                  <a:pt x="49710" y="48910"/>
                </a:lnTo>
                <a:lnTo>
                  <a:pt x="49690" y="48920"/>
                </a:lnTo>
                <a:lnTo>
                  <a:pt x="49680" y="48930"/>
                </a:lnTo>
                <a:lnTo>
                  <a:pt x="49660" y="48970"/>
                </a:lnTo>
                <a:lnTo>
                  <a:pt x="49610" y="49010"/>
                </a:lnTo>
                <a:lnTo>
                  <a:pt x="49450" y="49090"/>
                </a:lnTo>
                <a:lnTo>
                  <a:pt x="49390" y="49150"/>
                </a:lnTo>
                <a:lnTo>
                  <a:pt x="49360" y="49210"/>
                </a:lnTo>
                <a:lnTo>
                  <a:pt x="49340" y="49350"/>
                </a:lnTo>
                <a:lnTo>
                  <a:pt x="49340" y="49420"/>
                </a:lnTo>
                <a:lnTo>
                  <a:pt x="49370" y="49590"/>
                </a:lnTo>
                <a:lnTo>
                  <a:pt x="49390" y="49910"/>
                </a:lnTo>
                <a:lnTo>
                  <a:pt x="49370" y="50100"/>
                </a:lnTo>
                <a:lnTo>
                  <a:pt x="49360" y="50160"/>
                </a:lnTo>
                <a:lnTo>
                  <a:pt x="49320" y="50190"/>
                </a:lnTo>
                <a:lnTo>
                  <a:pt x="49280" y="50220"/>
                </a:lnTo>
                <a:lnTo>
                  <a:pt x="49250" y="50260"/>
                </a:lnTo>
                <a:lnTo>
                  <a:pt x="49250" y="50300"/>
                </a:lnTo>
                <a:lnTo>
                  <a:pt x="49280" y="50380"/>
                </a:lnTo>
                <a:lnTo>
                  <a:pt x="49260" y="50410"/>
                </a:lnTo>
                <a:lnTo>
                  <a:pt x="49240" y="50440"/>
                </a:lnTo>
                <a:lnTo>
                  <a:pt x="49210" y="50500"/>
                </a:lnTo>
                <a:lnTo>
                  <a:pt x="49180" y="50530"/>
                </a:lnTo>
                <a:lnTo>
                  <a:pt x="49130" y="50610"/>
                </a:lnTo>
                <a:lnTo>
                  <a:pt x="49220" y="50690"/>
                </a:lnTo>
                <a:lnTo>
                  <a:pt x="49200" y="50770"/>
                </a:lnTo>
                <a:lnTo>
                  <a:pt x="49170" y="50800"/>
                </a:lnTo>
                <a:lnTo>
                  <a:pt x="49140" y="50800"/>
                </a:lnTo>
                <a:lnTo>
                  <a:pt x="49110" y="50800"/>
                </a:lnTo>
                <a:lnTo>
                  <a:pt x="49070" y="50800"/>
                </a:lnTo>
                <a:lnTo>
                  <a:pt x="49030" y="50810"/>
                </a:lnTo>
                <a:lnTo>
                  <a:pt x="49000" y="50810"/>
                </a:lnTo>
                <a:lnTo>
                  <a:pt x="48970" y="50790"/>
                </a:lnTo>
                <a:lnTo>
                  <a:pt x="48950" y="50770"/>
                </a:lnTo>
                <a:lnTo>
                  <a:pt x="48950" y="50760"/>
                </a:lnTo>
                <a:lnTo>
                  <a:pt x="48950" y="50750"/>
                </a:lnTo>
                <a:lnTo>
                  <a:pt x="48940" y="50740"/>
                </a:lnTo>
                <a:lnTo>
                  <a:pt x="48940" y="50710"/>
                </a:lnTo>
                <a:lnTo>
                  <a:pt x="48940" y="50680"/>
                </a:lnTo>
                <a:lnTo>
                  <a:pt x="48930" y="50650"/>
                </a:lnTo>
                <a:lnTo>
                  <a:pt x="48930" y="50620"/>
                </a:lnTo>
                <a:lnTo>
                  <a:pt x="48920" y="50610"/>
                </a:lnTo>
                <a:lnTo>
                  <a:pt x="48920" y="50600"/>
                </a:lnTo>
                <a:lnTo>
                  <a:pt x="48910" y="50580"/>
                </a:lnTo>
                <a:lnTo>
                  <a:pt x="48910" y="50570"/>
                </a:lnTo>
                <a:lnTo>
                  <a:pt x="48900" y="50560"/>
                </a:lnTo>
                <a:lnTo>
                  <a:pt x="48900" y="50550"/>
                </a:lnTo>
                <a:lnTo>
                  <a:pt x="48890" y="50530"/>
                </a:lnTo>
                <a:lnTo>
                  <a:pt x="48880" y="50520"/>
                </a:lnTo>
                <a:lnTo>
                  <a:pt x="48870" y="50510"/>
                </a:lnTo>
                <a:lnTo>
                  <a:pt x="48870" y="50500"/>
                </a:lnTo>
                <a:lnTo>
                  <a:pt x="48860" y="50500"/>
                </a:lnTo>
                <a:lnTo>
                  <a:pt x="48850" y="50490"/>
                </a:lnTo>
                <a:lnTo>
                  <a:pt x="48840" y="50480"/>
                </a:lnTo>
                <a:lnTo>
                  <a:pt x="48830" y="50470"/>
                </a:lnTo>
                <a:lnTo>
                  <a:pt x="48820" y="50460"/>
                </a:lnTo>
                <a:lnTo>
                  <a:pt x="48810" y="50450"/>
                </a:lnTo>
                <a:lnTo>
                  <a:pt x="48800" y="50450"/>
                </a:lnTo>
                <a:lnTo>
                  <a:pt x="48800" y="50440"/>
                </a:lnTo>
                <a:lnTo>
                  <a:pt x="48790" y="50440"/>
                </a:lnTo>
                <a:lnTo>
                  <a:pt x="48780" y="50440"/>
                </a:lnTo>
                <a:lnTo>
                  <a:pt x="48770" y="50430"/>
                </a:lnTo>
                <a:lnTo>
                  <a:pt x="48760" y="50420"/>
                </a:lnTo>
                <a:lnTo>
                  <a:pt x="48750" y="50420"/>
                </a:lnTo>
                <a:lnTo>
                  <a:pt x="48720" y="50430"/>
                </a:lnTo>
                <a:lnTo>
                  <a:pt x="48690" y="50430"/>
                </a:lnTo>
                <a:lnTo>
                  <a:pt x="48670" y="50450"/>
                </a:lnTo>
                <a:lnTo>
                  <a:pt x="48620" y="50560"/>
                </a:lnTo>
                <a:lnTo>
                  <a:pt x="48550" y="50710"/>
                </a:lnTo>
                <a:lnTo>
                  <a:pt x="48480" y="50860"/>
                </a:lnTo>
                <a:lnTo>
                  <a:pt x="48420" y="50980"/>
                </a:lnTo>
                <a:lnTo>
                  <a:pt x="48320" y="51070"/>
                </a:lnTo>
                <a:lnTo>
                  <a:pt x="48180" y="51110"/>
                </a:lnTo>
                <a:lnTo>
                  <a:pt x="48040" y="51120"/>
                </a:lnTo>
                <a:lnTo>
                  <a:pt x="47950" y="51120"/>
                </a:lnTo>
                <a:lnTo>
                  <a:pt x="47900" y="51110"/>
                </a:lnTo>
                <a:lnTo>
                  <a:pt x="47860" y="51080"/>
                </a:lnTo>
                <a:lnTo>
                  <a:pt x="47820" y="51050"/>
                </a:lnTo>
                <a:lnTo>
                  <a:pt x="47770" y="51040"/>
                </a:lnTo>
                <a:lnTo>
                  <a:pt x="47720" y="51050"/>
                </a:lnTo>
                <a:lnTo>
                  <a:pt x="47670" y="51080"/>
                </a:lnTo>
                <a:lnTo>
                  <a:pt x="47620" y="51080"/>
                </a:lnTo>
                <a:lnTo>
                  <a:pt x="47580" y="51030"/>
                </a:lnTo>
                <a:lnTo>
                  <a:pt x="47510" y="50940"/>
                </a:lnTo>
                <a:lnTo>
                  <a:pt x="47420" y="50870"/>
                </a:lnTo>
                <a:lnTo>
                  <a:pt x="47310" y="50820"/>
                </a:lnTo>
                <a:lnTo>
                  <a:pt x="47220" y="50810"/>
                </a:lnTo>
                <a:lnTo>
                  <a:pt x="47120" y="50790"/>
                </a:lnTo>
                <a:lnTo>
                  <a:pt x="46990" y="50760"/>
                </a:lnTo>
                <a:lnTo>
                  <a:pt x="46870" y="50730"/>
                </a:lnTo>
                <a:lnTo>
                  <a:pt x="46760" y="50730"/>
                </a:lnTo>
                <a:lnTo>
                  <a:pt x="46690" y="50740"/>
                </a:lnTo>
                <a:lnTo>
                  <a:pt x="46630" y="50750"/>
                </a:lnTo>
                <a:lnTo>
                  <a:pt x="46590" y="50750"/>
                </a:lnTo>
                <a:lnTo>
                  <a:pt x="46540" y="50740"/>
                </a:lnTo>
                <a:lnTo>
                  <a:pt x="46520" y="50670"/>
                </a:lnTo>
                <a:lnTo>
                  <a:pt x="46540" y="50550"/>
                </a:lnTo>
                <a:lnTo>
                  <a:pt x="46570" y="50410"/>
                </a:lnTo>
                <a:lnTo>
                  <a:pt x="46590" y="50310"/>
                </a:lnTo>
                <a:lnTo>
                  <a:pt x="46580" y="50270"/>
                </a:lnTo>
                <a:lnTo>
                  <a:pt x="46560" y="50250"/>
                </a:lnTo>
                <a:lnTo>
                  <a:pt x="46520" y="50230"/>
                </a:lnTo>
                <a:lnTo>
                  <a:pt x="46470" y="50220"/>
                </a:lnTo>
                <a:lnTo>
                  <a:pt x="46420" y="50210"/>
                </a:lnTo>
                <a:lnTo>
                  <a:pt x="46370" y="50220"/>
                </a:lnTo>
                <a:lnTo>
                  <a:pt x="46340" y="50230"/>
                </a:lnTo>
                <a:lnTo>
                  <a:pt x="46330" y="50240"/>
                </a:lnTo>
                <a:lnTo>
                  <a:pt x="46320" y="50250"/>
                </a:lnTo>
                <a:lnTo>
                  <a:pt x="46310" y="50250"/>
                </a:lnTo>
                <a:lnTo>
                  <a:pt x="46310" y="50260"/>
                </a:lnTo>
                <a:lnTo>
                  <a:pt x="46280" y="50260"/>
                </a:lnTo>
                <a:lnTo>
                  <a:pt x="46260" y="50270"/>
                </a:lnTo>
                <a:lnTo>
                  <a:pt x="46240" y="50270"/>
                </a:lnTo>
                <a:lnTo>
                  <a:pt x="46220" y="50270"/>
                </a:lnTo>
                <a:lnTo>
                  <a:pt x="46180" y="50270"/>
                </a:lnTo>
                <a:lnTo>
                  <a:pt x="46130" y="50270"/>
                </a:lnTo>
                <a:lnTo>
                  <a:pt x="46080" y="50270"/>
                </a:lnTo>
                <a:lnTo>
                  <a:pt x="46030" y="50260"/>
                </a:lnTo>
                <a:lnTo>
                  <a:pt x="46030" y="50250"/>
                </a:lnTo>
                <a:lnTo>
                  <a:pt x="46040" y="50220"/>
                </a:lnTo>
                <a:lnTo>
                  <a:pt x="46060" y="50210"/>
                </a:lnTo>
                <a:lnTo>
                  <a:pt x="46070" y="50190"/>
                </a:lnTo>
                <a:lnTo>
                  <a:pt x="46080" y="50160"/>
                </a:lnTo>
                <a:lnTo>
                  <a:pt x="46070" y="50100"/>
                </a:lnTo>
                <a:lnTo>
                  <a:pt x="46050" y="49990"/>
                </a:lnTo>
                <a:lnTo>
                  <a:pt x="46050" y="49940"/>
                </a:lnTo>
                <a:lnTo>
                  <a:pt x="46100" y="49860"/>
                </a:lnTo>
                <a:lnTo>
                  <a:pt x="46100" y="49810"/>
                </a:lnTo>
                <a:lnTo>
                  <a:pt x="46050" y="49780"/>
                </a:lnTo>
                <a:lnTo>
                  <a:pt x="46060" y="49840"/>
                </a:lnTo>
                <a:lnTo>
                  <a:pt x="46050" y="49880"/>
                </a:lnTo>
                <a:lnTo>
                  <a:pt x="46040" y="49880"/>
                </a:lnTo>
                <a:lnTo>
                  <a:pt x="46020" y="49770"/>
                </a:lnTo>
                <a:lnTo>
                  <a:pt x="46000" y="49690"/>
                </a:lnTo>
                <a:lnTo>
                  <a:pt x="45970" y="49530"/>
                </a:lnTo>
                <a:lnTo>
                  <a:pt x="45820" y="49150"/>
                </a:lnTo>
                <a:lnTo>
                  <a:pt x="45690" y="48630"/>
                </a:lnTo>
                <a:lnTo>
                  <a:pt x="45680" y="48630"/>
                </a:lnTo>
                <a:lnTo>
                  <a:pt x="45690" y="48730"/>
                </a:lnTo>
                <a:lnTo>
                  <a:pt x="45700" y="48830"/>
                </a:lnTo>
                <a:lnTo>
                  <a:pt x="45690" y="48820"/>
                </a:lnTo>
                <a:lnTo>
                  <a:pt x="45670" y="48800"/>
                </a:lnTo>
                <a:lnTo>
                  <a:pt x="45650" y="48740"/>
                </a:lnTo>
                <a:lnTo>
                  <a:pt x="45650" y="48690"/>
                </a:lnTo>
                <a:lnTo>
                  <a:pt x="45650" y="48640"/>
                </a:lnTo>
                <a:lnTo>
                  <a:pt x="45640" y="48590"/>
                </a:lnTo>
                <a:lnTo>
                  <a:pt x="45600" y="48510"/>
                </a:lnTo>
                <a:lnTo>
                  <a:pt x="45570" y="48360"/>
                </a:lnTo>
                <a:lnTo>
                  <a:pt x="45540" y="48280"/>
                </a:lnTo>
                <a:lnTo>
                  <a:pt x="45530" y="48240"/>
                </a:lnTo>
                <a:lnTo>
                  <a:pt x="45530" y="48130"/>
                </a:lnTo>
                <a:lnTo>
                  <a:pt x="45530" y="48140"/>
                </a:lnTo>
                <a:lnTo>
                  <a:pt x="45640" y="48090"/>
                </a:lnTo>
                <a:lnTo>
                  <a:pt x="45770" y="48020"/>
                </a:lnTo>
                <a:lnTo>
                  <a:pt x="45820" y="48020"/>
                </a:lnTo>
                <a:lnTo>
                  <a:pt x="45850" y="48030"/>
                </a:lnTo>
                <a:lnTo>
                  <a:pt x="45870" y="48090"/>
                </a:lnTo>
                <a:lnTo>
                  <a:pt x="45890" y="48120"/>
                </a:lnTo>
                <a:lnTo>
                  <a:pt x="45930" y="48150"/>
                </a:lnTo>
                <a:lnTo>
                  <a:pt x="45950" y="48150"/>
                </a:lnTo>
                <a:lnTo>
                  <a:pt x="45990" y="48140"/>
                </a:lnTo>
                <a:lnTo>
                  <a:pt x="46000" y="48070"/>
                </a:lnTo>
                <a:lnTo>
                  <a:pt x="45950" y="47900"/>
                </a:lnTo>
                <a:lnTo>
                  <a:pt x="45950" y="47840"/>
                </a:lnTo>
                <a:lnTo>
                  <a:pt x="45970" y="47800"/>
                </a:lnTo>
                <a:lnTo>
                  <a:pt x="46000" y="47770"/>
                </a:lnTo>
                <a:lnTo>
                  <a:pt x="46060" y="47720"/>
                </a:lnTo>
                <a:lnTo>
                  <a:pt x="46100" y="47680"/>
                </a:lnTo>
                <a:lnTo>
                  <a:pt x="46320" y="47350"/>
                </a:lnTo>
                <a:lnTo>
                  <a:pt x="46320" y="47300"/>
                </a:lnTo>
                <a:lnTo>
                  <a:pt x="46300" y="47260"/>
                </a:lnTo>
                <a:lnTo>
                  <a:pt x="46230" y="47220"/>
                </a:lnTo>
                <a:lnTo>
                  <a:pt x="46200" y="47190"/>
                </a:lnTo>
                <a:lnTo>
                  <a:pt x="46180" y="47140"/>
                </a:lnTo>
                <a:lnTo>
                  <a:pt x="46180" y="47090"/>
                </a:lnTo>
                <a:lnTo>
                  <a:pt x="46190" y="47040"/>
                </a:lnTo>
                <a:lnTo>
                  <a:pt x="46210" y="46990"/>
                </a:lnTo>
                <a:lnTo>
                  <a:pt x="46230" y="46940"/>
                </a:lnTo>
                <a:lnTo>
                  <a:pt x="46240" y="46890"/>
                </a:lnTo>
                <a:lnTo>
                  <a:pt x="46240" y="46840"/>
                </a:lnTo>
                <a:lnTo>
                  <a:pt x="46240" y="46790"/>
                </a:lnTo>
                <a:lnTo>
                  <a:pt x="46270" y="46750"/>
                </a:lnTo>
                <a:lnTo>
                  <a:pt x="46340" y="46670"/>
                </a:lnTo>
                <a:lnTo>
                  <a:pt x="46370" y="46600"/>
                </a:lnTo>
                <a:lnTo>
                  <a:pt x="46380" y="46550"/>
                </a:lnTo>
                <a:lnTo>
                  <a:pt x="46370" y="46500"/>
                </a:lnTo>
                <a:lnTo>
                  <a:pt x="46290" y="46420"/>
                </a:lnTo>
                <a:lnTo>
                  <a:pt x="46280" y="46390"/>
                </a:lnTo>
                <a:lnTo>
                  <a:pt x="46280" y="46360"/>
                </a:lnTo>
                <a:lnTo>
                  <a:pt x="46330" y="46250"/>
                </a:lnTo>
                <a:lnTo>
                  <a:pt x="46350" y="46220"/>
                </a:lnTo>
                <a:lnTo>
                  <a:pt x="46370" y="46220"/>
                </a:lnTo>
                <a:lnTo>
                  <a:pt x="46390" y="46230"/>
                </a:lnTo>
                <a:lnTo>
                  <a:pt x="46420" y="46240"/>
                </a:lnTo>
                <a:lnTo>
                  <a:pt x="46460" y="46250"/>
                </a:lnTo>
                <a:lnTo>
                  <a:pt x="46500" y="46260"/>
                </a:lnTo>
                <a:lnTo>
                  <a:pt x="46530" y="46260"/>
                </a:lnTo>
                <a:lnTo>
                  <a:pt x="46670" y="46200"/>
                </a:lnTo>
                <a:lnTo>
                  <a:pt x="46780" y="46190"/>
                </a:lnTo>
                <a:lnTo>
                  <a:pt x="47040" y="46210"/>
                </a:lnTo>
                <a:lnTo>
                  <a:pt x="47080" y="46220"/>
                </a:lnTo>
                <a:lnTo>
                  <a:pt x="47160" y="46240"/>
                </a:lnTo>
                <a:lnTo>
                  <a:pt x="47230" y="46260"/>
                </a:lnTo>
                <a:lnTo>
                  <a:pt x="47310" y="46270"/>
                </a:lnTo>
                <a:lnTo>
                  <a:pt x="47350" y="46280"/>
                </a:lnTo>
                <a:lnTo>
                  <a:pt x="47380" y="46290"/>
                </a:lnTo>
                <a:lnTo>
                  <a:pt x="47400" y="46320"/>
                </a:lnTo>
                <a:lnTo>
                  <a:pt x="47410" y="46350"/>
                </a:lnTo>
                <a:lnTo>
                  <a:pt x="47410" y="46400"/>
                </a:lnTo>
                <a:lnTo>
                  <a:pt x="47420" y="46440"/>
                </a:lnTo>
                <a:lnTo>
                  <a:pt x="47440" y="46480"/>
                </a:lnTo>
                <a:lnTo>
                  <a:pt x="47510" y="46550"/>
                </a:lnTo>
                <a:lnTo>
                  <a:pt x="47530" y="46580"/>
                </a:lnTo>
                <a:lnTo>
                  <a:pt x="47580" y="46660"/>
                </a:lnTo>
                <a:lnTo>
                  <a:pt x="47610" y="46690"/>
                </a:lnTo>
                <a:lnTo>
                  <a:pt x="47670" y="46730"/>
                </a:lnTo>
                <a:lnTo>
                  <a:pt x="47810" y="46780"/>
                </a:lnTo>
                <a:lnTo>
                  <a:pt x="47900" y="46830"/>
                </a:lnTo>
                <a:lnTo>
                  <a:pt x="47990" y="46900"/>
                </a:lnTo>
                <a:lnTo>
                  <a:pt x="48020" y="46920"/>
                </a:lnTo>
                <a:lnTo>
                  <a:pt x="48050" y="46960"/>
                </a:lnTo>
                <a:lnTo>
                  <a:pt x="48090" y="47030"/>
                </a:lnTo>
                <a:lnTo>
                  <a:pt x="48110" y="47050"/>
                </a:lnTo>
                <a:lnTo>
                  <a:pt x="48140" y="47070"/>
                </a:lnTo>
                <a:lnTo>
                  <a:pt x="48170" y="47080"/>
                </a:lnTo>
                <a:lnTo>
                  <a:pt x="48210" y="47080"/>
                </a:lnTo>
                <a:lnTo>
                  <a:pt x="48270" y="47060"/>
                </a:lnTo>
                <a:lnTo>
                  <a:pt x="48310" y="47040"/>
                </a:lnTo>
                <a:lnTo>
                  <a:pt x="48340" y="47040"/>
                </a:lnTo>
                <a:lnTo>
                  <a:pt x="48370" y="47050"/>
                </a:lnTo>
                <a:lnTo>
                  <a:pt x="48400" y="47070"/>
                </a:lnTo>
                <a:lnTo>
                  <a:pt x="48430" y="47100"/>
                </a:lnTo>
                <a:lnTo>
                  <a:pt x="48470" y="47130"/>
                </a:lnTo>
                <a:lnTo>
                  <a:pt x="48510" y="47150"/>
                </a:lnTo>
                <a:lnTo>
                  <a:pt x="48560" y="47140"/>
                </a:lnTo>
                <a:lnTo>
                  <a:pt x="48640" y="47120"/>
                </a:lnTo>
                <a:lnTo>
                  <a:pt x="48690" y="47110"/>
                </a:lnTo>
                <a:lnTo>
                  <a:pt x="48750" y="47120"/>
                </a:lnTo>
                <a:lnTo>
                  <a:pt x="48780" y="47140"/>
                </a:lnTo>
                <a:lnTo>
                  <a:pt x="48810" y="47160"/>
                </a:lnTo>
                <a:lnTo>
                  <a:pt x="48820" y="47180"/>
                </a:lnTo>
                <a:lnTo>
                  <a:pt x="48810" y="47200"/>
                </a:lnTo>
                <a:lnTo>
                  <a:pt x="48800" y="47210"/>
                </a:lnTo>
                <a:lnTo>
                  <a:pt x="48770" y="47240"/>
                </a:lnTo>
                <a:lnTo>
                  <a:pt x="48760" y="47250"/>
                </a:lnTo>
                <a:lnTo>
                  <a:pt x="48760" y="47270"/>
                </a:lnTo>
                <a:lnTo>
                  <a:pt x="48820" y="47340"/>
                </a:lnTo>
                <a:lnTo>
                  <a:pt x="48830" y="47380"/>
                </a:lnTo>
                <a:lnTo>
                  <a:pt x="48840" y="47420"/>
                </a:lnTo>
                <a:lnTo>
                  <a:pt x="48840" y="47480"/>
                </a:lnTo>
                <a:lnTo>
                  <a:pt x="48860" y="47530"/>
                </a:lnTo>
                <a:lnTo>
                  <a:pt x="48880" y="47570"/>
                </a:lnTo>
                <a:lnTo>
                  <a:pt x="48930" y="47600"/>
                </a:lnTo>
                <a:lnTo>
                  <a:pt x="48960" y="47580"/>
                </a:lnTo>
                <a:lnTo>
                  <a:pt x="49010" y="47530"/>
                </a:lnTo>
                <a:lnTo>
                  <a:pt x="49030" y="47520"/>
                </a:lnTo>
                <a:lnTo>
                  <a:pt x="49100" y="47500"/>
                </a:lnTo>
                <a:lnTo>
                  <a:pt x="49140" y="47480"/>
                </a:lnTo>
                <a:lnTo>
                  <a:pt x="49170" y="47460"/>
                </a:lnTo>
                <a:lnTo>
                  <a:pt x="49240" y="47430"/>
                </a:lnTo>
                <a:lnTo>
                  <a:pt x="49280" y="47400"/>
                </a:lnTo>
                <a:lnTo>
                  <a:pt x="49360" y="47280"/>
                </a:lnTo>
                <a:lnTo>
                  <a:pt x="49390" y="47260"/>
                </a:lnTo>
                <a:lnTo>
                  <a:pt x="49410" y="47240"/>
                </a:lnTo>
                <a:lnTo>
                  <a:pt x="49520" y="47190"/>
                </a:lnTo>
                <a:lnTo>
                  <a:pt x="49550" y="47180"/>
                </a:lnTo>
                <a:lnTo>
                  <a:pt x="49580" y="47170"/>
                </a:lnTo>
                <a:lnTo>
                  <a:pt x="49750" y="47190"/>
                </a:lnTo>
                <a:lnTo>
                  <a:pt x="49850" y="47220"/>
                </a:lnTo>
                <a:lnTo>
                  <a:pt x="50010" y="47300"/>
                </a:lnTo>
                <a:lnTo>
                  <a:pt x="50030" y="47320"/>
                </a:lnTo>
                <a:lnTo>
                  <a:pt x="50090" y="47360"/>
                </a:lnTo>
                <a:close/>
                <a:moveTo>
                  <a:pt x="44880" y="47870"/>
                </a:moveTo>
                <a:lnTo>
                  <a:pt x="44890" y="47880"/>
                </a:lnTo>
                <a:lnTo>
                  <a:pt x="44900" y="47930"/>
                </a:lnTo>
                <a:lnTo>
                  <a:pt x="44880" y="47960"/>
                </a:lnTo>
                <a:lnTo>
                  <a:pt x="44870" y="47980"/>
                </a:lnTo>
                <a:lnTo>
                  <a:pt x="44860" y="47990"/>
                </a:lnTo>
                <a:lnTo>
                  <a:pt x="44850" y="47990"/>
                </a:lnTo>
                <a:lnTo>
                  <a:pt x="44820" y="47980"/>
                </a:lnTo>
                <a:lnTo>
                  <a:pt x="44790" y="47950"/>
                </a:lnTo>
                <a:lnTo>
                  <a:pt x="44760" y="47890"/>
                </a:lnTo>
                <a:lnTo>
                  <a:pt x="44750" y="47860"/>
                </a:lnTo>
                <a:lnTo>
                  <a:pt x="44750" y="47820"/>
                </a:lnTo>
                <a:lnTo>
                  <a:pt x="44740" y="47780"/>
                </a:lnTo>
                <a:lnTo>
                  <a:pt x="44750" y="47760"/>
                </a:lnTo>
                <a:lnTo>
                  <a:pt x="44790" y="47780"/>
                </a:lnTo>
                <a:lnTo>
                  <a:pt x="44880" y="47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