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Coquimbo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Coqui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230" y="27800"/>
                </a:moveTo>
                <a:lnTo>
                  <a:pt x="49240" y="27800"/>
                </a:lnTo>
                <a:lnTo>
                  <a:pt x="49300" y="27760"/>
                </a:lnTo>
                <a:lnTo>
                  <a:pt x="49410" y="27740"/>
                </a:lnTo>
                <a:lnTo>
                  <a:pt x="49460" y="27750"/>
                </a:lnTo>
                <a:lnTo>
                  <a:pt x="49510" y="27760"/>
                </a:lnTo>
                <a:lnTo>
                  <a:pt x="49580" y="27790"/>
                </a:lnTo>
                <a:lnTo>
                  <a:pt x="49610" y="27810"/>
                </a:lnTo>
                <a:lnTo>
                  <a:pt x="49640" y="27840"/>
                </a:lnTo>
                <a:lnTo>
                  <a:pt x="49660" y="27860"/>
                </a:lnTo>
                <a:lnTo>
                  <a:pt x="49680" y="27890"/>
                </a:lnTo>
                <a:lnTo>
                  <a:pt x="49710" y="27990"/>
                </a:lnTo>
                <a:lnTo>
                  <a:pt x="49730" y="28020"/>
                </a:lnTo>
                <a:lnTo>
                  <a:pt x="49760" y="28060"/>
                </a:lnTo>
                <a:lnTo>
                  <a:pt x="49790" y="28070"/>
                </a:lnTo>
                <a:lnTo>
                  <a:pt x="49820" y="28070"/>
                </a:lnTo>
                <a:lnTo>
                  <a:pt x="49870" y="28050"/>
                </a:lnTo>
                <a:lnTo>
                  <a:pt x="49890" y="28050"/>
                </a:lnTo>
                <a:lnTo>
                  <a:pt x="49910" y="28060"/>
                </a:lnTo>
                <a:lnTo>
                  <a:pt x="49920" y="28070"/>
                </a:lnTo>
                <a:lnTo>
                  <a:pt x="49930" y="28080"/>
                </a:lnTo>
                <a:lnTo>
                  <a:pt x="49930" y="28100"/>
                </a:lnTo>
                <a:lnTo>
                  <a:pt x="49940" y="28120"/>
                </a:lnTo>
                <a:lnTo>
                  <a:pt x="49950" y="28140"/>
                </a:lnTo>
                <a:lnTo>
                  <a:pt x="49980" y="28160"/>
                </a:lnTo>
                <a:lnTo>
                  <a:pt x="50020" y="28160"/>
                </a:lnTo>
                <a:lnTo>
                  <a:pt x="50060" y="28140"/>
                </a:lnTo>
                <a:lnTo>
                  <a:pt x="50080" y="28110"/>
                </a:lnTo>
                <a:lnTo>
                  <a:pt x="50110" y="28050"/>
                </a:lnTo>
                <a:lnTo>
                  <a:pt x="50120" y="28010"/>
                </a:lnTo>
                <a:lnTo>
                  <a:pt x="50150" y="27830"/>
                </a:lnTo>
                <a:lnTo>
                  <a:pt x="50160" y="27810"/>
                </a:lnTo>
                <a:lnTo>
                  <a:pt x="50170" y="27790"/>
                </a:lnTo>
                <a:lnTo>
                  <a:pt x="50210" y="27760"/>
                </a:lnTo>
                <a:lnTo>
                  <a:pt x="50270" y="27740"/>
                </a:lnTo>
                <a:lnTo>
                  <a:pt x="50500" y="27690"/>
                </a:lnTo>
                <a:lnTo>
                  <a:pt x="50550" y="27670"/>
                </a:lnTo>
                <a:lnTo>
                  <a:pt x="50580" y="27650"/>
                </a:lnTo>
                <a:lnTo>
                  <a:pt x="50600" y="27620"/>
                </a:lnTo>
                <a:lnTo>
                  <a:pt x="50600" y="27580"/>
                </a:lnTo>
                <a:lnTo>
                  <a:pt x="50610" y="27560"/>
                </a:lnTo>
                <a:lnTo>
                  <a:pt x="50610" y="27540"/>
                </a:lnTo>
                <a:lnTo>
                  <a:pt x="50630" y="27520"/>
                </a:lnTo>
                <a:lnTo>
                  <a:pt x="50650" y="27510"/>
                </a:lnTo>
                <a:lnTo>
                  <a:pt x="50680" y="27500"/>
                </a:lnTo>
                <a:lnTo>
                  <a:pt x="50720" y="27510"/>
                </a:lnTo>
                <a:lnTo>
                  <a:pt x="50840" y="27550"/>
                </a:lnTo>
                <a:lnTo>
                  <a:pt x="50870" y="27570"/>
                </a:lnTo>
                <a:lnTo>
                  <a:pt x="50900" y="27600"/>
                </a:lnTo>
                <a:lnTo>
                  <a:pt x="50940" y="27730"/>
                </a:lnTo>
                <a:lnTo>
                  <a:pt x="51080" y="28350"/>
                </a:lnTo>
                <a:lnTo>
                  <a:pt x="51110" y="28420"/>
                </a:lnTo>
                <a:lnTo>
                  <a:pt x="51130" y="28470"/>
                </a:lnTo>
                <a:lnTo>
                  <a:pt x="51170" y="28510"/>
                </a:lnTo>
                <a:lnTo>
                  <a:pt x="51290" y="28600"/>
                </a:lnTo>
                <a:lnTo>
                  <a:pt x="51310" y="28620"/>
                </a:lnTo>
                <a:lnTo>
                  <a:pt x="51330" y="28650"/>
                </a:lnTo>
                <a:lnTo>
                  <a:pt x="51360" y="28730"/>
                </a:lnTo>
                <a:lnTo>
                  <a:pt x="51390" y="28770"/>
                </a:lnTo>
                <a:lnTo>
                  <a:pt x="51440" y="28800"/>
                </a:lnTo>
                <a:lnTo>
                  <a:pt x="51590" y="28830"/>
                </a:lnTo>
                <a:lnTo>
                  <a:pt x="51640" y="28850"/>
                </a:lnTo>
                <a:lnTo>
                  <a:pt x="51690" y="28880"/>
                </a:lnTo>
                <a:lnTo>
                  <a:pt x="51740" y="28910"/>
                </a:lnTo>
                <a:lnTo>
                  <a:pt x="51780" y="28920"/>
                </a:lnTo>
                <a:lnTo>
                  <a:pt x="51930" y="28920"/>
                </a:lnTo>
                <a:lnTo>
                  <a:pt x="51950" y="28920"/>
                </a:lnTo>
                <a:lnTo>
                  <a:pt x="51970" y="28910"/>
                </a:lnTo>
                <a:lnTo>
                  <a:pt x="52030" y="28870"/>
                </a:lnTo>
                <a:lnTo>
                  <a:pt x="52070" y="28860"/>
                </a:lnTo>
                <a:lnTo>
                  <a:pt x="52090" y="29040"/>
                </a:lnTo>
                <a:lnTo>
                  <a:pt x="52080" y="29320"/>
                </a:lnTo>
                <a:lnTo>
                  <a:pt x="52070" y="29400"/>
                </a:lnTo>
                <a:lnTo>
                  <a:pt x="52050" y="29480"/>
                </a:lnTo>
                <a:lnTo>
                  <a:pt x="51980" y="29570"/>
                </a:lnTo>
                <a:lnTo>
                  <a:pt x="51980" y="29600"/>
                </a:lnTo>
                <a:lnTo>
                  <a:pt x="51990" y="29640"/>
                </a:lnTo>
                <a:lnTo>
                  <a:pt x="52020" y="29640"/>
                </a:lnTo>
                <a:lnTo>
                  <a:pt x="52090" y="29630"/>
                </a:lnTo>
                <a:lnTo>
                  <a:pt x="52160" y="29660"/>
                </a:lnTo>
                <a:lnTo>
                  <a:pt x="52210" y="29710"/>
                </a:lnTo>
                <a:lnTo>
                  <a:pt x="52240" y="29790"/>
                </a:lnTo>
                <a:lnTo>
                  <a:pt x="52210" y="29870"/>
                </a:lnTo>
                <a:lnTo>
                  <a:pt x="52200" y="29880"/>
                </a:lnTo>
                <a:lnTo>
                  <a:pt x="52160" y="29900"/>
                </a:lnTo>
                <a:lnTo>
                  <a:pt x="52150" y="29910"/>
                </a:lnTo>
                <a:lnTo>
                  <a:pt x="52140" y="29930"/>
                </a:lnTo>
                <a:lnTo>
                  <a:pt x="52130" y="29950"/>
                </a:lnTo>
                <a:lnTo>
                  <a:pt x="52130" y="29990"/>
                </a:lnTo>
                <a:lnTo>
                  <a:pt x="52120" y="30070"/>
                </a:lnTo>
                <a:lnTo>
                  <a:pt x="52120" y="30110"/>
                </a:lnTo>
                <a:lnTo>
                  <a:pt x="52100" y="30140"/>
                </a:lnTo>
                <a:lnTo>
                  <a:pt x="52050" y="30200"/>
                </a:lnTo>
                <a:lnTo>
                  <a:pt x="52000" y="30240"/>
                </a:lnTo>
                <a:lnTo>
                  <a:pt x="51950" y="30260"/>
                </a:lnTo>
                <a:lnTo>
                  <a:pt x="51880" y="30280"/>
                </a:lnTo>
                <a:lnTo>
                  <a:pt x="51820" y="30270"/>
                </a:lnTo>
                <a:lnTo>
                  <a:pt x="51670" y="30190"/>
                </a:lnTo>
                <a:lnTo>
                  <a:pt x="51620" y="30220"/>
                </a:lnTo>
                <a:lnTo>
                  <a:pt x="51620" y="30250"/>
                </a:lnTo>
                <a:lnTo>
                  <a:pt x="51670" y="30330"/>
                </a:lnTo>
                <a:lnTo>
                  <a:pt x="51680" y="30370"/>
                </a:lnTo>
                <a:lnTo>
                  <a:pt x="51660" y="30420"/>
                </a:lnTo>
                <a:lnTo>
                  <a:pt x="51640" y="30440"/>
                </a:lnTo>
                <a:lnTo>
                  <a:pt x="51610" y="30450"/>
                </a:lnTo>
                <a:lnTo>
                  <a:pt x="51580" y="30470"/>
                </a:lnTo>
                <a:lnTo>
                  <a:pt x="51540" y="30530"/>
                </a:lnTo>
                <a:lnTo>
                  <a:pt x="51510" y="30690"/>
                </a:lnTo>
                <a:lnTo>
                  <a:pt x="51480" y="30770"/>
                </a:lnTo>
                <a:lnTo>
                  <a:pt x="51450" y="30830"/>
                </a:lnTo>
                <a:lnTo>
                  <a:pt x="51440" y="30870"/>
                </a:lnTo>
                <a:lnTo>
                  <a:pt x="51430" y="30910"/>
                </a:lnTo>
                <a:lnTo>
                  <a:pt x="51430" y="30940"/>
                </a:lnTo>
                <a:lnTo>
                  <a:pt x="51440" y="30960"/>
                </a:lnTo>
                <a:lnTo>
                  <a:pt x="51440" y="30980"/>
                </a:lnTo>
                <a:lnTo>
                  <a:pt x="51430" y="31000"/>
                </a:lnTo>
                <a:lnTo>
                  <a:pt x="51390" y="31050"/>
                </a:lnTo>
                <a:lnTo>
                  <a:pt x="51380" y="31060"/>
                </a:lnTo>
                <a:lnTo>
                  <a:pt x="51360" y="31140"/>
                </a:lnTo>
                <a:lnTo>
                  <a:pt x="51320" y="31430"/>
                </a:lnTo>
                <a:lnTo>
                  <a:pt x="51330" y="31470"/>
                </a:lnTo>
                <a:lnTo>
                  <a:pt x="51350" y="31500"/>
                </a:lnTo>
                <a:lnTo>
                  <a:pt x="51380" y="31530"/>
                </a:lnTo>
                <a:lnTo>
                  <a:pt x="51430" y="31580"/>
                </a:lnTo>
                <a:lnTo>
                  <a:pt x="51450" y="31610"/>
                </a:lnTo>
                <a:lnTo>
                  <a:pt x="51450" y="31640"/>
                </a:lnTo>
                <a:lnTo>
                  <a:pt x="51430" y="31640"/>
                </a:lnTo>
                <a:lnTo>
                  <a:pt x="51360" y="31630"/>
                </a:lnTo>
                <a:lnTo>
                  <a:pt x="51320" y="31650"/>
                </a:lnTo>
                <a:lnTo>
                  <a:pt x="51280" y="31710"/>
                </a:lnTo>
                <a:lnTo>
                  <a:pt x="51260" y="31760"/>
                </a:lnTo>
                <a:lnTo>
                  <a:pt x="51250" y="31820"/>
                </a:lnTo>
                <a:lnTo>
                  <a:pt x="51220" y="31850"/>
                </a:lnTo>
                <a:lnTo>
                  <a:pt x="51200" y="31880"/>
                </a:lnTo>
                <a:lnTo>
                  <a:pt x="51170" y="31890"/>
                </a:lnTo>
                <a:lnTo>
                  <a:pt x="51150" y="31860"/>
                </a:lnTo>
                <a:lnTo>
                  <a:pt x="51140" y="31810"/>
                </a:lnTo>
                <a:lnTo>
                  <a:pt x="51120" y="31770"/>
                </a:lnTo>
                <a:lnTo>
                  <a:pt x="51090" y="31750"/>
                </a:lnTo>
                <a:lnTo>
                  <a:pt x="51070" y="31760"/>
                </a:lnTo>
                <a:lnTo>
                  <a:pt x="50960" y="31930"/>
                </a:lnTo>
                <a:lnTo>
                  <a:pt x="50950" y="31960"/>
                </a:lnTo>
                <a:lnTo>
                  <a:pt x="50950" y="32000"/>
                </a:lnTo>
                <a:lnTo>
                  <a:pt x="50950" y="32080"/>
                </a:lnTo>
                <a:lnTo>
                  <a:pt x="50940" y="32120"/>
                </a:lnTo>
                <a:lnTo>
                  <a:pt x="50900" y="32210"/>
                </a:lnTo>
                <a:lnTo>
                  <a:pt x="50910" y="32250"/>
                </a:lnTo>
                <a:lnTo>
                  <a:pt x="50920" y="32290"/>
                </a:lnTo>
                <a:lnTo>
                  <a:pt x="50930" y="32330"/>
                </a:lnTo>
                <a:lnTo>
                  <a:pt x="50920" y="32370"/>
                </a:lnTo>
                <a:lnTo>
                  <a:pt x="50890" y="32440"/>
                </a:lnTo>
                <a:lnTo>
                  <a:pt x="50890" y="32480"/>
                </a:lnTo>
                <a:lnTo>
                  <a:pt x="50890" y="32560"/>
                </a:lnTo>
                <a:lnTo>
                  <a:pt x="50880" y="32640"/>
                </a:lnTo>
                <a:lnTo>
                  <a:pt x="50860" y="32730"/>
                </a:lnTo>
                <a:lnTo>
                  <a:pt x="50870" y="32770"/>
                </a:lnTo>
                <a:lnTo>
                  <a:pt x="50880" y="32820"/>
                </a:lnTo>
                <a:lnTo>
                  <a:pt x="50980" y="33020"/>
                </a:lnTo>
                <a:lnTo>
                  <a:pt x="51040" y="33080"/>
                </a:lnTo>
                <a:lnTo>
                  <a:pt x="51050" y="33120"/>
                </a:lnTo>
                <a:lnTo>
                  <a:pt x="51050" y="33210"/>
                </a:lnTo>
                <a:lnTo>
                  <a:pt x="51060" y="33260"/>
                </a:lnTo>
                <a:lnTo>
                  <a:pt x="51080" y="33310"/>
                </a:lnTo>
                <a:lnTo>
                  <a:pt x="51100" y="33350"/>
                </a:lnTo>
                <a:lnTo>
                  <a:pt x="51160" y="33410"/>
                </a:lnTo>
                <a:lnTo>
                  <a:pt x="51220" y="33430"/>
                </a:lnTo>
                <a:lnTo>
                  <a:pt x="51290" y="33430"/>
                </a:lnTo>
                <a:lnTo>
                  <a:pt x="51370" y="33440"/>
                </a:lnTo>
                <a:lnTo>
                  <a:pt x="51400" y="33460"/>
                </a:lnTo>
                <a:lnTo>
                  <a:pt x="51440" y="33490"/>
                </a:lnTo>
                <a:lnTo>
                  <a:pt x="51470" y="33530"/>
                </a:lnTo>
                <a:lnTo>
                  <a:pt x="51490" y="33570"/>
                </a:lnTo>
                <a:lnTo>
                  <a:pt x="51500" y="33610"/>
                </a:lnTo>
                <a:lnTo>
                  <a:pt x="51490" y="33640"/>
                </a:lnTo>
                <a:lnTo>
                  <a:pt x="51470" y="33660"/>
                </a:lnTo>
                <a:lnTo>
                  <a:pt x="51450" y="33700"/>
                </a:lnTo>
                <a:lnTo>
                  <a:pt x="51440" y="33770"/>
                </a:lnTo>
                <a:lnTo>
                  <a:pt x="51420" y="33790"/>
                </a:lnTo>
                <a:lnTo>
                  <a:pt x="51380" y="33800"/>
                </a:lnTo>
                <a:lnTo>
                  <a:pt x="51300" y="33760"/>
                </a:lnTo>
                <a:lnTo>
                  <a:pt x="51260" y="33760"/>
                </a:lnTo>
                <a:lnTo>
                  <a:pt x="51230" y="33780"/>
                </a:lnTo>
                <a:lnTo>
                  <a:pt x="51230" y="33810"/>
                </a:lnTo>
                <a:lnTo>
                  <a:pt x="51240" y="33830"/>
                </a:lnTo>
                <a:lnTo>
                  <a:pt x="51270" y="33860"/>
                </a:lnTo>
                <a:lnTo>
                  <a:pt x="51280" y="33880"/>
                </a:lnTo>
                <a:lnTo>
                  <a:pt x="51290" y="33890"/>
                </a:lnTo>
                <a:lnTo>
                  <a:pt x="51280" y="33940"/>
                </a:lnTo>
                <a:lnTo>
                  <a:pt x="51290" y="33960"/>
                </a:lnTo>
                <a:lnTo>
                  <a:pt x="51320" y="33980"/>
                </a:lnTo>
                <a:lnTo>
                  <a:pt x="51330" y="33990"/>
                </a:lnTo>
                <a:lnTo>
                  <a:pt x="51330" y="34010"/>
                </a:lnTo>
                <a:lnTo>
                  <a:pt x="51310" y="34050"/>
                </a:lnTo>
                <a:lnTo>
                  <a:pt x="51310" y="34070"/>
                </a:lnTo>
                <a:lnTo>
                  <a:pt x="51320" y="34090"/>
                </a:lnTo>
                <a:lnTo>
                  <a:pt x="51340" y="34140"/>
                </a:lnTo>
                <a:lnTo>
                  <a:pt x="51250" y="34170"/>
                </a:lnTo>
                <a:lnTo>
                  <a:pt x="51170" y="34160"/>
                </a:lnTo>
                <a:lnTo>
                  <a:pt x="51130" y="34150"/>
                </a:lnTo>
                <a:lnTo>
                  <a:pt x="51100" y="34130"/>
                </a:lnTo>
                <a:lnTo>
                  <a:pt x="51070" y="34100"/>
                </a:lnTo>
                <a:lnTo>
                  <a:pt x="51040" y="34030"/>
                </a:lnTo>
                <a:lnTo>
                  <a:pt x="51010" y="34000"/>
                </a:lnTo>
                <a:lnTo>
                  <a:pt x="50960" y="33970"/>
                </a:lnTo>
                <a:lnTo>
                  <a:pt x="50840" y="33940"/>
                </a:lnTo>
                <a:lnTo>
                  <a:pt x="50770" y="33890"/>
                </a:lnTo>
                <a:lnTo>
                  <a:pt x="50680" y="33800"/>
                </a:lnTo>
                <a:lnTo>
                  <a:pt x="50630" y="33760"/>
                </a:lnTo>
                <a:lnTo>
                  <a:pt x="50590" y="33740"/>
                </a:lnTo>
                <a:lnTo>
                  <a:pt x="50540" y="33720"/>
                </a:lnTo>
                <a:lnTo>
                  <a:pt x="50500" y="33720"/>
                </a:lnTo>
                <a:lnTo>
                  <a:pt x="50460" y="33720"/>
                </a:lnTo>
                <a:lnTo>
                  <a:pt x="50420" y="33730"/>
                </a:lnTo>
                <a:lnTo>
                  <a:pt x="50230" y="33660"/>
                </a:lnTo>
                <a:lnTo>
                  <a:pt x="50190" y="33640"/>
                </a:lnTo>
                <a:lnTo>
                  <a:pt x="50140" y="33670"/>
                </a:lnTo>
                <a:lnTo>
                  <a:pt x="50110" y="33740"/>
                </a:lnTo>
                <a:lnTo>
                  <a:pt x="50070" y="33740"/>
                </a:lnTo>
                <a:lnTo>
                  <a:pt x="50040" y="33760"/>
                </a:lnTo>
                <a:lnTo>
                  <a:pt x="49870" y="33670"/>
                </a:lnTo>
                <a:lnTo>
                  <a:pt x="49790" y="33690"/>
                </a:lnTo>
                <a:lnTo>
                  <a:pt x="49750" y="33700"/>
                </a:lnTo>
                <a:lnTo>
                  <a:pt x="49710" y="33740"/>
                </a:lnTo>
                <a:lnTo>
                  <a:pt x="49540" y="33840"/>
                </a:lnTo>
                <a:lnTo>
                  <a:pt x="49500" y="33860"/>
                </a:lnTo>
                <a:lnTo>
                  <a:pt x="49400" y="33820"/>
                </a:lnTo>
                <a:lnTo>
                  <a:pt x="49350" y="33780"/>
                </a:lnTo>
                <a:lnTo>
                  <a:pt x="49300" y="33790"/>
                </a:lnTo>
                <a:lnTo>
                  <a:pt x="49280" y="33850"/>
                </a:lnTo>
                <a:lnTo>
                  <a:pt x="49140" y="34110"/>
                </a:lnTo>
                <a:lnTo>
                  <a:pt x="49130" y="34110"/>
                </a:lnTo>
                <a:lnTo>
                  <a:pt x="49130" y="34040"/>
                </a:lnTo>
                <a:lnTo>
                  <a:pt x="49140" y="34010"/>
                </a:lnTo>
                <a:lnTo>
                  <a:pt x="49160" y="33960"/>
                </a:lnTo>
                <a:lnTo>
                  <a:pt x="49160" y="33870"/>
                </a:lnTo>
                <a:lnTo>
                  <a:pt x="49200" y="33650"/>
                </a:lnTo>
                <a:lnTo>
                  <a:pt x="49190" y="33610"/>
                </a:lnTo>
                <a:lnTo>
                  <a:pt x="49170" y="33590"/>
                </a:lnTo>
                <a:lnTo>
                  <a:pt x="49160" y="33570"/>
                </a:lnTo>
                <a:lnTo>
                  <a:pt x="49160" y="33540"/>
                </a:lnTo>
                <a:lnTo>
                  <a:pt x="49160" y="33510"/>
                </a:lnTo>
                <a:lnTo>
                  <a:pt x="49170" y="33490"/>
                </a:lnTo>
                <a:lnTo>
                  <a:pt x="49190" y="33480"/>
                </a:lnTo>
                <a:lnTo>
                  <a:pt x="49200" y="33470"/>
                </a:lnTo>
                <a:lnTo>
                  <a:pt x="49210" y="33460"/>
                </a:lnTo>
                <a:lnTo>
                  <a:pt x="49200" y="33410"/>
                </a:lnTo>
                <a:lnTo>
                  <a:pt x="49140" y="33350"/>
                </a:lnTo>
                <a:lnTo>
                  <a:pt x="49140" y="33320"/>
                </a:lnTo>
                <a:lnTo>
                  <a:pt x="49170" y="33280"/>
                </a:lnTo>
                <a:lnTo>
                  <a:pt x="49180" y="33240"/>
                </a:lnTo>
                <a:lnTo>
                  <a:pt x="49180" y="33210"/>
                </a:lnTo>
                <a:lnTo>
                  <a:pt x="49100" y="32850"/>
                </a:lnTo>
                <a:lnTo>
                  <a:pt x="49080" y="32820"/>
                </a:lnTo>
                <a:lnTo>
                  <a:pt x="49080" y="32660"/>
                </a:lnTo>
                <a:lnTo>
                  <a:pt x="49040" y="32500"/>
                </a:lnTo>
                <a:lnTo>
                  <a:pt x="49010" y="32450"/>
                </a:lnTo>
                <a:lnTo>
                  <a:pt x="48940" y="31990"/>
                </a:lnTo>
                <a:lnTo>
                  <a:pt x="48910" y="31920"/>
                </a:lnTo>
                <a:lnTo>
                  <a:pt x="48910" y="31880"/>
                </a:lnTo>
                <a:lnTo>
                  <a:pt x="48930" y="31710"/>
                </a:lnTo>
                <a:lnTo>
                  <a:pt x="48940" y="31610"/>
                </a:lnTo>
                <a:lnTo>
                  <a:pt x="48930" y="31510"/>
                </a:lnTo>
                <a:lnTo>
                  <a:pt x="48910" y="31430"/>
                </a:lnTo>
                <a:lnTo>
                  <a:pt x="48900" y="31410"/>
                </a:lnTo>
                <a:lnTo>
                  <a:pt x="48890" y="31400"/>
                </a:lnTo>
                <a:lnTo>
                  <a:pt x="48890" y="31390"/>
                </a:lnTo>
                <a:lnTo>
                  <a:pt x="48880" y="31340"/>
                </a:lnTo>
                <a:lnTo>
                  <a:pt x="48870" y="31300"/>
                </a:lnTo>
                <a:lnTo>
                  <a:pt x="48870" y="31230"/>
                </a:lnTo>
                <a:lnTo>
                  <a:pt x="48830" y="31090"/>
                </a:lnTo>
                <a:lnTo>
                  <a:pt x="48850" y="30940"/>
                </a:lnTo>
                <a:lnTo>
                  <a:pt x="48840" y="30920"/>
                </a:lnTo>
                <a:lnTo>
                  <a:pt x="48820" y="30740"/>
                </a:lnTo>
                <a:lnTo>
                  <a:pt x="48830" y="30700"/>
                </a:lnTo>
                <a:lnTo>
                  <a:pt x="48860" y="30600"/>
                </a:lnTo>
                <a:lnTo>
                  <a:pt x="48850" y="30560"/>
                </a:lnTo>
                <a:lnTo>
                  <a:pt x="48840" y="30520"/>
                </a:lnTo>
                <a:lnTo>
                  <a:pt x="48850" y="30470"/>
                </a:lnTo>
                <a:lnTo>
                  <a:pt x="48870" y="30400"/>
                </a:lnTo>
                <a:lnTo>
                  <a:pt x="48890" y="30170"/>
                </a:lnTo>
                <a:lnTo>
                  <a:pt x="48960" y="29980"/>
                </a:lnTo>
                <a:lnTo>
                  <a:pt x="48960" y="29960"/>
                </a:lnTo>
                <a:lnTo>
                  <a:pt x="48970" y="29950"/>
                </a:lnTo>
                <a:lnTo>
                  <a:pt x="48980" y="29950"/>
                </a:lnTo>
                <a:lnTo>
                  <a:pt x="48990" y="29970"/>
                </a:lnTo>
                <a:lnTo>
                  <a:pt x="49010" y="30030"/>
                </a:lnTo>
                <a:lnTo>
                  <a:pt x="49050" y="30050"/>
                </a:lnTo>
                <a:lnTo>
                  <a:pt x="49100" y="30050"/>
                </a:lnTo>
                <a:lnTo>
                  <a:pt x="49130" y="30050"/>
                </a:lnTo>
                <a:lnTo>
                  <a:pt x="49180" y="30030"/>
                </a:lnTo>
                <a:lnTo>
                  <a:pt x="49200" y="30020"/>
                </a:lnTo>
                <a:lnTo>
                  <a:pt x="49210" y="30000"/>
                </a:lnTo>
                <a:lnTo>
                  <a:pt x="49200" y="29980"/>
                </a:lnTo>
                <a:lnTo>
                  <a:pt x="49200" y="29960"/>
                </a:lnTo>
                <a:lnTo>
                  <a:pt x="49200" y="29950"/>
                </a:lnTo>
                <a:lnTo>
                  <a:pt x="49230" y="29950"/>
                </a:lnTo>
                <a:lnTo>
                  <a:pt x="49240" y="29920"/>
                </a:lnTo>
                <a:lnTo>
                  <a:pt x="49310" y="29790"/>
                </a:lnTo>
                <a:lnTo>
                  <a:pt x="49330" y="29810"/>
                </a:lnTo>
                <a:lnTo>
                  <a:pt x="49350" y="29840"/>
                </a:lnTo>
                <a:lnTo>
                  <a:pt x="49370" y="29840"/>
                </a:lnTo>
                <a:lnTo>
                  <a:pt x="49390" y="29820"/>
                </a:lnTo>
                <a:lnTo>
                  <a:pt x="49410" y="29790"/>
                </a:lnTo>
                <a:lnTo>
                  <a:pt x="49420" y="29760"/>
                </a:lnTo>
                <a:lnTo>
                  <a:pt x="49430" y="29690"/>
                </a:lnTo>
                <a:lnTo>
                  <a:pt x="49440" y="29610"/>
                </a:lnTo>
                <a:lnTo>
                  <a:pt x="49420" y="29540"/>
                </a:lnTo>
                <a:lnTo>
                  <a:pt x="49400" y="29480"/>
                </a:lnTo>
                <a:lnTo>
                  <a:pt x="49370" y="29430"/>
                </a:lnTo>
                <a:lnTo>
                  <a:pt x="49380" y="29410"/>
                </a:lnTo>
                <a:lnTo>
                  <a:pt x="49390" y="29400"/>
                </a:lnTo>
                <a:lnTo>
                  <a:pt x="49400" y="29400"/>
                </a:lnTo>
                <a:lnTo>
                  <a:pt x="49420" y="29410"/>
                </a:lnTo>
                <a:lnTo>
                  <a:pt x="49420" y="29400"/>
                </a:lnTo>
                <a:lnTo>
                  <a:pt x="49430" y="29380"/>
                </a:lnTo>
                <a:lnTo>
                  <a:pt x="49440" y="29380"/>
                </a:lnTo>
                <a:lnTo>
                  <a:pt x="49470" y="29370"/>
                </a:lnTo>
                <a:lnTo>
                  <a:pt x="49470" y="29360"/>
                </a:lnTo>
                <a:lnTo>
                  <a:pt x="49460" y="29340"/>
                </a:lnTo>
                <a:lnTo>
                  <a:pt x="49470" y="29330"/>
                </a:lnTo>
                <a:lnTo>
                  <a:pt x="49480" y="29320"/>
                </a:lnTo>
                <a:lnTo>
                  <a:pt x="49480" y="29310"/>
                </a:lnTo>
                <a:lnTo>
                  <a:pt x="49480" y="29300"/>
                </a:lnTo>
                <a:lnTo>
                  <a:pt x="49500" y="29300"/>
                </a:lnTo>
                <a:lnTo>
                  <a:pt x="49510" y="29300"/>
                </a:lnTo>
                <a:lnTo>
                  <a:pt x="49530" y="29320"/>
                </a:lnTo>
                <a:lnTo>
                  <a:pt x="49540" y="29330"/>
                </a:lnTo>
                <a:lnTo>
                  <a:pt x="49580" y="29310"/>
                </a:lnTo>
                <a:lnTo>
                  <a:pt x="49600" y="29260"/>
                </a:lnTo>
                <a:lnTo>
                  <a:pt x="49610" y="29200"/>
                </a:lnTo>
                <a:lnTo>
                  <a:pt x="49610" y="29130"/>
                </a:lnTo>
                <a:lnTo>
                  <a:pt x="49600" y="29100"/>
                </a:lnTo>
                <a:lnTo>
                  <a:pt x="49590" y="29080"/>
                </a:lnTo>
                <a:lnTo>
                  <a:pt x="49550" y="29050"/>
                </a:lnTo>
                <a:lnTo>
                  <a:pt x="49540" y="29030"/>
                </a:lnTo>
                <a:lnTo>
                  <a:pt x="49530" y="29000"/>
                </a:lnTo>
                <a:lnTo>
                  <a:pt x="49510" y="28880"/>
                </a:lnTo>
                <a:lnTo>
                  <a:pt x="49510" y="28840"/>
                </a:lnTo>
                <a:lnTo>
                  <a:pt x="49530" y="28830"/>
                </a:lnTo>
                <a:lnTo>
                  <a:pt x="49540" y="28810"/>
                </a:lnTo>
                <a:lnTo>
                  <a:pt x="49540" y="28780"/>
                </a:lnTo>
                <a:lnTo>
                  <a:pt x="49540" y="28750"/>
                </a:lnTo>
                <a:lnTo>
                  <a:pt x="49530" y="28730"/>
                </a:lnTo>
                <a:lnTo>
                  <a:pt x="49580" y="28660"/>
                </a:lnTo>
                <a:lnTo>
                  <a:pt x="49600" y="28620"/>
                </a:lnTo>
                <a:lnTo>
                  <a:pt x="49580" y="28600"/>
                </a:lnTo>
                <a:lnTo>
                  <a:pt x="49550" y="28580"/>
                </a:lnTo>
                <a:lnTo>
                  <a:pt x="49530" y="28540"/>
                </a:lnTo>
                <a:lnTo>
                  <a:pt x="49520" y="28490"/>
                </a:lnTo>
                <a:lnTo>
                  <a:pt x="49510" y="28450"/>
                </a:lnTo>
                <a:lnTo>
                  <a:pt x="49510" y="28410"/>
                </a:lnTo>
                <a:lnTo>
                  <a:pt x="49540" y="28340"/>
                </a:lnTo>
                <a:lnTo>
                  <a:pt x="49550" y="28280"/>
                </a:lnTo>
                <a:lnTo>
                  <a:pt x="49560" y="28260"/>
                </a:lnTo>
                <a:lnTo>
                  <a:pt x="49560" y="28240"/>
                </a:lnTo>
                <a:lnTo>
                  <a:pt x="49560" y="28210"/>
                </a:lnTo>
                <a:lnTo>
                  <a:pt x="49550" y="28190"/>
                </a:lnTo>
                <a:lnTo>
                  <a:pt x="49520" y="28170"/>
                </a:lnTo>
                <a:lnTo>
                  <a:pt x="49510" y="28150"/>
                </a:lnTo>
                <a:lnTo>
                  <a:pt x="49500" y="28100"/>
                </a:lnTo>
                <a:lnTo>
                  <a:pt x="49500" y="28060"/>
                </a:lnTo>
                <a:lnTo>
                  <a:pt x="49490" y="28020"/>
                </a:lnTo>
                <a:lnTo>
                  <a:pt x="49460" y="27970"/>
                </a:lnTo>
                <a:lnTo>
                  <a:pt x="49440" y="27950"/>
                </a:lnTo>
                <a:lnTo>
                  <a:pt x="49270" y="27830"/>
                </a:lnTo>
                <a:lnTo>
                  <a:pt x="49230" y="2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