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Bío-Bío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Chile • State Map | Fully Editable Vector Shape</a:t>
            </a:r>
          </a:p>
        </p:txBody>
      </p:sp>
      <p:sp>
        <p:nvSpPr>
          <p:cNvPr id="101" name="Bío-Bí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960" y="44970"/>
                </a:moveTo>
                <a:lnTo>
                  <a:pt x="49890" y="45010"/>
                </a:lnTo>
                <a:lnTo>
                  <a:pt x="49870" y="45040"/>
                </a:lnTo>
                <a:lnTo>
                  <a:pt x="49850" y="45090"/>
                </a:lnTo>
                <a:lnTo>
                  <a:pt x="49850" y="45140"/>
                </a:lnTo>
                <a:lnTo>
                  <a:pt x="49860" y="45180"/>
                </a:lnTo>
                <a:lnTo>
                  <a:pt x="49850" y="45230"/>
                </a:lnTo>
                <a:lnTo>
                  <a:pt x="49830" y="45280"/>
                </a:lnTo>
                <a:lnTo>
                  <a:pt x="49760" y="45370"/>
                </a:lnTo>
                <a:lnTo>
                  <a:pt x="49750" y="45410"/>
                </a:lnTo>
                <a:lnTo>
                  <a:pt x="49750" y="45460"/>
                </a:lnTo>
                <a:lnTo>
                  <a:pt x="49770" y="45520"/>
                </a:lnTo>
                <a:lnTo>
                  <a:pt x="49810" y="45630"/>
                </a:lnTo>
                <a:lnTo>
                  <a:pt x="49870" y="45710"/>
                </a:lnTo>
                <a:lnTo>
                  <a:pt x="49900" y="45750"/>
                </a:lnTo>
                <a:lnTo>
                  <a:pt x="49910" y="45800"/>
                </a:lnTo>
                <a:lnTo>
                  <a:pt x="49900" y="45850"/>
                </a:lnTo>
                <a:lnTo>
                  <a:pt x="49870" y="45940"/>
                </a:lnTo>
                <a:lnTo>
                  <a:pt x="49860" y="45980"/>
                </a:lnTo>
                <a:lnTo>
                  <a:pt x="49870" y="46010"/>
                </a:lnTo>
                <a:lnTo>
                  <a:pt x="49890" y="46050"/>
                </a:lnTo>
                <a:lnTo>
                  <a:pt x="49890" y="46070"/>
                </a:lnTo>
                <a:lnTo>
                  <a:pt x="49880" y="46090"/>
                </a:lnTo>
                <a:lnTo>
                  <a:pt x="49830" y="46120"/>
                </a:lnTo>
                <a:lnTo>
                  <a:pt x="49810" y="46140"/>
                </a:lnTo>
                <a:lnTo>
                  <a:pt x="49790" y="46170"/>
                </a:lnTo>
                <a:lnTo>
                  <a:pt x="49770" y="46200"/>
                </a:lnTo>
                <a:lnTo>
                  <a:pt x="49770" y="46250"/>
                </a:lnTo>
                <a:lnTo>
                  <a:pt x="49780" y="46350"/>
                </a:lnTo>
                <a:lnTo>
                  <a:pt x="49880" y="46660"/>
                </a:lnTo>
                <a:lnTo>
                  <a:pt x="49950" y="46790"/>
                </a:lnTo>
                <a:lnTo>
                  <a:pt x="49960" y="46890"/>
                </a:lnTo>
                <a:lnTo>
                  <a:pt x="50010" y="46980"/>
                </a:lnTo>
                <a:lnTo>
                  <a:pt x="50030" y="47030"/>
                </a:lnTo>
                <a:lnTo>
                  <a:pt x="50040" y="47080"/>
                </a:lnTo>
                <a:lnTo>
                  <a:pt x="50050" y="47120"/>
                </a:lnTo>
                <a:lnTo>
                  <a:pt x="50100" y="47180"/>
                </a:lnTo>
                <a:lnTo>
                  <a:pt x="50110" y="47200"/>
                </a:lnTo>
                <a:lnTo>
                  <a:pt x="50110" y="47210"/>
                </a:lnTo>
                <a:lnTo>
                  <a:pt x="50110" y="47220"/>
                </a:lnTo>
                <a:lnTo>
                  <a:pt x="50100" y="47230"/>
                </a:lnTo>
                <a:lnTo>
                  <a:pt x="50080" y="47270"/>
                </a:lnTo>
                <a:lnTo>
                  <a:pt x="50080" y="47320"/>
                </a:lnTo>
                <a:lnTo>
                  <a:pt x="50090" y="47360"/>
                </a:lnTo>
                <a:lnTo>
                  <a:pt x="50030" y="47320"/>
                </a:lnTo>
                <a:lnTo>
                  <a:pt x="50010" y="47300"/>
                </a:lnTo>
                <a:lnTo>
                  <a:pt x="49850" y="47220"/>
                </a:lnTo>
                <a:lnTo>
                  <a:pt x="49750" y="47190"/>
                </a:lnTo>
                <a:lnTo>
                  <a:pt x="49580" y="47170"/>
                </a:lnTo>
                <a:lnTo>
                  <a:pt x="49550" y="47180"/>
                </a:lnTo>
                <a:lnTo>
                  <a:pt x="49520" y="47190"/>
                </a:lnTo>
                <a:lnTo>
                  <a:pt x="49410" y="47240"/>
                </a:lnTo>
                <a:lnTo>
                  <a:pt x="49390" y="47260"/>
                </a:lnTo>
                <a:lnTo>
                  <a:pt x="49360" y="47280"/>
                </a:lnTo>
                <a:lnTo>
                  <a:pt x="49280" y="47400"/>
                </a:lnTo>
                <a:lnTo>
                  <a:pt x="49240" y="47430"/>
                </a:lnTo>
                <a:lnTo>
                  <a:pt x="49170" y="47460"/>
                </a:lnTo>
                <a:lnTo>
                  <a:pt x="49140" y="47480"/>
                </a:lnTo>
                <a:lnTo>
                  <a:pt x="49100" y="47500"/>
                </a:lnTo>
                <a:lnTo>
                  <a:pt x="49030" y="47520"/>
                </a:lnTo>
                <a:lnTo>
                  <a:pt x="49010" y="47530"/>
                </a:lnTo>
                <a:lnTo>
                  <a:pt x="48960" y="47580"/>
                </a:lnTo>
                <a:lnTo>
                  <a:pt x="48930" y="47600"/>
                </a:lnTo>
                <a:lnTo>
                  <a:pt x="48880" y="47570"/>
                </a:lnTo>
                <a:lnTo>
                  <a:pt x="48860" y="47530"/>
                </a:lnTo>
                <a:lnTo>
                  <a:pt x="48840" y="47480"/>
                </a:lnTo>
                <a:lnTo>
                  <a:pt x="48840" y="47420"/>
                </a:lnTo>
                <a:lnTo>
                  <a:pt x="48830" y="47380"/>
                </a:lnTo>
                <a:lnTo>
                  <a:pt x="48820" y="47340"/>
                </a:lnTo>
                <a:lnTo>
                  <a:pt x="48760" y="47270"/>
                </a:lnTo>
                <a:lnTo>
                  <a:pt x="48760" y="47250"/>
                </a:lnTo>
                <a:lnTo>
                  <a:pt x="48770" y="47240"/>
                </a:lnTo>
                <a:lnTo>
                  <a:pt x="48800" y="47210"/>
                </a:lnTo>
                <a:lnTo>
                  <a:pt x="48810" y="47200"/>
                </a:lnTo>
                <a:lnTo>
                  <a:pt x="48820" y="47180"/>
                </a:lnTo>
                <a:lnTo>
                  <a:pt x="48810" y="47160"/>
                </a:lnTo>
                <a:lnTo>
                  <a:pt x="48780" y="47140"/>
                </a:lnTo>
                <a:lnTo>
                  <a:pt x="48750" y="47120"/>
                </a:lnTo>
                <a:lnTo>
                  <a:pt x="48690" y="47110"/>
                </a:lnTo>
                <a:lnTo>
                  <a:pt x="48640" y="47120"/>
                </a:lnTo>
                <a:lnTo>
                  <a:pt x="48560" y="47140"/>
                </a:lnTo>
                <a:lnTo>
                  <a:pt x="48510" y="47150"/>
                </a:lnTo>
                <a:lnTo>
                  <a:pt x="48470" y="47130"/>
                </a:lnTo>
                <a:lnTo>
                  <a:pt x="48430" y="47100"/>
                </a:lnTo>
                <a:lnTo>
                  <a:pt x="48400" y="47070"/>
                </a:lnTo>
                <a:lnTo>
                  <a:pt x="48370" y="47050"/>
                </a:lnTo>
                <a:lnTo>
                  <a:pt x="48340" y="47040"/>
                </a:lnTo>
                <a:lnTo>
                  <a:pt x="48310" y="47040"/>
                </a:lnTo>
                <a:lnTo>
                  <a:pt x="48270" y="47060"/>
                </a:lnTo>
                <a:lnTo>
                  <a:pt x="48210" y="47080"/>
                </a:lnTo>
                <a:lnTo>
                  <a:pt x="48170" y="47080"/>
                </a:lnTo>
                <a:lnTo>
                  <a:pt x="48140" y="47070"/>
                </a:lnTo>
                <a:lnTo>
                  <a:pt x="48110" y="47050"/>
                </a:lnTo>
                <a:lnTo>
                  <a:pt x="48090" y="47030"/>
                </a:lnTo>
                <a:lnTo>
                  <a:pt x="48050" y="46960"/>
                </a:lnTo>
                <a:lnTo>
                  <a:pt x="48020" y="46920"/>
                </a:lnTo>
                <a:lnTo>
                  <a:pt x="47990" y="46900"/>
                </a:lnTo>
                <a:lnTo>
                  <a:pt x="47900" y="46830"/>
                </a:lnTo>
                <a:lnTo>
                  <a:pt x="47810" y="46780"/>
                </a:lnTo>
                <a:lnTo>
                  <a:pt x="47670" y="46730"/>
                </a:lnTo>
                <a:lnTo>
                  <a:pt x="47610" y="46690"/>
                </a:lnTo>
                <a:lnTo>
                  <a:pt x="47580" y="46660"/>
                </a:lnTo>
                <a:lnTo>
                  <a:pt x="47530" y="46580"/>
                </a:lnTo>
                <a:lnTo>
                  <a:pt x="47510" y="46550"/>
                </a:lnTo>
                <a:lnTo>
                  <a:pt x="47440" y="46480"/>
                </a:lnTo>
                <a:lnTo>
                  <a:pt x="47420" y="46440"/>
                </a:lnTo>
                <a:lnTo>
                  <a:pt x="47410" y="46400"/>
                </a:lnTo>
                <a:lnTo>
                  <a:pt x="47410" y="46350"/>
                </a:lnTo>
                <a:lnTo>
                  <a:pt x="47400" y="46320"/>
                </a:lnTo>
                <a:lnTo>
                  <a:pt x="47380" y="46290"/>
                </a:lnTo>
                <a:lnTo>
                  <a:pt x="47350" y="46280"/>
                </a:lnTo>
                <a:lnTo>
                  <a:pt x="47310" y="46270"/>
                </a:lnTo>
                <a:lnTo>
                  <a:pt x="47230" y="46260"/>
                </a:lnTo>
                <a:lnTo>
                  <a:pt x="47160" y="46240"/>
                </a:lnTo>
                <a:lnTo>
                  <a:pt x="47080" y="46220"/>
                </a:lnTo>
                <a:lnTo>
                  <a:pt x="47040" y="46210"/>
                </a:lnTo>
                <a:lnTo>
                  <a:pt x="46780" y="46190"/>
                </a:lnTo>
                <a:lnTo>
                  <a:pt x="46670" y="46200"/>
                </a:lnTo>
                <a:lnTo>
                  <a:pt x="46530" y="46260"/>
                </a:lnTo>
                <a:lnTo>
                  <a:pt x="46500" y="46260"/>
                </a:lnTo>
                <a:lnTo>
                  <a:pt x="46460" y="46250"/>
                </a:lnTo>
                <a:lnTo>
                  <a:pt x="46420" y="46240"/>
                </a:lnTo>
                <a:lnTo>
                  <a:pt x="46390" y="46230"/>
                </a:lnTo>
                <a:lnTo>
                  <a:pt x="46370" y="46220"/>
                </a:lnTo>
                <a:lnTo>
                  <a:pt x="46350" y="46220"/>
                </a:lnTo>
                <a:lnTo>
                  <a:pt x="46330" y="46250"/>
                </a:lnTo>
                <a:lnTo>
                  <a:pt x="46280" y="46360"/>
                </a:lnTo>
                <a:lnTo>
                  <a:pt x="46280" y="46390"/>
                </a:lnTo>
                <a:lnTo>
                  <a:pt x="46290" y="46420"/>
                </a:lnTo>
                <a:lnTo>
                  <a:pt x="46370" y="46500"/>
                </a:lnTo>
                <a:lnTo>
                  <a:pt x="46380" y="46550"/>
                </a:lnTo>
                <a:lnTo>
                  <a:pt x="46370" y="46600"/>
                </a:lnTo>
                <a:lnTo>
                  <a:pt x="46340" y="46670"/>
                </a:lnTo>
                <a:lnTo>
                  <a:pt x="46270" y="46750"/>
                </a:lnTo>
                <a:lnTo>
                  <a:pt x="46240" y="46790"/>
                </a:lnTo>
                <a:lnTo>
                  <a:pt x="46240" y="46840"/>
                </a:lnTo>
                <a:lnTo>
                  <a:pt x="46240" y="46890"/>
                </a:lnTo>
                <a:lnTo>
                  <a:pt x="46230" y="46940"/>
                </a:lnTo>
                <a:lnTo>
                  <a:pt x="46210" y="46990"/>
                </a:lnTo>
                <a:lnTo>
                  <a:pt x="46190" y="47040"/>
                </a:lnTo>
                <a:lnTo>
                  <a:pt x="46180" y="47090"/>
                </a:lnTo>
                <a:lnTo>
                  <a:pt x="46180" y="47140"/>
                </a:lnTo>
                <a:lnTo>
                  <a:pt x="46200" y="47190"/>
                </a:lnTo>
                <a:lnTo>
                  <a:pt x="46230" y="47220"/>
                </a:lnTo>
                <a:lnTo>
                  <a:pt x="46300" y="47260"/>
                </a:lnTo>
                <a:lnTo>
                  <a:pt x="46320" y="47300"/>
                </a:lnTo>
                <a:lnTo>
                  <a:pt x="46320" y="47350"/>
                </a:lnTo>
                <a:lnTo>
                  <a:pt x="46100" y="47680"/>
                </a:lnTo>
                <a:lnTo>
                  <a:pt x="46060" y="47720"/>
                </a:lnTo>
                <a:lnTo>
                  <a:pt x="46000" y="47770"/>
                </a:lnTo>
                <a:lnTo>
                  <a:pt x="45970" y="47800"/>
                </a:lnTo>
                <a:lnTo>
                  <a:pt x="45950" y="47840"/>
                </a:lnTo>
                <a:lnTo>
                  <a:pt x="45950" y="47900"/>
                </a:lnTo>
                <a:lnTo>
                  <a:pt x="46000" y="48070"/>
                </a:lnTo>
                <a:lnTo>
                  <a:pt x="45990" y="48140"/>
                </a:lnTo>
                <a:lnTo>
                  <a:pt x="45950" y="48150"/>
                </a:lnTo>
                <a:lnTo>
                  <a:pt x="45930" y="48150"/>
                </a:lnTo>
                <a:lnTo>
                  <a:pt x="45890" y="48120"/>
                </a:lnTo>
                <a:lnTo>
                  <a:pt x="45870" y="48090"/>
                </a:lnTo>
                <a:lnTo>
                  <a:pt x="45850" y="48030"/>
                </a:lnTo>
                <a:lnTo>
                  <a:pt x="45820" y="48020"/>
                </a:lnTo>
                <a:lnTo>
                  <a:pt x="45770" y="48020"/>
                </a:lnTo>
                <a:lnTo>
                  <a:pt x="45640" y="48090"/>
                </a:lnTo>
                <a:lnTo>
                  <a:pt x="45530" y="48140"/>
                </a:lnTo>
                <a:lnTo>
                  <a:pt x="45530" y="48130"/>
                </a:lnTo>
                <a:lnTo>
                  <a:pt x="45490" y="48010"/>
                </a:lnTo>
                <a:lnTo>
                  <a:pt x="45500" y="47960"/>
                </a:lnTo>
                <a:lnTo>
                  <a:pt x="45520" y="47850"/>
                </a:lnTo>
                <a:lnTo>
                  <a:pt x="45520" y="47820"/>
                </a:lnTo>
                <a:lnTo>
                  <a:pt x="45520" y="47800"/>
                </a:lnTo>
                <a:lnTo>
                  <a:pt x="45530" y="47790"/>
                </a:lnTo>
                <a:lnTo>
                  <a:pt x="45540" y="47780"/>
                </a:lnTo>
                <a:lnTo>
                  <a:pt x="45560" y="47760"/>
                </a:lnTo>
                <a:lnTo>
                  <a:pt x="45560" y="47740"/>
                </a:lnTo>
                <a:lnTo>
                  <a:pt x="45530" y="47650"/>
                </a:lnTo>
                <a:lnTo>
                  <a:pt x="45540" y="47630"/>
                </a:lnTo>
                <a:lnTo>
                  <a:pt x="45550" y="47600"/>
                </a:lnTo>
                <a:lnTo>
                  <a:pt x="45560" y="47590"/>
                </a:lnTo>
                <a:lnTo>
                  <a:pt x="45580" y="47570"/>
                </a:lnTo>
                <a:lnTo>
                  <a:pt x="45600" y="47560"/>
                </a:lnTo>
                <a:lnTo>
                  <a:pt x="45600" y="47540"/>
                </a:lnTo>
                <a:lnTo>
                  <a:pt x="45640" y="47240"/>
                </a:lnTo>
                <a:lnTo>
                  <a:pt x="45640" y="47150"/>
                </a:lnTo>
                <a:lnTo>
                  <a:pt x="45630" y="47060"/>
                </a:lnTo>
                <a:lnTo>
                  <a:pt x="45570" y="46880"/>
                </a:lnTo>
                <a:lnTo>
                  <a:pt x="45470" y="46680"/>
                </a:lnTo>
                <a:lnTo>
                  <a:pt x="45350" y="46480"/>
                </a:lnTo>
                <a:lnTo>
                  <a:pt x="45330" y="46460"/>
                </a:lnTo>
                <a:lnTo>
                  <a:pt x="45300" y="46440"/>
                </a:lnTo>
                <a:lnTo>
                  <a:pt x="45280" y="46420"/>
                </a:lnTo>
                <a:lnTo>
                  <a:pt x="45270" y="46400"/>
                </a:lnTo>
                <a:lnTo>
                  <a:pt x="45270" y="46390"/>
                </a:lnTo>
                <a:lnTo>
                  <a:pt x="45270" y="46250"/>
                </a:lnTo>
                <a:lnTo>
                  <a:pt x="45260" y="46230"/>
                </a:lnTo>
                <a:lnTo>
                  <a:pt x="45240" y="46180"/>
                </a:lnTo>
                <a:lnTo>
                  <a:pt x="45230" y="46160"/>
                </a:lnTo>
                <a:lnTo>
                  <a:pt x="45240" y="46110"/>
                </a:lnTo>
                <a:lnTo>
                  <a:pt x="45250" y="46060"/>
                </a:lnTo>
                <a:lnTo>
                  <a:pt x="45270" y="46030"/>
                </a:lnTo>
                <a:lnTo>
                  <a:pt x="45290" y="46000"/>
                </a:lnTo>
                <a:lnTo>
                  <a:pt x="45360" y="45940"/>
                </a:lnTo>
                <a:lnTo>
                  <a:pt x="45380" y="45910"/>
                </a:lnTo>
                <a:lnTo>
                  <a:pt x="45390" y="45860"/>
                </a:lnTo>
                <a:lnTo>
                  <a:pt x="45390" y="45760"/>
                </a:lnTo>
                <a:lnTo>
                  <a:pt x="45380" y="45720"/>
                </a:lnTo>
                <a:lnTo>
                  <a:pt x="45370" y="45680"/>
                </a:lnTo>
                <a:lnTo>
                  <a:pt x="45260" y="45570"/>
                </a:lnTo>
                <a:lnTo>
                  <a:pt x="45240" y="45530"/>
                </a:lnTo>
                <a:lnTo>
                  <a:pt x="45250" y="45480"/>
                </a:lnTo>
                <a:lnTo>
                  <a:pt x="45290" y="45400"/>
                </a:lnTo>
                <a:lnTo>
                  <a:pt x="45310" y="45350"/>
                </a:lnTo>
                <a:lnTo>
                  <a:pt x="45310" y="45200"/>
                </a:lnTo>
                <a:lnTo>
                  <a:pt x="45320" y="45160"/>
                </a:lnTo>
                <a:lnTo>
                  <a:pt x="45350" y="45120"/>
                </a:lnTo>
                <a:lnTo>
                  <a:pt x="45380" y="45090"/>
                </a:lnTo>
                <a:lnTo>
                  <a:pt x="45400" y="45090"/>
                </a:lnTo>
                <a:lnTo>
                  <a:pt x="45430" y="45100"/>
                </a:lnTo>
                <a:lnTo>
                  <a:pt x="45450" y="45140"/>
                </a:lnTo>
                <a:lnTo>
                  <a:pt x="45470" y="45160"/>
                </a:lnTo>
                <a:lnTo>
                  <a:pt x="45490" y="45160"/>
                </a:lnTo>
                <a:lnTo>
                  <a:pt x="45490" y="45170"/>
                </a:lnTo>
                <a:lnTo>
                  <a:pt x="45570" y="45210"/>
                </a:lnTo>
                <a:lnTo>
                  <a:pt x="45610" y="45210"/>
                </a:lnTo>
                <a:lnTo>
                  <a:pt x="45630" y="45210"/>
                </a:lnTo>
                <a:lnTo>
                  <a:pt x="45640" y="45230"/>
                </a:lnTo>
                <a:lnTo>
                  <a:pt x="45630" y="45250"/>
                </a:lnTo>
                <a:lnTo>
                  <a:pt x="45630" y="45270"/>
                </a:lnTo>
                <a:lnTo>
                  <a:pt x="45640" y="45290"/>
                </a:lnTo>
                <a:lnTo>
                  <a:pt x="45660" y="45290"/>
                </a:lnTo>
                <a:lnTo>
                  <a:pt x="45700" y="45260"/>
                </a:lnTo>
                <a:lnTo>
                  <a:pt x="45750" y="45280"/>
                </a:lnTo>
                <a:lnTo>
                  <a:pt x="45770" y="45270"/>
                </a:lnTo>
                <a:lnTo>
                  <a:pt x="45820" y="45260"/>
                </a:lnTo>
                <a:lnTo>
                  <a:pt x="45900" y="45250"/>
                </a:lnTo>
                <a:lnTo>
                  <a:pt x="45970" y="45230"/>
                </a:lnTo>
                <a:lnTo>
                  <a:pt x="46050" y="45180"/>
                </a:lnTo>
                <a:lnTo>
                  <a:pt x="46100" y="45100"/>
                </a:lnTo>
                <a:lnTo>
                  <a:pt x="46170" y="44910"/>
                </a:lnTo>
                <a:lnTo>
                  <a:pt x="46170" y="44800"/>
                </a:lnTo>
                <a:lnTo>
                  <a:pt x="46160" y="44760"/>
                </a:lnTo>
                <a:lnTo>
                  <a:pt x="46160" y="44740"/>
                </a:lnTo>
                <a:lnTo>
                  <a:pt x="46150" y="44720"/>
                </a:lnTo>
                <a:lnTo>
                  <a:pt x="46160" y="44700"/>
                </a:lnTo>
                <a:lnTo>
                  <a:pt x="46190" y="44650"/>
                </a:lnTo>
                <a:lnTo>
                  <a:pt x="46200" y="44620"/>
                </a:lnTo>
                <a:lnTo>
                  <a:pt x="46220" y="44360"/>
                </a:lnTo>
                <a:lnTo>
                  <a:pt x="46210" y="44300"/>
                </a:lnTo>
                <a:lnTo>
                  <a:pt x="46180" y="44270"/>
                </a:lnTo>
                <a:lnTo>
                  <a:pt x="46140" y="44250"/>
                </a:lnTo>
                <a:lnTo>
                  <a:pt x="46100" y="44230"/>
                </a:lnTo>
                <a:lnTo>
                  <a:pt x="46120" y="44200"/>
                </a:lnTo>
                <a:lnTo>
                  <a:pt x="46140" y="44170"/>
                </a:lnTo>
                <a:lnTo>
                  <a:pt x="46170" y="44150"/>
                </a:lnTo>
                <a:lnTo>
                  <a:pt x="46190" y="44140"/>
                </a:lnTo>
                <a:lnTo>
                  <a:pt x="46210" y="44160"/>
                </a:lnTo>
                <a:lnTo>
                  <a:pt x="46240" y="44140"/>
                </a:lnTo>
                <a:lnTo>
                  <a:pt x="46250" y="44100"/>
                </a:lnTo>
                <a:lnTo>
                  <a:pt x="46200" y="44070"/>
                </a:lnTo>
                <a:lnTo>
                  <a:pt x="46240" y="44010"/>
                </a:lnTo>
                <a:lnTo>
                  <a:pt x="46250" y="43980"/>
                </a:lnTo>
                <a:lnTo>
                  <a:pt x="46240" y="43940"/>
                </a:lnTo>
                <a:lnTo>
                  <a:pt x="46250" y="43900"/>
                </a:lnTo>
                <a:lnTo>
                  <a:pt x="46260" y="43860"/>
                </a:lnTo>
                <a:lnTo>
                  <a:pt x="46270" y="43820"/>
                </a:lnTo>
                <a:lnTo>
                  <a:pt x="46310" y="43870"/>
                </a:lnTo>
                <a:lnTo>
                  <a:pt x="46320" y="44030"/>
                </a:lnTo>
                <a:lnTo>
                  <a:pt x="46350" y="44090"/>
                </a:lnTo>
                <a:lnTo>
                  <a:pt x="46380" y="44100"/>
                </a:lnTo>
                <a:lnTo>
                  <a:pt x="46420" y="44100"/>
                </a:lnTo>
                <a:lnTo>
                  <a:pt x="46450" y="44100"/>
                </a:lnTo>
                <a:lnTo>
                  <a:pt x="46480" y="44090"/>
                </a:lnTo>
                <a:lnTo>
                  <a:pt x="46500" y="44060"/>
                </a:lnTo>
                <a:lnTo>
                  <a:pt x="46510" y="44030"/>
                </a:lnTo>
                <a:lnTo>
                  <a:pt x="46520" y="43960"/>
                </a:lnTo>
                <a:lnTo>
                  <a:pt x="46520" y="43940"/>
                </a:lnTo>
                <a:lnTo>
                  <a:pt x="46530" y="43920"/>
                </a:lnTo>
                <a:lnTo>
                  <a:pt x="46540" y="43900"/>
                </a:lnTo>
                <a:lnTo>
                  <a:pt x="46550" y="43890"/>
                </a:lnTo>
                <a:lnTo>
                  <a:pt x="46560" y="43880"/>
                </a:lnTo>
                <a:lnTo>
                  <a:pt x="46550" y="43860"/>
                </a:lnTo>
                <a:lnTo>
                  <a:pt x="46550" y="43850"/>
                </a:lnTo>
                <a:lnTo>
                  <a:pt x="46540" y="43810"/>
                </a:lnTo>
                <a:lnTo>
                  <a:pt x="46510" y="43780"/>
                </a:lnTo>
                <a:lnTo>
                  <a:pt x="46500" y="43770"/>
                </a:lnTo>
                <a:lnTo>
                  <a:pt x="46500" y="43670"/>
                </a:lnTo>
                <a:lnTo>
                  <a:pt x="46510" y="43650"/>
                </a:lnTo>
                <a:lnTo>
                  <a:pt x="46520" y="43640"/>
                </a:lnTo>
                <a:lnTo>
                  <a:pt x="46530" y="43640"/>
                </a:lnTo>
                <a:lnTo>
                  <a:pt x="46550" y="43640"/>
                </a:lnTo>
                <a:lnTo>
                  <a:pt x="46550" y="43660"/>
                </a:lnTo>
                <a:lnTo>
                  <a:pt x="46550" y="43680"/>
                </a:lnTo>
                <a:lnTo>
                  <a:pt x="46560" y="43680"/>
                </a:lnTo>
                <a:lnTo>
                  <a:pt x="46590" y="43680"/>
                </a:lnTo>
                <a:lnTo>
                  <a:pt x="46600" y="43660"/>
                </a:lnTo>
                <a:lnTo>
                  <a:pt x="46620" y="43630"/>
                </a:lnTo>
                <a:lnTo>
                  <a:pt x="46650" y="43500"/>
                </a:lnTo>
                <a:lnTo>
                  <a:pt x="46670" y="43460"/>
                </a:lnTo>
                <a:lnTo>
                  <a:pt x="46720" y="43510"/>
                </a:lnTo>
                <a:lnTo>
                  <a:pt x="46760" y="43520"/>
                </a:lnTo>
                <a:lnTo>
                  <a:pt x="46800" y="43510"/>
                </a:lnTo>
                <a:lnTo>
                  <a:pt x="46810" y="43510"/>
                </a:lnTo>
                <a:lnTo>
                  <a:pt x="46820" y="43520"/>
                </a:lnTo>
                <a:lnTo>
                  <a:pt x="46830" y="43540"/>
                </a:lnTo>
                <a:lnTo>
                  <a:pt x="46830" y="43560"/>
                </a:lnTo>
                <a:lnTo>
                  <a:pt x="46840" y="43590"/>
                </a:lnTo>
                <a:lnTo>
                  <a:pt x="46840" y="43610"/>
                </a:lnTo>
                <a:lnTo>
                  <a:pt x="46830" y="43630"/>
                </a:lnTo>
                <a:lnTo>
                  <a:pt x="46800" y="43640"/>
                </a:lnTo>
                <a:lnTo>
                  <a:pt x="46800" y="43660"/>
                </a:lnTo>
                <a:lnTo>
                  <a:pt x="46810" y="43690"/>
                </a:lnTo>
                <a:lnTo>
                  <a:pt x="46830" y="43720"/>
                </a:lnTo>
                <a:lnTo>
                  <a:pt x="46840" y="43750"/>
                </a:lnTo>
                <a:lnTo>
                  <a:pt x="46850" y="43840"/>
                </a:lnTo>
                <a:lnTo>
                  <a:pt x="46900" y="43840"/>
                </a:lnTo>
                <a:lnTo>
                  <a:pt x="46950" y="43900"/>
                </a:lnTo>
                <a:lnTo>
                  <a:pt x="46990" y="43930"/>
                </a:lnTo>
                <a:lnTo>
                  <a:pt x="47040" y="43970"/>
                </a:lnTo>
                <a:lnTo>
                  <a:pt x="47100" y="44000"/>
                </a:lnTo>
                <a:lnTo>
                  <a:pt x="47170" y="44050"/>
                </a:lnTo>
                <a:lnTo>
                  <a:pt x="47210" y="44110"/>
                </a:lnTo>
                <a:lnTo>
                  <a:pt x="47220" y="44180"/>
                </a:lnTo>
                <a:lnTo>
                  <a:pt x="47220" y="44260"/>
                </a:lnTo>
                <a:lnTo>
                  <a:pt x="47230" y="44330"/>
                </a:lnTo>
                <a:lnTo>
                  <a:pt x="47270" y="44360"/>
                </a:lnTo>
                <a:lnTo>
                  <a:pt x="47290" y="44390"/>
                </a:lnTo>
                <a:lnTo>
                  <a:pt x="47290" y="44450"/>
                </a:lnTo>
                <a:lnTo>
                  <a:pt x="47280" y="44480"/>
                </a:lnTo>
                <a:lnTo>
                  <a:pt x="47240" y="44500"/>
                </a:lnTo>
                <a:lnTo>
                  <a:pt x="47180" y="44480"/>
                </a:lnTo>
                <a:lnTo>
                  <a:pt x="47150" y="44480"/>
                </a:lnTo>
                <a:lnTo>
                  <a:pt x="47120" y="44480"/>
                </a:lnTo>
                <a:lnTo>
                  <a:pt x="47120" y="44510"/>
                </a:lnTo>
                <a:lnTo>
                  <a:pt x="47110" y="44550"/>
                </a:lnTo>
                <a:lnTo>
                  <a:pt x="47150" y="44550"/>
                </a:lnTo>
                <a:lnTo>
                  <a:pt x="47220" y="44570"/>
                </a:lnTo>
                <a:lnTo>
                  <a:pt x="47320" y="44570"/>
                </a:lnTo>
                <a:lnTo>
                  <a:pt x="47370" y="44560"/>
                </a:lnTo>
                <a:lnTo>
                  <a:pt x="47410" y="44550"/>
                </a:lnTo>
                <a:lnTo>
                  <a:pt x="47500" y="44540"/>
                </a:lnTo>
                <a:lnTo>
                  <a:pt x="47600" y="44570"/>
                </a:lnTo>
                <a:lnTo>
                  <a:pt x="47670" y="44630"/>
                </a:lnTo>
                <a:lnTo>
                  <a:pt x="47730" y="44700"/>
                </a:lnTo>
                <a:lnTo>
                  <a:pt x="47780" y="44730"/>
                </a:lnTo>
                <a:lnTo>
                  <a:pt x="47860" y="44760"/>
                </a:lnTo>
                <a:lnTo>
                  <a:pt x="47910" y="44780"/>
                </a:lnTo>
                <a:lnTo>
                  <a:pt x="47950" y="44810"/>
                </a:lnTo>
                <a:lnTo>
                  <a:pt x="47960" y="44840"/>
                </a:lnTo>
                <a:lnTo>
                  <a:pt x="47960" y="44860"/>
                </a:lnTo>
                <a:lnTo>
                  <a:pt x="47920" y="44900"/>
                </a:lnTo>
                <a:lnTo>
                  <a:pt x="47830" y="44960"/>
                </a:lnTo>
                <a:lnTo>
                  <a:pt x="47810" y="45090"/>
                </a:lnTo>
                <a:lnTo>
                  <a:pt x="47820" y="45140"/>
                </a:lnTo>
                <a:lnTo>
                  <a:pt x="47860" y="45170"/>
                </a:lnTo>
                <a:lnTo>
                  <a:pt x="47930" y="45190"/>
                </a:lnTo>
                <a:lnTo>
                  <a:pt x="48020" y="45190"/>
                </a:lnTo>
                <a:lnTo>
                  <a:pt x="48120" y="45160"/>
                </a:lnTo>
                <a:lnTo>
                  <a:pt x="48300" y="45140"/>
                </a:lnTo>
                <a:lnTo>
                  <a:pt x="48440" y="45130"/>
                </a:lnTo>
                <a:lnTo>
                  <a:pt x="48560" y="45110"/>
                </a:lnTo>
                <a:lnTo>
                  <a:pt x="48630" y="45060"/>
                </a:lnTo>
                <a:lnTo>
                  <a:pt x="48710" y="45020"/>
                </a:lnTo>
                <a:lnTo>
                  <a:pt x="48790" y="45010"/>
                </a:lnTo>
                <a:lnTo>
                  <a:pt x="48890" y="45020"/>
                </a:lnTo>
                <a:lnTo>
                  <a:pt x="48990" y="45040"/>
                </a:lnTo>
                <a:lnTo>
                  <a:pt x="49080" y="45040"/>
                </a:lnTo>
                <a:lnTo>
                  <a:pt x="49120" y="45000"/>
                </a:lnTo>
                <a:lnTo>
                  <a:pt x="49180" y="44900"/>
                </a:lnTo>
                <a:lnTo>
                  <a:pt x="49230" y="44850"/>
                </a:lnTo>
                <a:lnTo>
                  <a:pt x="49300" y="44820"/>
                </a:lnTo>
                <a:lnTo>
                  <a:pt x="49400" y="44830"/>
                </a:lnTo>
                <a:lnTo>
                  <a:pt x="49510" y="44890"/>
                </a:lnTo>
                <a:lnTo>
                  <a:pt x="49570" y="44950"/>
                </a:lnTo>
                <a:lnTo>
                  <a:pt x="49650" y="44980"/>
                </a:lnTo>
                <a:lnTo>
                  <a:pt x="49730" y="44980"/>
                </a:lnTo>
                <a:lnTo>
                  <a:pt x="49810" y="44990"/>
                </a:lnTo>
                <a:lnTo>
                  <a:pt x="49960" y="44970"/>
                </a:lnTo>
                <a:close/>
                <a:moveTo>
                  <a:pt x="45500" y="44710"/>
                </a:moveTo>
                <a:lnTo>
                  <a:pt x="45510" y="44680"/>
                </a:lnTo>
                <a:lnTo>
                  <a:pt x="45530" y="44680"/>
                </a:lnTo>
                <a:lnTo>
                  <a:pt x="45530" y="44710"/>
                </a:lnTo>
                <a:lnTo>
                  <a:pt x="45530" y="44750"/>
                </a:lnTo>
                <a:lnTo>
                  <a:pt x="45560" y="44780"/>
                </a:lnTo>
                <a:lnTo>
                  <a:pt x="45600" y="44800"/>
                </a:lnTo>
                <a:lnTo>
                  <a:pt x="45630" y="44820"/>
                </a:lnTo>
                <a:lnTo>
                  <a:pt x="45650" y="44850"/>
                </a:lnTo>
                <a:lnTo>
                  <a:pt x="45670" y="44870"/>
                </a:lnTo>
                <a:lnTo>
                  <a:pt x="45640" y="44860"/>
                </a:lnTo>
                <a:lnTo>
                  <a:pt x="45610" y="44850"/>
                </a:lnTo>
                <a:lnTo>
                  <a:pt x="45580" y="44830"/>
                </a:lnTo>
                <a:lnTo>
                  <a:pt x="45550" y="44850"/>
                </a:lnTo>
                <a:lnTo>
                  <a:pt x="45540" y="44900"/>
                </a:lnTo>
                <a:lnTo>
                  <a:pt x="45540" y="44920"/>
                </a:lnTo>
                <a:lnTo>
                  <a:pt x="45520" y="44900"/>
                </a:lnTo>
                <a:lnTo>
                  <a:pt x="45510" y="44830"/>
                </a:lnTo>
                <a:lnTo>
                  <a:pt x="45480" y="44800"/>
                </a:lnTo>
                <a:lnTo>
                  <a:pt x="45490" y="44780"/>
                </a:lnTo>
                <a:lnTo>
                  <a:pt x="45500" y="44740"/>
                </a:lnTo>
                <a:lnTo>
                  <a:pt x="45500" y="44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