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Atacama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Ataca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790" y="21260"/>
                </a:moveTo>
                <a:lnTo>
                  <a:pt x="50800" y="21250"/>
                </a:lnTo>
                <a:lnTo>
                  <a:pt x="50940" y="21040"/>
                </a:lnTo>
                <a:lnTo>
                  <a:pt x="51210" y="20850"/>
                </a:lnTo>
                <a:lnTo>
                  <a:pt x="51350" y="20830"/>
                </a:lnTo>
                <a:lnTo>
                  <a:pt x="51450" y="20850"/>
                </a:lnTo>
                <a:lnTo>
                  <a:pt x="51670" y="20670"/>
                </a:lnTo>
                <a:lnTo>
                  <a:pt x="51840" y="20640"/>
                </a:lnTo>
                <a:lnTo>
                  <a:pt x="51910" y="20720"/>
                </a:lnTo>
                <a:lnTo>
                  <a:pt x="52150" y="20690"/>
                </a:lnTo>
                <a:lnTo>
                  <a:pt x="52360" y="20580"/>
                </a:lnTo>
                <a:lnTo>
                  <a:pt x="52460" y="20520"/>
                </a:lnTo>
                <a:lnTo>
                  <a:pt x="52730" y="20490"/>
                </a:lnTo>
                <a:lnTo>
                  <a:pt x="52960" y="20560"/>
                </a:lnTo>
                <a:lnTo>
                  <a:pt x="53610" y="20490"/>
                </a:lnTo>
                <a:lnTo>
                  <a:pt x="53620" y="20450"/>
                </a:lnTo>
                <a:lnTo>
                  <a:pt x="53630" y="20410"/>
                </a:lnTo>
                <a:lnTo>
                  <a:pt x="53640" y="20380"/>
                </a:lnTo>
                <a:lnTo>
                  <a:pt x="53720" y="20250"/>
                </a:lnTo>
                <a:lnTo>
                  <a:pt x="53760" y="20180"/>
                </a:lnTo>
                <a:lnTo>
                  <a:pt x="53760" y="20170"/>
                </a:lnTo>
                <a:lnTo>
                  <a:pt x="53770" y="20150"/>
                </a:lnTo>
                <a:lnTo>
                  <a:pt x="53770" y="20130"/>
                </a:lnTo>
                <a:lnTo>
                  <a:pt x="53770" y="20110"/>
                </a:lnTo>
                <a:lnTo>
                  <a:pt x="53760" y="20090"/>
                </a:lnTo>
                <a:lnTo>
                  <a:pt x="53740" y="20060"/>
                </a:lnTo>
                <a:lnTo>
                  <a:pt x="53730" y="20040"/>
                </a:lnTo>
                <a:lnTo>
                  <a:pt x="53730" y="20020"/>
                </a:lnTo>
                <a:lnTo>
                  <a:pt x="53730" y="20000"/>
                </a:lnTo>
                <a:lnTo>
                  <a:pt x="53740" y="19970"/>
                </a:lnTo>
                <a:lnTo>
                  <a:pt x="53750" y="19960"/>
                </a:lnTo>
                <a:lnTo>
                  <a:pt x="53760" y="19960"/>
                </a:lnTo>
                <a:lnTo>
                  <a:pt x="53890" y="19950"/>
                </a:lnTo>
                <a:lnTo>
                  <a:pt x="53970" y="19940"/>
                </a:lnTo>
                <a:lnTo>
                  <a:pt x="54020" y="19930"/>
                </a:lnTo>
                <a:lnTo>
                  <a:pt x="54060" y="19930"/>
                </a:lnTo>
                <a:lnTo>
                  <a:pt x="54150" y="19950"/>
                </a:lnTo>
                <a:lnTo>
                  <a:pt x="54210" y="19960"/>
                </a:lnTo>
                <a:lnTo>
                  <a:pt x="54270" y="19950"/>
                </a:lnTo>
                <a:lnTo>
                  <a:pt x="54320" y="19930"/>
                </a:lnTo>
                <a:lnTo>
                  <a:pt x="54360" y="19910"/>
                </a:lnTo>
                <a:lnTo>
                  <a:pt x="54460" y="19820"/>
                </a:lnTo>
                <a:lnTo>
                  <a:pt x="54500" y="19790"/>
                </a:lnTo>
                <a:lnTo>
                  <a:pt x="54530" y="19780"/>
                </a:lnTo>
                <a:lnTo>
                  <a:pt x="54570" y="19770"/>
                </a:lnTo>
                <a:lnTo>
                  <a:pt x="54480" y="20070"/>
                </a:lnTo>
                <a:lnTo>
                  <a:pt x="54470" y="20140"/>
                </a:lnTo>
                <a:lnTo>
                  <a:pt x="54470" y="20180"/>
                </a:lnTo>
                <a:lnTo>
                  <a:pt x="54480" y="20210"/>
                </a:lnTo>
                <a:lnTo>
                  <a:pt x="54550" y="20300"/>
                </a:lnTo>
                <a:lnTo>
                  <a:pt x="54570" y="20340"/>
                </a:lnTo>
                <a:lnTo>
                  <a:pt x="54540" y="20370"/>
                </a:lnTo>
                <a:lnTo>
                  <a:pt x="54560" y="20410"/>
                </a:lnTo>
                <a:lnTo>
                  <a:pt x="54560" y="20470"/>
                </a:lnTo>
                <a:lnTo>
                  <a:pt x="54560" y="20520"/>
                </a:lnTo>
                <a:lnTo>
                  <a:pt x="54590" y="20570"/>
                </a:lnTo>
                <a:lnTo>
                  <a:pt x="54630" y="20610"/>
                </a:lnTo>
                <a:lnTo>
                  <a:pt x="54650" y="20650"/>
                </a:lnTo>
                <a:lnTo>
                  <a:pt x="54670" y="20710"/>
                </a:lnTo>
                <a:lnTo>
                  <a:pt x="54690" y="20870"/>
                </a:lnTo>
                <a:lnTo>
                  <a:pt x="54820" y="21390"/>
                </a:lnTo>
                <a:lnTo>
                  <a:pt x="54830" y="21500"/>
                </a:lnTo>
                <a:lnTo>
                  <a:pt x="54810" y="21570"/>
                </a:lnTo>
                <a:lnTo>
                  <a:pt x="54580" y="21750"/>
                </a:lnTo>
                <a:lnTo>
                  <a:pt x="54530" y="21820"/>
                </a:lnTo>
                <a:lnTo>
                  <a:pt x="54510" y="21890"/>
                </a:lnTo>
                <a:lnTo>
                  <a:pt x="54500" y="21970"/>
                </a:lnTo>
                <a:lnTo>
                  <a:pt x="54500" y="22130"/>
                </a:lnTo>
                <a:lnTo>
                  <a:pt x="54510" y="22230"/>
                </a:lnTo>
                <a:lnTo>
                  <a:pt x="54540" y="22320"/>
                </a:lnTo>
                <a:lnTo>
                  <a:pt x="54590" y="22400"/>
                </a:lnTo>
                <a:lnTo>
                  <a:pt x="54650" y="22480"/>
                </a:lnTo>
                <a:lnTo>
                  <a:pt x="55000" y="22970"/>
                </a:lnTo>
                <a:lnTo>
                  <a:pt x="55020" y="23030"/>
                </a:lnTo>
                <a:lnTo>
                  <a:pt x="55030" y="23090"/>
                </a:lnTo>
                <a:lnTo>
                  <a:pt x="55020" y="23120"/>
                </a:lnTo>
                <a:lnTo>
                  <a:pt x="54990" y="23200"/>
                </a:lnTo>
                <a:lnTo>
                  <a:pt x="54980" y="23240"/>
                </a:lnTo>
                <a:lnTo>
                  <a:pt x="54980" y="23260"/>
                </a:lnTo>
                <a:lnTo>
                  <a:pt x="54980" y="23310"/>
                </a:lnTo>
                <a:lnTo>
                  <a:pt x="54980" y="23330"/>
                </a:lnTo>
                <a:lnTo>
                  <a:pt x="54960" y="23330"/>
                </a:lnTo>
                <a:lnTo>
                  <a:pt x="54910" y="23320"/>
                </a:lnTo>
                <a:lnTo>
                  <a:pt x="54890" y="23330"/>
                </a:lnTo>
                <a:lnTo>
                  <a:pt x="54810" y="23360"/>
                </a:lnTo>
                <a:lnTo>
                  <a:pt x="54770" y="23370"/>
                </a:lnTo>
                <a:lnTo>
                  <a:pt x="54680" y="23380"/>
                </a:lnTo>
                <a:lnTo>
                  <a:pt x="54640" y="23390"/>
                </a:lnTo>
                <a:lnTo>
                  <a:pt x="54600" y="23420"/>
                </a:lnTo>
                <a:lnTo>
                  <a:pt x="54560" y="23460"/>
                </a:lnTo>
                <a:lnTo>
                  <a:pt x="54540" y="23500"/>
                </a:lnTo>
                <a:lnTo>
                  <a:pt x="54530" y="23540"/>
                </a:lnTo>
                <a:lnTo>
                  <a:pt x="54510" y="23570"/>
                </a:lnTo>
                <a:lnTo>
                  <a:pt x="54470" y="23570"/>
                </a:lnTo>
                <a:lnTo>
                  <a:pt x="54400" y="23550"/>
                </a:lnTo>
                <a:lnTo>
                  <a:pt x="54340" y="23500"/>
                </a:lnTo>
                <a:lnTo>
                  <a:pt x="54270" y="23450"/>
                </a:lnTo>
                <a:lnTo>
                  <a:pt x="54190" y="23450"/>
                </a:lnTo>
                <a:lnTo>
                  <a:pt x="54120" y="23470"/>
                </a:lnTo>
                <a:lnTo>
                  <a:pt x="54100" y="23480"/>
                </a:lnTo>
                <a:lnTo>
                  <a:pt x="54070" y="23510"/>
                </a:lnTo>
                <a:lnTo>
                  <a:pt x="53990" y="23640"/>
                </a:lnTo>
                <a:lnTo>
                  <a:pt x="53980" y="23690"/>
                </a:lnTo>
                <a:lnTo>
                  <a:pt x="53970" y="23720"/>
                </a:lnTo>
                <a:lnTo>
                  <a:pt x="53980" y="23810"/>
                </a:lnTo>
                <a:lnTo>
                  <a:pt x="53970" y="23840"/>
                </a:lnTo>
                <a:lnTo>
                  <a:pt x="53880" y="24040"/>
                </a:lnTo>
                <a:lnTo>
                  <a:pt x="53860" y="24070"/>
                </a:lnTo>
                <a:lnTo>
                  <a:pt x="53830" y="24100"/>
                </a:lnTo>
                <a:lnTo>
                  <a:pt x="53770" y="24130"/>
                </a:lnTo>
                <a:lnTo>
                  <a:pt x="53740" y="24150"/>
                </a:lnTo>
                <a:lnTo>
                  <a:pt x="53730" y="24180"/>
                </a:lnTo>
                <a:lnTo>
                  <a:pt x="53720" y="24200"/>
                </a:lnTo>
                <a:lnTo>
                  <a:pt x="53720" y="24230"/>
                </a:lnTo>
                <a:lnTo>
                  <a:pt x="53730" y="24260"/>
                </a:lnTo>
                <a:lnTo>
                  <a:pt x="53720" y="24310"/>
                </a:lnTo>
                <a:lnTo>
                  <a:pt x="53710" y="24360"/>
                </a:lnTo>
                <a:lnTo>
                  <a:pt x="53660" y="24460"/>
                </a:lnTo>
                <a:lnTo>
                  <a:pt x="53640" y="24490"/>
                </a:lnTo>
                <a:lnTo>
                  <a:pt x="53600" y="24520"/>
                </a:lnTo>
                <a:lnTo>
                  <a:pt x="53590" y="24550"/>
                </a:lnTo>
                <a:lnTo>
                  <a:pt x="53590" y="24580"/>
                </a:lnTo>
                <a:lnTo>
                  <a:pt x="53600" y="24610"/>
                </a:lnTo>
                <a:lnTo>
                  <a:pt x="53610" y="24630"/>
                </a:lnTo>
                <a:lnTo>
                  <a:pt x="53620" y="24660"/>
                </a:lnTo>
                <a:lnTo>
                  <a:pt x="53610" y="24680"/>
                </a:lnTo>
                <a:lnTo>
                  <a:pt x="53560" y="24700"/>
                </a:lnTo>
                <a:lnTo>
                  <a:pt x="53540" y="24720"/>
                </a:lnTo>
                <a:lnTo>
                  <a:pt x="53530" y="24740"/>
                </a:lnTo>
                <a:lnTo>
                  <a:pt x="53520" y="24820"/>
                </a:lnTo>
                <a:lnTo>
                  <a:pt x="53440" y="25130"/>
                </a:lnTo>
                <a:lnTo>
                  <a:pt x="53410" y="25190"/>
                </a:lnTo>
                <a:lnTo>
                  <a:pt x="53370" y="25220"/>
                </a:lnTo>
                <a:lnTo>
                  <a:pt x="53260" y="25250"/>
                </a:lnTo>
                <a:lnTo>
                  <a:pt x="53230" y="25270"/>
                </a:lnTo>
                <a:lnTo>
                  <a:pt x="53210" y="25290"/>
                </a:lnTo>
                <a:lnTo>
                  <a:pt x="53190" y="25320"/>
                </a:lnTo>
                <a:lnTo>
                  <a:pt x="53190" y="25330"/>
                </a:lnTo>
                <a:lnTo>
                  <a:pt x="53190" y="25350"/>
                </a:lnTo>
                <a:lnTo>
                  <a:pt x="53190" y="25360"/>
                </a:lnTo>
                <a:lnTo>
                  <a:pt x="53160" y="25400"/>
                </a:lnTo>
                <a:lnTo>
                  <a:pt x="53090" y="25560"/>
                </a:lnTo>
                <a:lnTo>
                  <a:pt x="53050" y="25620"/>
                </a:lnTo>
                <a:lnTo>
                  <a:pt x="53010" y="25700"/>
                </a:lnTo>
                <a:lnTo>
                  <a:pt x="52990" y="25730"/>
                </a:lnTo>
                <a:lnTo>
                  <a:pt x="52970" y="25720"/>
                </a:lnTo>
                <a:lnTo>
                  <a:pt x="52930" y="25690"/>
                </a:lnTo>
                <a:lnTo>
                  <a:pt x="52890" y="25670"/>
                </a:lnTo>
                <a:lnTo>
                  <a:pt x="52870" y="25700"/>
                </a:lnTo>
                <a:lnTo>
                  <a:pt x="52850" y="25800"/>
                </a:lnTo>
                <a:lnTo>
                  <a:pt x="52830" y="25840"/>
                </a:lnTo>
                <a:lnTo>
                  <a:pt x="52750" y="25940"/>
                </a:lnTo>
                <a:lnTo>
                  <a:pt x="52650" y="26020"/>
                </a:lnTo>
                <a:lnTo>
                  <a:pt x="52570" y="26110"/>
                </a:lnTo>
                <a:lnTo>
                  <a:pt x="52570" y="26120"/>
                </a:lnTo>
                <a:lnTo>
                  <a:pt x="52540" y="26230"/>
                </a:lnTo>
                <a:lnTo>
                  <a:pt x="52530" y="26450"/>
                </a:lnTo>
                <a:lnTo>
                  <a:pt x="52520" y="26470"/>
                </a:lnTo>
                <a:lnTo>
                  <a:pt x="52510" y="26480"/>
                </a:lnTo>
                <a:lnTo>
                  <a:pt x="52500" y="26490"/>
                </a:lnTo>
                <a:lnTo>
                  <a:pt x="52480" y="26490"/>
                </a:lnTo>
                <a:lnTo>
                  <a:pt x="52450" y="26550"/>
                </a:lnTo>
                <a:lnTo>
                  <a:pt x="52410" y="26610"/>
                </a:lnTo>
                <a:lnTo>
                  <a:pt x="52390" y="26680"/>
                </a:lnTo>
                <a:lnTo>
                  <a:pt x="52380" y="26750"/>
                </a:lnTo>
                <a:lnTo>
                  <a:pt x="52390" y="26800"/>
                </a:lnTo>
                <a:lnTo>
                  <a:pt x="52420" y="26880"/>
                </a:lnTo>
                <a:lnTo>
                  <a:pt x="52430" y="26930"/>
                </a:lnTo>
                <a:lnTo>
                  <a:pt x="52420" y="26970"/>
                </a:lnTo>
                <a:lnTo>
                  <a:pt x="52370" y="27060"/>
                </a:lnTo>
                <a:lnTo>
                  <a:pt x="52360" y="27080"/>
                </a:lnTo>
                <a:lnTo>
                  <a:pt x="52360" y="27100"/>
                </a:lnTo>
                <a:lnTo>
                  <a:pt x="52360" y="27120"/>
                </a:lnTo>
                <a:lnTo>
                  <a:pt x="52350" y="27130"/>
                </a:lnTo>
                <a:lnTo>
                  <a:pt x="52330" y="27160"/>
                </a:lnTo>
                <a:lnTo>
                  <a:pt x="52310" y="27190"/>
                </a:lnTo>
                <a:lnTo>
                  <a:pt x="52300" y="27230"/>
                </a:lnTo>
                <a:lnTo>
                  <a:pt x="52290" y="27270"/>
                </a:lnTo>
                <a:lnTo>
                  <a:pt x="52290" y="27320"/>
                </a:lnTo>
                <a:lnTo>
                  <a:pt x="52300" y="27360"/>
                </a:lnTo>
                <a:lnTo>
                  <a:pt x="52310" y="27460"/>
                </a:lnTo>
                <a:lnTo>
                  <a:pt x="52310" y="27520"/>
                </a:lnTo>
                <a:lnTo>
                  <a:pt x="52300" y="27560"/>
                </a:lnTo>
                <a:lnTo>
                  <a:pt x="52260" y="27610"/>
                </a:lnTo>
                <a:lnTo>
                  <a:pt x="52220" y="27630"/>
                </a:lnTo>
                <a:lnTo>
                  <a:pt x="52130" y="27640"/>
                </a:lnTo>
                <a:lnTo>
                  <a:pt x="52100" y="27660"/>
                </a:lnTo>
                <a:lnTo>
                  <a:pt x="52090" y="27670"/>
                </a:lnTo>
                <a:lnTo>
                  <a:pt x="52090" y="27680"/>
                </a:lnTo>
                <a:lnTo>
                  <a:pt x="52080" y="27710"/>
                </a:lnTo>
                <a:lnTo>
                  <a:pt x="52060" y="27730"/>
                </a:lnTo>
                <a:lnTo>
                  <a:pt x="52010" y="27760"/>
                </a:lnTo>
                <a:lnTo>
                  <a:pt x="51990" y="27780"/>
                </a:lnTo>
                <a:lnTo>
                  <a:pt x="51980" y="27790"/>
                </a:lnTo>
                <a:lnTo>
                  <a:pt x="51970" y="27790"/>
                </a:lnTo>
                <a:lnTo>
                  <a:pt x="51960" y="27800"/>
                </a:lnTo>
                <a:lnTo>
                  <a:pt x="51960" y="27820"/>
                </a:lnTo>
                <a:lnTo>
                  <a:pt x="51980" y="27840"/>
                </a:lnTo>
                <a:lnTo>
                  <a:pt x="51990" y="27860"/>
                </a:lnTo>
                <a:lnTo>
                  <a:pt x="51980" y="27880"/>
                </a:lnTo>
                <a:lnTo>
                  <a:pt x="51960" y="27890"/>
                </a:lnTo>
                <a:lnTo>
                  <a:pt x="51940" y="27910"/>
                </a:lnTo>
                <a:lnTo>
                  <a:pt x="51920" y="27910"/>
                </a:lnTo>
                <a:lnTo>
                  <a:pt x="51880" y="27930"/>
                </a:lnTo>
                <a:lnTo>
                  <a:pt x="51870" y="27980"/>
                </a:lnTo>
                <a:lnTo>
                  <a:pt x="51860" y="28080"/>
                </a:lnTo>
                <a:lnTo>
                  <a:pt x="51860" y="28110"/>
                </a:lnTo>
                <a:lnTo>
                  <a:pt x="51870" y="28140"/>
                </a:lnTo>
                <a:lnTo>
                  <a:pt x="51890" y="28170"/>
                </a:lnTo>
                <a:lnTo>
                  <a:pt x="51900" y="28200"/>
                </a:lnTo>
                <a:lnTo>
                  <a:pt x="51920" y="28310"/>
                </a:lnTo>
                <a:lnTo>
                  <a:pt x="51940" y="28330"/>
                </a:lnTo>
                <a:lnTo>
                  <a:pt x="51950" y="28350"/>
                </a:lnTo>
                <a:lnTo>
                  <a:pt x="51950" y="28380"/>
                </a:lnTo>
                <a:lnTo>
                  <a:pt x="52000" y="28570"/>
                </a:lnTo>
                <a:lnTo>
                  <a:pt x="52000" y="28640"/>
                </a:lnTo>
                <a:lnTo>
                  <a:pt x="51990" y="28700"/>
                </a:lnTo>
                <a:lnTo>
                  <a:pt x="51990" y="28750"/>
                </a:lnTo>
                <a:lnTo>
                  <a:pt x="52010" y="28790"/>
                </a:lnTo>
                <a:lnTo>
                  <a:pt x="52050" y="28830"/>
                </a:lnTo>
                <a:lnTo>
                  <a:pt x="52070" y="28860"/>
                </a:lnTo>
                <a:lnTo>
                  <a:pt x="52030" y="28870"/>
                </a:lnTo>
                <a:lnTo>
                  <a:pt x="51970" y="28910"/>
                </a:lnTo>
                <a:lnTo>
                  <a:pt x="51950" y="28920"/>
                </a:lnTo>
                <a:lnTo>
                  <a:pt x="51930" y="28920"/>
                </a:lnTo>
                <a:lnTo>
                  <a:pt x="51780" y="28920"/>
                </a:lnTo>
                <a:lnTo>
                  <a:pt x="51740" y="28910"/>
                </a:lnTo>
                <a:lnTo>
                  <a:pt x="51690" y="28880"/>
                </a:lnTo>
                <a:lnTo>
                  <a:pt x="51640" y="28850"/>
                </a:lnTo>
                <a:lnTo>
                  <a:pt x="51590" y="28830"/>
                </a:lnTo>
                <a:lnTo>
                  <a:pt x="51440" y="28800"/>
                </a:lnTo>
                <a:lnTo>
                  <a:pt x="51390" y="28770"/>
                </a:lnTo>
                <a:lnTo>
                  <a:pt x="51360" y="28730"/>
                </a:lnTo>
                <a:lnTo>
                  <a:pt x="51330" y="28650"/>
                </a:lnTo>
                <a:lnTo>
                  <a:pt x="51310" y="28620"/>
                </a:lnTo>
                <a:lnTo>
                  <a:pt x="51290" y="28600"/>
                </a:lnTo>
                <a:lnTo>
                  <a:pt x="51170" y="28510"/>
                </a:lnTo>
                <a:lnTo>
                  <a:pt x="51130" y="28470"/>
                </a:lnTo>
                <a:lnTo>
                  <a:pt x="51110" y="28420"/>
                </a:lnTo>
                <a:lnTo>
                  <a:pt x="51080" y="28350"/>
                </a:lnTo>
                <a:lnTo>
                  <a:pt x="50940" y="27730"/>
                </a:lnTo>
                <a:lnTo>
                  <a:pt x="50900" y="27600"/>
                </a:lnTo>
                <a:lnTo>
                  <a:pt x="50870" y="27570"/>
                </a:lnTo>
                <a:lnTo>
                  <a:pt x="50840" y="27550"/>
                </a:lnTo>
                <a:lnTo>
                  <a:pt x="50720" y="27510"/>
                </a:lnTo>
                <a:lnTo>
                  <a:pt x="50680" y="27500"/>
                </a:lnTo>
                <a:lnTo>
                  <a:pt x="50650" y="27510"/>
                </a:lnTo>
                <a:lnTo>
                  <a:pt x="50630" y="27520"/>
                </a:lnTo>
                <a:lnTo>
                  <a:pt x="50610" y="27540"/>
                </a:lnTo>
                <a:lnTo>
                  <a:pt x="50610" y="27560"/>
                </a:lnTo>
                <a:lnTo>
                  <a:pt x="50600" y="27580"/>
                </a:lnTo>
                <a:lnTo>
                  <a:pt x="50600" y="27620"/>
                </a:lnTo>
                <a:lnTo>
                  <a:pt x="50580" y="27650"/>
                </a:lnTo>
                <a:lnTo>
                  <a:pt x="50550" y="27670"/>
                </a:lnTo>
                <a:lnTo>
                  <a:pt x="50500" y="27690"/>
                </a:lnTo>
                <a:lnTo>
                  <a:pt x="50270" y="27740"/>
                </a:lnTo>
                <a:lnTo>
                  <a:pt x="50210" y="27760"/>
                </a:lnTo>
                <a:lnTo>
                  <a:pt x="50170" y="27790"/>
                </a:lnTo>
                <a:lnTo>
                  <a:pt x="50160" y="27810"/>
                </a:lnTo>
                <a:lnTo>
                  <a:pt x="50150" y="27830"/>
                </a:lnTo>
                <a:lnTo>
                  <a:pt x="50120" y="28010"/>
                </a:lnTo>
                <a:lnTo>
                  <a:pt x="50110" y="28050"/>
                </a:lnTo>
                <a:lnTo>
                  <a:pt x="50080" y="28110"/>
                </a:lnTo>
                <a:lnTo>
                  <a:pt x="50060" y="28140"/>
                </a:lnTo>
                <a:lnTo>
                  <a:pt x="50020" y="28160"/>
                </a:lnTo>
                <a:lnTo>
                  <a:pt x="49980" y="28160"/>
                </a:lnTo>
                <a:lnTo>
                  <a:pt x="49950" y="28140"/>
                </a:lnTo>
                <a:lnTo>
                  <a:pt x="49940" y="28120"/>
                </a:lnTo>
                <a:lnTo>
                  <a:pt x="49930" y="28100"/>
                </a:lnTo>
                <a:lnTo>
                  <a:pt x="49930" y="28080"/>
                </a:lnTo>
                <a:lnTo>
                  <a:pt x="49920" y="28070"/>
                </a:lnTo>
                <a:lnTo>
                  <a:pt x="49910" y="28060"/>
                </a:lnTo>
                <a:lnTo>
                  <a:pt x="49890" y="28050"/>
                </a:lnTo>
                <a:lnTo>
                  <a:pt x="49870" y="28050"/>
                </a:lnTo>
                <a:lnTo>
                  <a:pt x="49820" y="28070"/>
                </a:lnTo>
                <a:lnTo>
                  <a:pt x="49790" y="28070"/>
                </a:lnTo>
                <a:lnTo>
                  <a:pt x="49760" y="28060"/>
                </a:lnTo>
                <a:lnTo>
                  <a:pt x="49730" y="28020"/>
                </a:lnTo>
                <a:lnTo>
                  <a:pt x="49710" y="27990"/>
                </a:lnTo>
                <a:lnTo>
                  <a:pt x="49680" y="27890"/>
                </a:lnTo>
                <a:lnTo>
                  <a:pt x="49660" y="27860"/>
                </a:lnTo>
                <a:lnTo>
                  <a:pt x="49640" y="27840"/>
                </a:lnTo>
                <a:lnTo>
                  <a:pt x="49610" y="27810"/>
                </a:lnTo>
                <a:lnTo>
                  <a:pt x="49580" y="27790"/>
                </a:lnTo>
                <a:lnTo>
                  <a:pt x="49510" y="27760"/>
                </a:lnTo>
                <a:lnTo>
                  <a:pt x="49460" y="27750"/>
                </a:lnTo>
                <a:lnTo>
                  <a:pt x="49410" y="27740"/>
                </a:lnTo>
                <a:lnTo>
                  <a:pt x="49300" y="27760"/>
                </a:lnTo>
                <a:lnTo>
                  <a:pt x="49240" y="27800"/>
                </a:lnTo>
                <a:lnTo>
                  <a:pt x="49230" y="27800"/>
                </a:lnTo>
                <a:lnTo>
                  <a:pt x="49220" y="27760"/>
                </a:lnTo>
                <a:lnTo>
                  <a:pt x="49220" y="27650"/>
                </a:lnTo>
                <a:lnTo>
                  <a:pt x="49220" y="27640"/>
                </a:lnTo>
                <a:lnTo>
                  <a:pt x="49220" y="27620"/>
                </a:lnTo>
                <a:lnTo>
                  <a:pt x="49230" y="27610"/>
                </a:lnTo>
                <a:lnTo>
                  <a:pt x="49240" y="27590"/>
                </a:lnTo>
                <a:lnTo>
                  <a:pt x="49240" y="27580"/>
                </a:lnTo>
                <a:lnTo>
                  <a:pt x="49240" y="27550"/>
                </a:lnTo>
                <a:lnTo>
                  <a:pt x="49230" y="27540"/>
                </a:lnTo>
                <a:lnTo>
                  <a:pt x="49220" y="27520"/>
                </a:lnTo>
                <a:lnTo>
                  <a:pt x="49210" y="27500"/>
                </a:lnTo>
                <a:lnTo>
                  <a:pt x="49210" y="27480"/>
                </a:lnTo>
                <a:lnTo>
                  <a:pt x="49230" y="27450"/>
                </a:lnTo>
                <a:lnTo>
                  <a:pt x="49230" y="27430"/>
                </a:lnTo>
                <a:lnTo>
                  <a:pt x="49210" y="27340"/>
                </a:lnTo>
                <a:lnTo>
                  <a:pt x="49210" y="27330"/>
                </a:lnTo>
                <a:lnTo>
                  <a:pt x="49220" y="27310"/>
                </a:lnTo>
                <a:lnTo>
                  <a:pt x="49210" y="27300"/>
                </a:lnTo>
                <a:lnTo>
                  <a:pt x="49180" y="27310"/>
                </a:lnTo>
                <a:lnTo>
                  <a:pt x="49170" y="27230"/>
                </a:lnTo>
                <a:lnTo>
                  <a:pt x="49190" y="27130"/>
                </a:lnTo>
                <a:lnTo>
                  <a:pt x="49230" y="27040"/>
                </a:lnTo>
                <a:lnTo>
                  <a:pt x="49290" y="27000"/>
                </a:lnTo>
                <a:lnTo>
                  <a:pt x="49320" y="26990"/>
                </a:lnTo>
                <a:lnTo>
                  <a:pt x="49390" y="26960"/>
                </a:lnTo>
                <a:lnTo>
                  <a:pt x="49410" y="26940"/>
                </a:lnTo>
                <a:lnTo>
                  <a:pt x="49430" y="26900"/>
                </a:lnTo>
                <a:lnTo>
                  <a:pt x="49450" y="26820"/>
                </a:lnTo>
                <a:lnTo>
                  <a:pt x="49470" y="26780"/>
                </a:lnTo>
                <a:lnTo>
                  <a:pt x="49540" y="26720"/>
                </a:lnTo>
                <a:lnTo>
                  <a:pt x="49570" y="26680"/>
                </a:lnTo>
                <a:lnTo>
                  <a:pt x="49600" y="26570"/>
                </a:lnTo>
                <a:lnTo>
                  <a:pt x="49590" y="26540"/>
                </a:lnTo>
                <a:lnTo>
                  <a:pt x="49580" y="26530"/>
                </a:lnTo>
                <a:lnTo>
                  <a:pt x="49570" y="26510"/>
                </a:lnTo>
                <a:lnTo>
                  <a:pt x="49550" y="26490"/>
                </a:lnTo>
                <a:lnTo>
                  <a:pt x="49540" y="26470"/>
                </a:lnTo>
                <a:lnTo>
                  <a:pt x="49560" y="26450"/>
                </a:lnTo>
                <a:lnTo>
                  <a:pt x="49600" y="26430"/>
                </a:lnTo>
                <a:lnTo>
                  <a:pt x="49630" y="26400"/>
                </a:lnTo>
                <a:lnTo>
                  <a:pt x="49640" y="26360"/>
                </a:lnTo>
                <a:lnTo>
                  <a:pt x="49630" y="26290"/>
                </a:lnTo>
                <a:lnTo>
                  <a:pt x="49630" y="26270"/>
                </a:lnTo>
                <a:lnTo>
                  <a:pt x="49650" y="26260"/>
                </a:lnTo>
                <a:lnTo>
                  <a:pt x="49660" y="26260"/>
                </a:lnTo>
                <a:lnTo>
                  <a:pt x="49680" y="26260"/>
                </a:lnTo>
                <a:lnTo>
                  <a:pt x="49700" y="26260"/>
                </a:lnTo>
                <a:lnTo>
                  <a:pt x="49740" y="26210"/>
                </a:lnTo>
                <a:lnTo>
                  <a:pt x="49780" y="26120"/>
                </a:lnTo>
                <a:lnTo>
                  <a:pt x="49800" y="26030"/>
                </a:lnTo>
                <a:lnTo>
                  <a:pt x="49810" y="25960"/>
                </a:lnTo>
                <a:lnTo>
                  <a:pt x="49800" y="25920"/>
                </a:lnTo>
                <a:lnTo>
                  <a:pt x="49790" y="25910"/>
                </a:lnTo>
                <a:lnTo>
                  <a:pt x="49780" y="25900"/>
                </a:lnTo>
                <a:lnTo>
                  <a:pt x="49770" y="25890"/>
                </a:lnTo>
                <a:lnTo>
                  <a:pt x="49780" y="25870"/>
                </a:lnTo>
                <a:lnTo>
                  <a:pt x="49810" y="25840"/>
                </a:lnTo>
                <a:lnTo>
                  <a:pt x="49810" y="25800"/>
                </a:lnTo>
                <a:lnTo>
                  <a:pt x="49830" y="25720"/>
                </a:lnTo>
                <a:lnTo>
                  <a:pt x="49830" y="25580"/>
                </a:lnTo>
                <a:lnTo>
                  <a:pt x="49830" y="25540"/>
                </a:lnTo>
                <a:lnTo>
                  <a:pt x="49810" y="25480"/>
                </a:lnTo>
                <a:lnTo>
                  <a:pt x="49810" y="25460"/>
                </a:lnTo>
                <a:lnTo>
                  <a:pt x="49830" y="25440"/>
                </a:lnTo>
                <a:lnTo>
                  <a:pt x="49840" y="25420"/>
                </a:lnTo>
                <a:lnTo>
                  <a:pt x="49850" y="25390"/>
                </a:lnTo>
                <a:lnTo>
                  <a:pt x="49870" y="25180"/>
                </a:lnTo>
                <a:lnTo>
                  <a:pt x="49880" y="25130"/>
                </a:lnTo>
                <a:lnTo>
                  <a:pt x="49890" y="25080"/>
                </a:lnTo>
                <a:lnTo>
                  <a:pt x="49900" y="25070"/>
                </a:lnTo>
                <a:lnTo>
                  <a:pt x="49920" y="25060"/>
                </a:lnTo>
                <a:lnTo>
                  <a:pt x="49930" y="25050"/>
                </a:lnTo>
                <a:lnTo>
                  <a:pt x="49940" y="25030"/>
                </a:lnTo>
                <a:lnTo>
                  <a:pt x="49930" y="24980"/>
                </a:lnTo>
                <a:lnTo>
                  <a:pt x="49930" y="24960"/>
                </a:lnTo>
                <a:lnTo>
                  <a:pt x="49940" y="24940"/>
                </a:lnTo>
                <a:lnTo>
                  <a:pt x="49960" y="24940"/>
                </a:lnTo>
                <a:lnTo>
                  <a:pt x="49970" y="24920"/>
                </a:lnTo>
                <a:lnTo>
                  <a:pt x="49970" y="24900"/>
                </a:lnTo>
                <a:lnTo>
                  <a:pt x="49970" y="24880"/>
                </a:lnTo>
                <a:lnTo>
                  <a:pt x="49980" y="24840"/>
                </a:lnTo>
                <a:lnTo>
                  <a:pt x="50020" y="24760"/>
                </a:lnTo>
                <a:lnTo>
                  <a:pt x="50030" y="24720"/>
                </a:lnTo>
                <a:lnTo>
                  <a:pt x="50040" y="24670"/>
                </a:lnTo>
                <a:lnTo>
                  <a:pt x="50040" y="24630"/>
                </a:lnTo>
                <a:lnTo>
                  <a:pt x="50050" y="24600"/>
                </a:lnTo>
                <a:lnTo>
                  <a:pt x="50060" y="24580"/>
                </a:lnTo>
                <a:lnTo>
                  <a:pt x="50080" y="24580"/>
                </a:lnTo>
                <a:lnTo>
                  <a:pt x="50080" y="24600"/>
                </a:lnTo>
                <a:lnTo>
                  <a:pt x="50100" y="24610"/>
                </a:lnTo>
                <a:lnTo>
                  <a:pt x="50170" y="24590"/>
                </a:lnTo>
                <a:lnTo>
                  <a:pt x="50210" y="24590"/>
                </a:lnTo>
                <a:lnTo>
                  <a:pt x="50220" y="24570"/>
                </a:lnTo>
                <a:lnTo>
                  <a:pt x="50230" y="24540"/>
                </a:lnTo>
                <a:lnTo>
                  <a:pt x="50250" y="24530"/>
                </a:lnTo>
                <a:lnTo>
                  <a:pt x="50260" y="24520"/>
                </a:lnTo>
                <a:lnTo>
                  <a:pt x="50280" y="24510"/>
                </a:lnTo>
                <a:lnTo>
                  <a:pt x="50280" y="24490"/>
                </a:lnTo>
                <a:lnTo>
                  <a:pt x="50270" y="24440"/>
                </a:lnTo>
                <a:lnTo>
                  <a:pt x="50270" y="24350"/>
                </a:lnTo>
                <a:lnTo>
                  <a:pt x="50310" y="24260"/>
                </a:lnTo>
                <a:lnTo>
                  <a:pt x="50320" y="24250"/>
                </a:lnTo>
                <a:lnTo>
                  <a:pt x="50310" y="24200"/>
                </a:lnTo>
                <a:lnTo>
                  <a:pt x="50290" y="24140"/>
                </a:lnTo>
                <a:lnTo>
                  <a:pt x="50270" y="24090"/>
                </a:lnTo>
                <a:lnTo>
                  <a:pt x="50220" y="24000"/>
                </a:lnTo>
                <a:lnTo>
                  <a:pt x="50220" y="23950"/>
                </a:lnTo>
                <a:lnTo>
                  <a:pt x="50230" y="23900"/>
                </a:lnTo>
                <a:lnTo>
                  <a:pt x="50240" y="23850"/>
                </a:lnTo>
                <a:lnTo>
                  <a:pt x="50230" y="23810"/>
                </a:lnTo>
                <a:lnTo>
                  <a:pt x="50210" y="23770"/>
                </a:lnTo>
                <a:lnTo>
                  <a:pt x="50200" y="23730"/>
                </a:lnTo>
                <a:lnTo>
                  <a:pt x="50220" y="23680"/>
                </a:lnTo>
                <a:lnTo>
                  <a:pt x="50210" y="23650"/>
                </a:lnTo>
                <a:lnTo>
                  <a:pt x="50190" y="23620"/>
                </a:lnTo>
                <a:lnTo>
                  <a:pt x="50190" y="23610"/>
                </a:lnTo>
                <a:lnTo>
                  <a:pt x="50190" y="23580"/>
                </a:lnTo>
                <a:lnTo>
                  <a:pt x="50190" y="23570"/>
                </a:lnTo>
                <a:lnTo>
                  <a:pt x="50210" y="23510"/>
                </a:lnTo>
                <a:lnTo>
                  <a:pt x="50220" y="23490"/>
                </a:lnTo>
                <a:lnTo>
                  <a:pt x="50230" y="23470"/>
                </a:lnTo>
                <a:lnTo>
                  <a:pt x="50250" y="23450"/>
                </a:lnTo>
                <a:lnTo>
                  <a:pt x="50270" y="23450"/>
                </a:lnTo>
                <a:lnTo>
                  <a:pt x="50280" y="23470"/>
                </a:lnTo>
                <a:lnTo>
                  <a:pt x="50290" y="23500"/>
                </a:lnTo>
                <a:lnTo>
                  <a:pt x="50300" y="23510"/>
                </a:lnTo>
                <a:lnTo>
                  <a:pt x="50320" y="23500"/>
                </a:lnTo>
                <a:lnTo>
                  <a:pt x="50330" y="23500"/>
                </a:lnTo>
                <a:lnTo>
                  <a:pt x="50360" y="23480"/>
                </a:lnTo>
                <a:lnTo>
                  <a:pt x="50360" y="23460"/>
                </a:lnTo>
                <a:lnTo>
                  <a:pt x="50350" y="23440"/>
                </a:lnTo>
                <a:lnTo>
                  <a:pt x="50360" y="23420"/>
                </a:lnTo>
                <a:lnTo>
                  <a:pt x="50370" y="23410"/>
                </a:lnTo>
                <a:lnTo>
                  <a:pt x="50380" y="23400"/>
                </a:lnTo>
                <a:lnTo>
                  <a:pt x="50390" y="23380"/>
                </a:lnTo>
                <a:lnTo>
                  <a:pt x="50390" y="23360"/>
                </a:lnTo>
                <a:lnTo>
                  <a:pt x="50400" y="23330"/>
                </a:lnTo>
                <a:lnTo>
                  <a:pt x="50410" y="23340"/>
                </a:lnTo>
                <a:lnTo>
                  <a:pt x="50420" y="23340"/>
                </a:lnTo>
                <a:lnTo>
                  <a:pt x="50450" y="23330"/>
                </a:lnTo>
                <a:lnTo>
                  <a:pt x="50450" y="23320"/>
                </a:lnTo>
                <a:lnTo>
                  <a:pt x="50450" y="23300"/>
                </a:lnTo>
                <a:lnTo>
                  <a:pt x="50440" y="23280"/>
                </a:lnTo>
                <a:lnTo>
                  <a:pt x="50460" y="23270"/>
                </a:lnTo>
                <a:lnTo>
                  <a:pt x="50490" y="23240"/>
                </a:lnTo>
                <a:lnTo>
                  <a:pt x="50500" y="23230"/>
                </a:lnTo>
                <a:lnTo>
                  <a:pt x="50500" y="23190"/>
                </a:lnTo>
                <a:lnTo>
                  <a:pt x="50470" y="23090"/>
                </a:lnTo>
                <a:lnTo>
                  <a:pt x="50470" y="23080"/>
                </a:lnTo>
                <a:lnTo>
                  <a:pt x="50470" y="23060"/>
                </a:lnTo>
                <a:lnTo>
                  <a:pt x="50440" y="23010"/>
                </a:lnTo>
                <a:lnTo>
                  <a:pt x="50440" y="22980"/>
                </a:lnTo>
                <a:lnTo>
                  <a:pt x="50440" y="22960"/>
                </a:lnTo>
                <a:lnTo>
                  <a:pt x="50510" y="22800"/>
                </a:lnTo>
                <a:lnTo>
                  <a:pt x="50520" y="22780"/>
                </a:lnTo>
                <a:lnTo>
                  <a:pt x="50540" y="22770"/>
                </a:lnTo>
                <a:lnTo>
                  <a:pt x="50580" y="22750"/>
                </a:lnTo>
                <a:lnTo>
                  <a:pt x="50610" y="22720"/>
                </a:lnTo>
                <a:lnTo>
                  <a:pt x="50580" y="22680"/>
                </a:lnTo>
                <a:lnTo>
                  <a:pt x="50570" y="22670"/>
                </a:lnTo>
                <a:lnTo>
                  <a:pt x="50560" y="22650"/>
                </a:lnTo>
                <a:lnTo>
                  <a:pt x="50570" y="22630"/>
                </a:lnTo>
                <a:lnTo>
                  <a:pt x="50580" y="22610"/>
                </a:lnTo>
                <a:lnTo>
                  <a:pt x="50610" y="22590"/>
                </a:lnTo>
                <a:lnTo>
                  <a:pt x="50620" y="22570"/>
                </a:lnTo>
                <a:lnTo>
                  <a:pt x="50620" y="22540"/>
                </a:lnTo>
                <a:lnTo>
                  <a:pt x="50640" y="22440"/>
                </a:lnTo>
                <a:lnTo>
                  <a:pt x="50670" y="22360"/>
                </a:lnTo>
                <a:lnTo>
                  <a:pt x="50680" y="22310"/>
                </a:lnTo>
                <a:lnTo>
                  <a:pt x="50660" y="22240"/>
                </a:lnTo>
                <a:lnTo>
                  <a:pt x="50650" y="22200"/>
                </a:lnTo>
                <a:lnTo>
                  <a:pt x="50670" y="22160"/>
                </a:lnTo>
                <a:lnTo>
                  <a:pt x="50680" y="22150"/>
                </a:lnTo>
                <a:lnTo>
                  <a:pt x="50690" y="22130"/>
                </a:lnTo>
                <a:lnTo>
                  <a:pt x="50690" y="22110"/>
                </a:lnTo>
                <a:lnTo>
                  <a:pt x="50690" y="22080"/>
                </a:lnTo>
                <a:lnTo>
                  <a:pt x="50690" y="22060"/>
                </a:lnTo>
                <a:lnTo>
                  <a:pt x="50670" y="22020"/>
                </a:lnTo>
                <a:lnTo>
                  <a:pt x="50670" y="22000"/>
                </a:lnTo>
                <a:lnTo>
                  <a:pt x="50680" y="21980"/>
                </a:lnTo>
                <a:lnTo>
                  <a:pt x="50730" y="21980"/>
                </a:lnTo>
                <a:lnTo>
                  <a:pt x="50750" y="21920"/>
                </a:lnTo>
                <a:lnTo>
                  <a:pt x="50790" y="21890"/>
                </a:lnTo>
                <a:lnTo>
                  <a:pt x="50770" y="21840"/>
                </a:lnTo>
                <a:lnTo>
                  <a:pt x="50700" y="21820"/>
                </a:lnTo>
                <a:lnTo>
                  <a:pt x="50710" y="21760"/>
                </a:lnTo>
                <a:lnTo>
                  <a:pt x="50740" y="21740"/>
                </a:lnTo>
                <a:lnTo>
                  <a:pt x="50760" y="21680"/>
                </a:lnTo>
                <a:lnTo>
                  <a:pt x="50750" y="21650"/>
                </a:lnTo>
                <a:lnTo>
                  <a:pt x="50730" y="21610"/>
                </a:lnTo>
                <a:lnTo>
                  <a:pt x="50730" y="21560"/>
                </a:lnTo>
                <a:lnTo>
                  <a:pt x="50720" y="21530"/>
                </a:lnTo>
                <a:lnTo>
                  <a:pt x="50730" y="21510"/>
                </a:lnTo>
                <a:lnTo>
                  <a:pt x="50740" y="21470"/>
                </a:lnTo>
                <a:lnTo>
                  <a:pt x="50740" y="21400"/>
                </a:lnTo>
                <a:lnTo>
                  <a:pt x="50740" y="21350"/>
                </a:lnTo>
                <a:lnTo>
                  <a:pt x="50740" y="21330"/>
                </a:lnTo>
                <a:lnTo>
                  <a:pt x="50750" y="21320"/>
                </a:lnTo>
                <a:lnTo>
                  <a:pt x="50770" y="21300"/>
                </a:lnTo>
                <a:lnTo>
                  <a:pt x="50780" y="21290"/>
                </a:lnTo>
                <a:lnTo>
                  <a:pt x="50790" y="21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