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Arica y Parinacota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Arica y Parinaco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80" y="7300"/>
                </a:moveTo>
                <a:lnTo>
                  <a:pt x="53710" y="7380"/>
                </a:lnTo>
                <a:lnTo>
                  <a:pt x="53660" y="7440"/>
                </a:lnTo>
                <a:lnTo>
                  <a:pt x="53620" y="7500"/>
                </a:lnTo>
                <a:lnTo>
                  <a:pt x="53510" y="7580"/>
                </a:lnTo>
                <a:lnTo>
                  <a:pt x="53410" y="7600"/>
                </a:lnTo>
                <a:lnTo>
                  <a:pt x="53310" y="7590"/>
                </a:lnTo>
                <a:lnTo>
                  <a:pt x="53220" y="7580"/>
                </a:lnTo>
                <a:lnTo>
                  <a:pt x="53140" y="7540"/>
                </a:lnTo>
                <a:lnTo>
                  <a:pt x="53030" y="7510"/>
                </a:lnTo>
                <a:lnTo>
                  <a:pt x="52920" y="7470"/>
                </a:lnTo>
                <a:lnTo>
                  <a:pt x="52740" y="7460"/>
                </a:lnTo>
                <a:lnTo>
                  <a:pt x="52690" y="7440"/>
                </a:lnTo>
                <a:lnTo>
                  <a:pt x="52610" y="7410"/>
                </a:lnTo>
                <a:lnTo>
                  <a:pt x="52560" y="7380"/>
                </a:lnTo>
                <a:lnTo>
                  <a:pt x="52460" y="7380"/>
                </a:lnTo>
                <a:lnTo>
                  <a:pt x="52320" y="7380"/>
                </a:lnTo>
                <a:lnTo>
                  <a:pt x="52200" y="7410"/>
                </a:lnTo>
                <a:lnTo>
                  <a:pt x="52120" y="7450"/>
                </a:lnTo>
                <a:lnTo>
                  <a:pt x="52010" y="7470"/>
                </a:lnTo>
                <a:lnTo>
                  <a:pt x="51920" y="7490"/>
                </a:lnTo>
                <a:lnTo>
                  <a:pt x="51820" y="7540"/>
                </a:lnTo>
                <a:lnTo>
                  <a:pt x="51730" y="7610"/>
                </a:lnTo>
                <a:lnTo>
                  <a:pt x="51630" y="7660"/>
                </a:lnTo>
                <a:lnTo>
                  <a:pt x="51550" y="7710"/>
                </a:lnTo>
                <a:lnTo>
                  <a:pt x="51450" y="7740"/>
                </a:lnTo>
                <a:lnTo>
                  <a:pt x="51440" y="7730"/>
                </a:lnTo>
                <a:lnTo>
                  <a:pt x="51430" y="7720"/>
                </a:lnTo>
                <a:lnTo>
                  <a:pt x="51440" y="7660"/>
                </a:lnTo>
                <a:lnTo>
                  <a:pt x="51440" y="7640"/>
                </a:lnTo>
                <a:lnTo>
                  <a:pt x="51430" y="7620"/>
                </a:lnTo>
                <a:lnTo>
                  <a:pt x="51370" y="7450"/>
                </a:lnTo>
                <a:lnTo>
                  <a:pt x="51370" y="7420"/>
                </a:lnTo>
                <a:lnTo>
                  <a:pt x="51380" y="7350"/>
                </a:lnTo>
                <a:lnTo>
                  <a:pt x="51360" y="7300"/>
                </a:lnTo>
                <a:lnTo>
                  <a:pt x="51340" y="7170"/>
                </a:lnTo>
                <a:lnTo>
                  <a:pt x="51310" y="7100"/>
                </a:lnTo>
                <a:lnTo>
                  <a:pt x="51300" y="7020"/>
                </a:lnTo>
                <a:lnTo>
                  <a:pt x="51290" y="6970"/>
                </a:lnTo>
                <a:lnTo>
                  <a:pt x="51300" y="6950"/>
                </a:lnTo>
                <a:lnTo>
                  <a:pt x="51320" y="6900"/>
                </a:lnTo>
                <a:lnTo>
                  <a:pt x="51320" y="6850"/>
                </a:lnTo>
                <a:lnTo>
                  <a:pt x="51320" y="6820"/>
                </a:lnTo>
                <a:lnTo>
                  <a:pt x="51330" y="6780"/>
                </a:lnTo>
                <a:lnTo>
                  <a:pt x="51330" y="6760"/>
                </a:lnTo>
                <a:lnTo>
                  <a:pt x="51320" y="6740"/>
                </a:lnTo>
                <a:lnTo>
                  <a:pt x="51310" y="6720"/>
                </a:lnTo>
                <a:lnTo>
                  <a:pt x="51300" y="6710"/>
                </a:lnTo>
                <a:lnTo>
                  <a:pt x="51330" y="6670"/>
                </a:lnTo>
                <a:lnTo>
                  <a:pt x="51320" y="6600"/>
                </a:lnTo>
                <a:lnTo>
                  <a:pt x="51330" y="6530"/>
                </a:lnTo>
                <a:lnTo>
                  <a:pt x="51350" y="6490"/>
                </a:lnTo>
                <a:lnTo>
                  <a:pt x="51350" y="6470"/>
                </a:lnTo>
                <a:lnTo>
                  <a:pt x="51350" y="6450"/>
                </a:lnTo>
                <a:lnTo>
                  <a:pt x="51340" y="6410"/>
                </a:lnTo>
                <a:lnTo>
                  <a:pt x="51340" y="6390"/>
                </a:lnTo>
                <a:lnTo>
                  <a:pt x="51380" y="6370"/>
                </a:lnTo>
                <a:lnTo>
                  <a:pt x="51390" y="6340"/>
                </a:lnTo>
                <a:lnTo>
                  <a:pt x="51370" y="6310"/>
                </a:lnTo>
                <a:lnTo>
                  <a:pt x="51350" y="6280"/>
                </a:lnTo>
                <a:lnTo>
                  <a:pt x="51300" y="6220"/>
                </a:lnTo>
                <a:lnTo>
                  <a:pt x="51270" y="6180"/>
                </a:lnTo>
                <a:lnTo>
                  <a:pt x="51230" y="6140"/>
                </a:lnTo>
                <a:lnTo>
                  <a:pt x="51220" y="6130"/>
                </a:lnTo>
                <a:lnTo>
                  <a:pt x="51270" y="6110"/>
                </a:lnTo>
                <a:lnTo>
                  <a:pt x="51360" y="6100"/>
                </a:lnTo>
                <a:lnTo>
                  <a:pt x="51560" y="6120"/>
                </a:lnTo>
                <a:lnTo>
                  <a:pt x="51650" y="6110"/>
                </a:lnTo>
                <a:lnTo>
                  <a:pt x="51700" y="6100"/>
                </a:lnTo>
                <a:lnTo>
                  <a:pt x="51820" y="6030"/>
                </a:lnTo>
                <a:lnTo>
                  <a:pt x="51870" y="6010"/>
                </a:lnTo>
                <a:lnTo>
                  <a:pt x="51920" y="6010"/>
                </a:lnTo>
                <a:lnTo>
                  <a:pt x="51960" y="5990"/>
                </a:lnTo>
                <a:lnTo>
                  <a:pt x="51990" y="5970"/>
                </a:lnTo>
                <a:lnTo>
                  <a:pt x="52080" y="5860"/>
                </a:lnTo>
                <a:lnTo>
                  <a:pt x="52150" y="5800"/>
                </a:lnTo>
                <a:lnTo>
                  <a:pt x="52180" y="5760"/>
                </a:lnTo>
                <a:lnTo>
                  <a:pt x="52220" y="5700"/>
                </a:lnTo>
                <a:lnTo>
                  <a:pt x="52330" y="5450"/>
                </a:lnTo>
                <a:lnTo>
                  <a:pt x="52340" y="5420"/>
                </a:lnTo>
                <a:lnTo>
                  <a:pt x="52340" y="5380"/>
                </a:lnTo>
                <a:lnTo>
                  <a:pt x="52320" y="5340"/>
                </a:lnTo>
                <a:lnTo>
                  <a:pt x="52280" y="5270"/>
                </a:lnTo>
                <a:lnTo>
                  <a:pt x="52270" y="5240"/>
                </a:lnTo>
                <a:lnTo>
                  <a:pt x="52270" y="5190"/>
                </a:lnTo>
                <a:lnTo>
                  <a:pt x="52250" y="5110"/>
                </a:lnTo>
                <a:lnTo>
                  <a:pt x="52220" y="5050"/>
                </a:lnTo>
                <a:lnTo>
                  <a:pt x="52200" y="4980"/>
                </a:lnTo>
                <a:lnTo>
                  <a:pt x="52210" y="4900"/>
                </a:lnTo>
                <a:lnTo>
                  <a:pt x="52270" y="4840"/>
                </a:lnTo>
                <a:lnTo>
                  <a:pt x="52350" y="4830"/>
                </a:lnTo>
                <a:lnTo>
                  <a:pt x="52430" y="4840"/>
                </a:lnTo>
                <a:lnTo>
                  <a:pt x="52510" y="4830"/>
                </a:lnTo>
                <a:lnTo>
                  <a:pt x="52600" y="4770"/>
                </a:lnTo>
                <a:lnTo>
                  <a:pt x="52830" y="4550"/>
                </a:lnTo>
                <a:lnTo>
                  <a:pt x="52840" y="4700"/>
                </a:lnTo>
                <a:lnTo>
                  <a:pt x="52850" y="4760"/>
                </a:lnTo>
                <a:lnTo>
                  <a:pt x="52890" y="4820"/>
                </a:lnTo>
                <a:lnTo>
                  <a:pt x="53040" y="4960"/>
                </a:lnTo>
                <a:lnTo>
                  <a:pt x="53110" y="5030"/>
                </a:lnTo>
                <a:lnTo>
                  <a:pt x="53150" y="5120"/>
                </a:lnTo>
                <a:lnTo>
                  <a:pt x="53160" y="5190"/>
                </a:lnTo>
                <a:lnTo>
                  <a:pt x="53160" y="5330"/>
                </a:lnTo>
                <a:lnTo>
                  <a:pt x="53180" y="5400"/>
                </a:lnTo>
                <a:lnTo>
                  <a:pt x="53210" y="5440"/>
                </a:lnTo>
                <a:lnTo>
                  <a:pt x="53230" y="5440"/>
                </a:lnTo>
                <a:lnTo>
                  <a:pt x="53250" y="5430"/>
                </a:lnTo>
                <a:lnTo>
                  <a:pt x="53280" y="5420"/>
                </a:lnTo>
                <a:lnTo>
                  <a:pt x="53320" y="5460"/>
                </a:lnTo>
                <a:lnTo>
                  <a:pt x="53330" y="5470"/>
                </a:lnTo>
                <a:lnTo>
                  <a:pt x="53340" y="5480"/>
                </a:lnTo>
                <a:lnTo>
                  <a:pt x="53390" y="5490"/>
                </a:lnTo>
                <a:lnTo>
                  <a:pt x="53440" y="5520"/>
                </a:lnTo>
                <a:lnTo>
                  <a:pt x="53470" y="5540"/>
                </a:lnTo>
                <a:lnTo>
                  <a:pt x="53500" y="5550"/>
                </a:lnTo>
                <a:lnTo>
                  <a:pt x="53540" y="5550"/>
                </a:lnTo>
                <a:lnTo>
                  <a:pt x="53570" y="5530"/>
                </a:lnTo>
                <a:lnTo>
                  <a:pt x="53590" y="5530"/>
                </a:lnTo>
                <a:lnTo>
                  <a:pt x="53610" y="5560"/>
                </a:lnTo>
                <a:lnTo>
                  <a:pt x="53600" y="5650"/>
                </a:lnTo>
                <a:lnTo>
                  <a:pt x="53530" y="5700"/>
                </a:lnTo>
                <a:lnTo>
                  <a:pt x="53480" y="5760"/>
                </a:lnTo>
                <a:lnTo>
                  <a:pt x="53500" y="5850"/>
                </a:lnTo>
                <a:lnTo>
                  <a:pt x="53560" y="5910"/>
                </a:lnTo>
                <a:lnTo>
                  <a:pt x="53580" y="5940"/>
                </a:lnTo>
                <a:lnTo>
                  <a:pt x="53580" y="5980"/>
                </a:lnTo>
                <a:lnTo>
                  <a:pt x="53580" y="6000"/>
                </a:lnTo>
                <a:lnTo>
                  <a:pt x="53580" y="6020"/>
                </a:lnTo>
                <a:lnTo>
                  <a:pt x="53610" y="6100"/>
                </a:lnTo>
                <a:lnTo>
                  <a:pt x="53610" y="6120"/>
                </a:lnTo>
                <a:lnTo>
                  <a:pt x="53610" y="6220"/>
                </a:lnTo>
                <a:lnTo>
                  <a:pt x="53620" y="6250"/>
                </a:lnTo>
                <a:lnTo>
                  <a:pt x="53680" y="6360"/>
                </a:lnTo>
                <a:lnTo>
                  <a:pt x="53700" y="6400"/>
                </a:lnTo>
                <a:lnTo>
                  <a:pt x="53700" y="6450"/>
                </a:lnTo>
                <a:lnTo>
                  <a:pt x="53680" y="6540"/>
                </a:lnTo>
                <a:lnTo>
                  <a:pt x="53680" y="6640"/>
                </a:lnTo>
                <a:lnTo>
                  <a:pt x="53700" y="6730"/>
                </a:lnTo>
                <a:lnTo>
                  <a:pt x="53740" y="6810"/>
                </a:lnTo>
                <a:lnTo>
                  <a:pt x="53750" y="6830"/>
                </a:lnTo>
                <a:lnTo>
                  <a:pt x="53760" y="6860"/>
                </a:lnTo>
                <a:lnTo>
                  <a:pt x="53750" y="6890"/>
                </a:lnTo>
                <a:lnTo>
                  <a:pt x="53740" y="6910"/>
                </a:lnTo>
                <a:lnTo>
                  <a:pt x="53740" y="6920"/>
                </a:lnTo>
                <a:lnTo>
                  <a:pt x="53840" y="7130"/>
                </a:lnTo>
                <a:lnTo>
                  <a:pt x="53850" y="7150"/>
                </a:lnTo>
                <a:lnTo>
                  <a:pt x="53850" y="7190"/>
                </a:lnTo>
                <a:lnTo>
                  <a:pt x="53830" y="7230"/>
                </a:lnTo>
                <a:lnTo>
                  <a:pt x="53780" y="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