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Antofagasta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Antofagas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30" y="12150"/>
                </a:moveTo>
                <a:lnTo>
                  <a:pt x="51960" y="12150"/>
                </a:lnTo>
                <a:lnTo>
                  <a:pt x="52020" y="12160"/>
                </a:lnTo>
                <a:lnTo>
                  <a:pt x="52050" y="12160"/>
                </a:lnTo>
                <a:lnTo>
                  <a:pt x="52070" y="12160"/>
                </a:lnTo>
                <a:lnTo>
                  <a:pt x="52100" y="12160"/>
                </a:lnTo>
                <a:lnTo>
                  <a:pt x="52150" y="12090"/>
                </a:lnTo>
                <a:lnTo>
                  <a:pt x="52280" y="12040"/>
                </a:lnTo>
                <a:lnTo>
                  <a:pt x="52340" y="12040"/>
                </a:lnTo>
                <a:lnTo>
                  <a:pt x="52350" y="12040"/>
                </a:lnTo>
                <a:lnTo>
                  <a:pt x="52370" y="12040"/>
                </a:lnTo>
                <a:lnTo>
                  <a:pt x="52390" y="12030"/>
                </a:lnTo>
                <a:lnTo>
                  <a:pt x="52410" y="12030"/>
                </a:lnTo>
                <a:lnTo>
                  <a:pt x="52430" y="12030"/>
                </a:lnTo>
                <a:lnTo>
                  <a:pt x="52450" y="12050"/>
                </a:lnTo>
                <a:lnTo>
                  <a:pt x="52640" y="12050"/>
                </a:lnTo>
                <a:lnTo>
                  <a:pt x="52660" y="12060"/>
                </a:lnTo>
                <a:lnTo>
                  <a:pt x="52680" y="12080"/>
                </a:lnTo>
                <a:lnTo>
                  <a:pt x="52840" y="12150"/>
                </a:lnTo>
                <a:lnTo>
                  <a:pt x="52940" y="12150"/>
                </a:lnTo>
                <a:lnTo>
                  <a:pt x="53130" y="12090"/>
                </a:lnTo>
                <a:lnTo>
                  <a:pt x="53540" y="11940"/>
                </a:lnTo>
                <a:lnTo>
                  <a:pt x="54130" y="11750"/>
                </a:lnTo>
                <a:lnTo>
                  <a:pt x="54170" y="11730"/>
                </a:lnTo>
                <a:lnTo>
                  <a:pt x="54210" y="11690"/>
                </a:lnTo>
                <a:lnTo>
                  <a:pt x="54300" y="11550"/>
                </a:lnTo>
                <a:lnTo>
                  <a:pt x="54320" y="11520"/>
                </a:lnTo>
                <a:lnTo>
                  <a:pt x="54360" y="11490"/>
                </a:lnTo>
                <a:lnTo>
                  <a:pt x="54390" y="11480"/>
                </a:lnTo>
                <a:lnTo>
                  <a:pt x="54540" y="11420"/>
                </a:lnTo>
                <a:lnTo>
                  <a:pt x="54550" y="11410"/>
                </a:lnTo>
                <a:lnTo>
                  <a:pt x="54560" y="11400"/>
                </a:lnTo>
                <a:lnTo>
                  <a:pt x="54590" y="11330"/>
                </a:lnTo>
                <a:lnTo>
                  <a:pt x="54610" y="11140"/>
                </a:lnTo>
                <a:lnTo>
                  <a:pt x="54650" y="11160"/>
                </a:lnTo>
                <a:lnTo>
                  <a:pt x="54680" y="11170"/>
                </a:lnTo>
                <a:lnTo>
                  <a:pt x="54750" y="11160"/>
                </a:lnTo>
                <a:lnTo>
                  <a:pt x="54790" y="11170"/>
                </a:lnTo>
                <a:lnTo>
                  <a:pt x="54820" y="11200"/>
                </a:lnTo>
                <a:lnTo>
                  <a:pt x="55200" y="11830"/>
                </a:lnTo>
                <a:lnTo>
                  <a:pt x="55230" y="11920"/>
                </a:lnTo>
                <a:lnTo>
                  <a:pt x="55220" y="12400"/>
                </a:lnTo>
                <a:lnTo>
                  <a:pt x="55230" y="12460"/>
                </a:lnTo>
                <a:lnTo>
                  <a:pt x="55340" y="12670"/>
                </a:lnTo>
                <a:lnTo>
                  <a:pt x="55380" y="12820"/>
                </a:lnTo>
                <a:lnTo>
                  <a:pt x="55400" y="13140"/>
                </a:lnTo>
                <a:lnTo>
                  <a:pt x="55410" y="13170"/>
                </a:lnTo>
                <a:lnTo>
                  <a:pt x="55430" y="13200"/>
                </a:lnTo>
                <a:lnTo>
                  <a:pt x="55470" y="13240"/>
                </a:lnTo>
                <a:lnTo>
                  <a:pt x="55560" y="13320"/>
                </a:lnTo>
                <a:lnTo>
                  <a:pt x="55600" y="13350"/>
                </a:lnTo>
                <a:lnTo>
                  <a:pt x="55630" y="13390"/>
                </a:lnTo>
                <a:lnTo>
                  <a:pt x="55650" y="13440"/>
                </a:lnTo>
                <a:lnTo>
                  <a:pt x="55660" y="13480"/>
                </a:lnTo>
                <a:lnTo>
                  <a:pt x="55650" y="13500"/>
                </a:lnTo>
                <a:lnTo>
                  <a:pt x="55630" y="13530"/>
                </a:lnTo>
                <a:lnTo>
                  <a:pt x="55620" y="13550"/>
                </a:lnTo>
                <a:lnTo>
                  <a:pt x="55630" y="13570"/>
                </a:lnTo>
                <a:lnTo>
                  <a:pt x="55680" y="13640"/>
                </a:lnTo>
                <a:lnTo>
                  <a:pt x="55690" y="13690"/>
                </a:lnTo>
                <a:lnTo>
                  <a:pt x="55700" y="13730"/>
                </a:lnTo>
                <a:lnTo>
                  <a:pt x="55670" y="13850"/>
                </a:lnTo>
                <a:lnTo>
                  <a:pt x="55670" y="13890"/>
                </a:lnTo>
                <a:lnTo>
                  <a:pt x="55680" y="13930"/>
                </a:lnTo>
                <a:lnTo>
                  <a:pt x="55750" y="14060"/>
                </a:lnTo>
                <a:lnTo>
                  <a:pt x="55760" y="14100"/>
                </a:lnTo>
                <a:lnTo>
                  <a:pt x="55780" y="14200"/>
                </a:lnTo>
                <a:lnTo>
                  <a:pt x="55830" y="14310"/>
                </a:lnTo>
                <a:lnTo>
                  <a:pt x="55840" y="14350"/>
                </a:lnTo>
                <a:lnTo>
                  <a:pt x="55780" y="14640"/>
                </a:lnTo>
                <a:lnTo>
                  <a:pt x="55780" y="14790"/>
                </a:lnTo>
                <a:lnTo>
                  <a:pt x="55780" y="14850"/>
                </a:lnTo>
                <a:lnTo>
                  <a:pt x="55800" y="14880"/>
                </a:lnTo>
                <a:lnTo>
                  <a:pt x="55870" y="14890"/>
                </a:lnTo>
                <a:lnTo>
                  <a:pt x="55880" y="14890"/>
                </a:lnTo>
                <a:lnTo>
                  <a:pt x="55920" y="14950"/>
                </a:lnTo>
                <a:lnTo>
                  <a:pt x="55940" y="14960"/>
                </a:lnTo>
                <a:lnTo>
                  <a:pt x="55990" y="14980"/>
                </a:lnTo>
                <a:lnTo>
                  <a:pt x="56280" y="15000"/>
                </a:lnTo>
                <a:lnTo>
                  <a:pt x="56400" y="14990"/>
                </a:lnTo>
                <a:lnTo>
                  <a:pt x="56470" y="14980"/>
                </a:lnTo>
                <a:lnTo>
                  <a:pt x="57040" y="14850"/>
                </a:lnTo>
                <a:lnTo>
                  <a:pt x="57370" y="15210"/>
                </a:lnTo>
                <a:lnTo>
                  <a:pt x="57360" y="15270"/>
                </a:lnTo>
                <a:lnTo>
                  <a:pt x="57330" y="15370"/>
                </a:lnTo>
                <a:lnTo>
                  <a:pt x="57200" y="15790"/>
                </a:lnTo>
                <a:lnTo>
                  <a:pt x="57070" y="16210"/>
                </a:lnTo>
                <a:lnTo>
                  <a:pt x="56950" y="16640"/>
                </a:lnTo>
                <a:lnTo>
                  <a:pt x="56940" y="16660"/>
                </a:lnTo>
                <a:lnTo>
                  <a:pt x="56880" y="16860"/>
                </a:lnTo>
                <a:lnTo>
                  <a:pt x="56820" y="17060"/>
                </a:lnTo>
                <a:lnTo>
                  <a:pt x="56780" y="17190"/>
                </a:lnTo>
                <a:lnTo>
                  <a:pt x="56740" y="17250"/>
                </a:lnTo>
                <a:lnTo>
                  <a:pt x="56650" y="17300"/>
                </a:lnTo>
                <a:lnTo>
                  <a:pt x="56580" y="17330"/>
                </a:lnTo>
                <a:lnTo>
                  <a:pt x="56560" y="17330"/>
                </a:lnTo>
                <a:lnTo>
                  <a:pt x="56520" y="17350"/>
                </a:lnTo>
                <a:lnTo>
                  <a:pt x="56490" y="17360"/>
                </a:lnTo>
                <a:lnTo>
                  <a:pt x="56470" y="17370"/>
                </a:lnTo>
                <a:lnTo>
                  <a:pt x="56240" y="17470"/>
                </a:lnTo>
                <a:lnTo>
                  <a:pt x="56010" y="17570"/>
                </a:lnTo>
                <a:lnTo>
                  <a:pt x="55790" y="17670"/>
                </a:lnTo>
                <a:lnTo>
                  <a:pt x="55560" y="17780"/>
                </a:lnTo>
                <a:lnTo>
                  <a:pt x="55470" y="17810"/>
                </a:lnTo>
                <a:lnTo>
                  <a:pt x="55380" y="17850"/>
                </a:lnTo>
                <a:lnTo>
                  <a:pt x="55290" y="17890"/>
                </a:lnTo>
                <a:lnTo>
                  <a:pt x="55190" y="17930"/>
                </a:lnTo>
                <a:lnTo>
                  <a:pt x="55130" y="17960"/>
                </a:lnTo>
                <a:lnTo>
                  <a:pt x="55100" y="17980"/>
                </a:lnTo>
                <a:lnTo>
                  <a:pt x="55090" y="17990"/>
                </a:lnTo>
                <a:lnTo>
                  <a:pt x="55070" y="18050"/>
                </a:lnTo>
                <a:lnTo>
                  <a:pt x="55010" y="18160"/>
                </a:lnTo>
                <a:lnTo>
                  <a:pt x="54980" y="18180"/>
                </a:lnTo>
                <a:lnTo>
                  <a:pt x="54950" y="18190"/>
                </a:lnTo>
                <a:lnTo>
                  <a:pt x="54920" y="18170"/>
                </a:lnTo>
                <a:lnTo>
                  <a:pt x="54890" y="18170"/>
                </a:lnTo>
                <a:lnTo>
                  <a:pt x="54850" y="18190"/>
                </a:lnTo>
                <a:lnTo>
                  <a:pt x="54780" y="18340"/>
                </a:lnTo>
                <a:lnTo>
                  <a:pt x="54770" y="18410"/>
                </a:lnTo>
                <a:lnTo>
                  <a:pt x="54760" y="18440"/>
                </a:lnTo>
                <a:lnTo>
                  <a:pt x="54740" y="18430"/>
                </a:lnTo>
                <a:lnTo>
                  <a:pt x="54700" y="18380"/>
                </a:lnTo>
                <a:lnTo>
                  <a:pt x="54680" y="18390"/>
                </a:lnTo>
                <a:lnTo>
                  <a:pt x="54660" y="18410"/>
                </a:lnTo>
                <a:lnTo>
                  <a:pt x="54650" y="18440"/>
                </a:lnTo>
                <a:lnTo>
                  <a:pt x="54650" y="18470"/>
                </a:lnTo>
                <a:lnTo>
                  <a:pt x="54630" y="18540"/>
                </a:lnTo>
                <a:lnTo>
                  <a:pt x="54540" y="18730"/>
                </a:lnTo>
                <a:lnTo>
                  <a:pt x="54530" y="18770"/>
                </a:lnTo>
                <a:lnTo>
                  <a:pt x="54530" y="18800"/>
                </a:lnTo>
                <a:lnTo>
                  <a:pt x="54570" y="18910"/>
                </a:lnTo>
                <a:lnTo>
                  <a:pt x="54580" y="18920"/>
                </a:lnTo>
                <a:lnTo>
                  <a:pt x="54590" y="18940"/>
                </a:lnTo>
                <a:lnTo>
                  <a:pt x="54640" y="18970"/>
                </a:lnTo>
                <a:lnTo>
                  <a:pt x="54650" y="18980"/>
                </a:lnTo>
                <a:lnTo>
                  <a:pt x="54690" y="18980"/>
                </a:lnTo>
                <a:lnTo>
                  <a:pt x="54710" y="18990"/>
                </a:lnTo>
                <a:lnTo>
                  <a:pt x="54720" y="19000"/>
                </a:lnTo>
                <a:lnTo>
                  <a:pt x="54730" y="19030"/>
                </a:lnTo>
                <a:lnTo>
                  <a:pt x="54730" y="19040"/>
                </a:lnTo>
                <a:lnTo>
                  <a:pt x="54720" y="19050"/>
                </a:lnTo>
                <a:lnTo>
                  <a:pt x="54720" y="19060"/>
                </a:lnTo>
                <a:lnTo>
                  <a:pt x="54730" y="19070"/>
                </a:lnTo>
                <a:lnTo>
                  <a:pt x="54750" y="19090"/>
                </a:lnTo>
                <a:lnTo>
                  <a:pt x="54760" y="19090"/>
                </a:lnTo>
                <a:lnTo>
                  <a:pt x="54770" y="19110"/>
                </a:lnTo>
                <a:lnTo>
                  <a:pt x="54780" y="19120"/>
                </a:lnTo>
                <a:lnTo>
                  <a:pt x="54780" y="19140"/>
                </a:lnTo>
                <a:lnTo>
                  <a:pt x="54780" y="19150"/>
                </a:lnTo>
                <a:lnTo>
                  <a:pt x="54770" y="19230"/>
                </a:lnTo>
                <a:lnTo>
                  <a:pt x="54810" y="19290"/>
                </a:lnTo>
                <a:lnTo>
                  <a:pt x="54870" y="19340"/>
                </a:lnTo>
                <a:lnTo>
                  <a:pt x="54910" y="19390"/>
                </a:lnTo>
                <a:lnTo>
                  <a:pt x="54910" y="19440"/>
                </a:lnTo>
                <a:lnTo>
                  <a:pt x="54890" y="19460"/>
                </a:lnTo>
                <a:lnTo>
                  <a:pt x="54850" y="19480"/>
                </a:lnTo>
                <a:lnTo>
                  <a:pt x="54810" y="19490"/>
                </a:lnTo>
                <a:lnTo>
                  <a:pt x="54770" y="19480"/>
                </a:lnTo>
                <a:lnTo>
                  <a:pt x="54740" y="19480"/>
                </a:lnTo>
                <a:lnTo>
                  <a:pt x="54720" y="19480"/>
                </a:lnTo>
                <a:lnTo>
                  <a:pt x="54680" y="19500"/>
                </a:lnTo>
                <a:lnTo>
                  <a:pt x="54680" y="19510"/>
                </a:lnTo>
                <a:lnTo>
                  <a:pt x="54640" y="19560"/>
                </a:lnTo>
                <a:lnTo>
                  <a:pt x="54570" y="19770"/>
                </a:lnTo>
                <a:lnTo>
                  <a:pt x="54530" y="19780"/>
                </a:lnTo>
                <a:lnTo>
                  <a:pt x="54500" y="19790"/>
                </a:lnTo>
                <a:lnTo>
                  <a:pt x="54460" y="19820"/>
                </a:lnTo>
                <a:lnTo>
                  <a:pt x="54360" y="19910"/>
                </a:lnTo>
                <a:lnTo>
                  <a:pt x="54320" y="19930"/>
                </a:lnTo>
                <a:lnTo>
                  <a:pt x="54270" y="19950"/>
                </a:lnTo>
                <a:lnTo>
                  <a:pt x="54210" y="19960"/>
                </a:lnTo>
                <a:lnTo>
                  <a:pt x="54150" y="19950"/>
                </a:lnTo>
                <a:lnTo>
                  <a:pt x="54060" y="19930"/>
                </a:lnTo>
                <a:lnTo>
                  <a:pt x="54020" y="19930"/>
                </a:lnTo>
                <a:lnTo>
                  <a:pt x="53970" y="19940"/>
                </a:lnTo>
                <a:lnTo>
                  <a:pt x="53890" y="19950"/>
                </a:lnTo>
                <a:lnTo>
                  <a:pt x="53760" y="19960"/>
                </a:lnTo>
                <a:lnTo>
                  <a:pt x="53750" y="19960"/>
                </a:lnTo>
                <a:lnTo>
                  <a:pt x="53740" y="19970"/>
                </a:lnTo>
                <a:lnTo>
                  <a:pt x="53730" y="20000"/>
                </a:lnTo>
                <a:lnTo>
                  <a:pt x="53730" y="20020"/>
                </a:lnTo>
                <a:lnTo>
                  <a:pt x="53730" y="20040"/>
                </a:lnTo>
                <a:lnTo>
                  <a:pt x="53740" y="20060"/>
                </a:lnTo>
                <a:lnTo>
                  <a:pt x="53760" y="20090"/>
                </a:lnTo>
                <a:lnTo>
                  <a:pt x="53770" y="20110"/>
                </a:lnTo>
                <a:lnTo>
                  <a:pt x="53770" y="20130"/>
                </a:lnTo>
                <a:lnTo>
                  <a:pt x="53770" y="20150"/>
                </a:lnTo>
                <a:lnTo>
                  <a:pt x="53760" y="20170"/>
                </a:lnTo>
                <a:lnTo>
                  <a:pt x="53760" y="20180"/>
                </a:lnTo>
                <a:lnTo>
                  <a:pt x="53720" y="20250"/>
                </a:lnTo>
                <a:lnTo>
                  <a:pt x="53640" y="20380"/>
                </a:lnTo>
                <a:lnTo>
                  <a:pt x="53630" y="20410"/>
                </a:lnTo>
                <a:lnTo>
                  <a:pt x="53620" y="20450"/>
                </a:lnTo>
                <a:lnTo>
                  <a:pt x="53610" y="20490"/>
                </a:lnTo>
                <a:lnTo>
                  <a:pt x="52960" y="20560"/>
                </a:lnTo>
                <a:lnTo>
                  <a:pt x="52730" y="20490"/>
                </a:lnTo>
                <a:lnTo>
                  <a:pt x="52460" y="20520"/>
                </a:lnTo>
                <a:lnTo>
                  <a:pt x="52360" y="20580"/>
                </a:lnTo>
                <a:lnTo>
                  <a:pt x="52150" y="20690"/>
                </a:lnTo>
                <a:lnTo>
                  <a:pt x="51910" y="20720"/>
                </a:lnTo>
                <a:lnTo>
                  <a:pt x="51840" y="20640"/>
                </a:lnTo>
                <a:lnTo>
                  <a:pt x="51670" y="20670"/>
                </a:lnTo>
                <a:lnTo>
                  <a:pt x="51450" y="20850"/>
                </a:lnTo>
                <a:lnTo>
                  <a:pt x="51350" y="20830"/>
                </a:lnTo>
                <a:lnTo>
                  <a:pt x="51210" y="20850"/>
                </a:lnTo>
                <a:lnTo>
                  <a:pt x="50940" y="21040"/>
                </a:lnTo>
                <a:lnTo>
                  <a:pt x="50800" y="21250"/>
                </a:lnTo>
                <a:lnTo>
                  <a:pt x="50790" y="21260"/>
                </a:lnTo>
                <a:lnTo>
                  <a:pt x="50790" y="21220"/>
                </a:lnTo>
                <a:lnTo>
                  <a:pt x="50780" y="21150"/>
                </a:lnTo>
                <a:lnTo>
                  <a:pt x="50760" y="21090"/>
                </a:lnTo>
                <a:lnTo>
                  <a:pt x="50730" y="21040"/>
                </a:lnTo>
                <a:lnTo>
                  <a:pt x="50670" y="20970"/>
                </a:lnTo>
                <a:lnTo>
                  <a:pt x="50660" y="20930"/>
                </a:lnTo>
                <a:lnTo>
                  <a:pt x="50650" y="20880"/>
                </a:lnTo>
                <a:lnTo>
                  <a:pt x="50650" y="20870"/>
                </a:lnTo>
                <a:lnTo>
                  <a:pt x="50610" y="20860"/>
                </a:lnTo>
                <a:lnTo>
                  <a:pt x="50590" y="20860"/>
                </a:lnTo>
                <a:lnTo>
                  <a:pt x="50610" y="20810"/>
                </a:lnTo>
                <a:lnTo>
                  <a:pt x="50620" y="20760"/>
                </a:lnTo>
                <a:lnTo>
                  <a:pt x="50670" y="20740"/>
                </a:lnTo>
                <a:lnTo>
                  <a:pt x="50680" y="20680"/>
                </a:lnTo>
                <a:lnTo>
                  <a:pt x="50680" y="20620"/>
                </a:lnTo>
                <a:lnTo>
                  <a:pt x="50680" y="20580"/>
                </a:lnTo>
                <a:lnTo>
                  <a:pt x="50690" y="20530"/>
                </a:lnTo>
                <a:lnTo>
                  <a:pt x="50710" y="20500"/>
                </a:lnTo>
                <a:lnTo>
                  <a:pt x="50760" y="20490"/>
                </a:lnTo>
                <a:lnTo>
                  <a:pt x="50780" y="20450"/>
                </a:lnTo>
                <a:lnTo>
                  <a:pt x="50780" y="20360"/>
                </a:lnTo>
                <a:lnTo>
                  <a:pt x="50780" y="20340"/>
                </a:lnTo>
                <a:lnTo>
                  <a:pt x="50760" y="20300"/>
                </a:lnTo>
                <a:lnTo>
                  <a:pt x="50750" y="20280"/>
                </a:lnTo>
                <a:lnTo>
                  <a:pt x="50760" y="20250"/>
                </a:lnTo>
                <a:lnTo>
                  <a:pt x="50760" y="20240"/>
                </a:lnTo>
                <a:lnTo>
                  <a:pt x="50810" y="20200"/>
                </a:lnTo>
                <a:lnTo>
                  <a:pt x="50820" y="20200"/>
                </a:lnTo>
                <a:lnTo>
                  <a:pt x="50840" y="20200"/>
                </a:lnTo>
                <a:lnTo>
                  <a:pt x="50880" y="20180"/>
                </a:lnTo>
                <a:lnTo>
                  <a:pt x="50940" y="20140"/>
                </a:lnTo>
                <a:lnTo>
                  <a:pt x="50960" y="20130"/>
                </a:lnTo>
                <a:lnTo>
                  <a:pt x="50970" y="20110"/>
                </a:lnTo>
                <a:lnTo>
                  <a:pt x="50990" y="20000"/>
                </a:lnTo>
                <a:lnTo>
                  <a:pt x="51010" y="19960"/>
                </a:lnTo>
                <a:lnTo>
                  <a:pt x="51070" y="19960"/>
                </a:lnTo>
                <a:lnTo>
                  <a:pt x="51090" y="19960"/>
                </a:lnTo>
                <a:lnTo>
                  <a:pt x="51110" y="19940"/>
                </a:lnTo>
                <a:lnTo>
                  <a:pt x="51110" y="19920"/>
                </a:lnTo>
                <a:lnTo>
                  <a:pt x="51120" y="19900"/>
                </a:lnTo>
                <a:lnTo>
                  <a:pt x="51130" y="19880"/>
                </a:lnTo>
                <a:lnTo>
                  <a:pt x="51130" y="19860"/>
                </a:lnTo>
                <a:lnTo>
                  <a:pt x="51120" y="19830"/>
                </a:lnTo>
                <a:lnTo>
                  <a:pt x="51120" y="19800"/>
                </a:lnTo>
                <a:lnTo>
                  <a:pt x="51140" y="19740"/>
                </a:lnTo>
                <a:lnTo>
                  <a:pt x="51150" y="19660"/>
                </a:lnTo>
                <a:lnTo>
                  <a:pt x="51140" y="19580"/>
                </a:lnTo>
                <a:lnTo>
                  <a:pt x="51120" y="19490"/>
                </a:lnTo>
                <a:lnTo>
                  <a:pt x="51080" y="19430"/>
                </a:lnTo>
                <a:lnTo>
                  <a:pt x="51050" y="19410"/>
                </a:lnTo>
                <a:lnTo>
                  <a:pt x="51040" y="19400"/>
                </a:lnTo>
                <a:lnTo>
                  <a:pt x="51030" y="19380"/>
                </a:lnTo>
                <a:lnTo>
                  <a:pt x="51030" y="19360"/>
                </a:lnTo>
                <a:lnTo>
                  <a:pt x="51040" y="19330"/>
                </a:lnTo>
                <a:lnTo>
                  <a:pt x="51040" y="19310"/>
                </a:lnTo>
                <a:lnTo>
                  <a:pt x="51050" y="19270"/>
                </a:lnTo>
                <a:lnTo>
                  <a:pt x="51070" y="19230"/>
                </a:lnTo>
                <a:lnTo>
                  <a:pt x="51090" y="19190"/>
                </a:lnTo>
                <a:lnTo>
                  <a:pt x="51080" y="19140"/>
                </a:lnTo>
                <a:lnTo>
                  <a:pt x="50990" y="19020"/>
                </a:lnTo>
                <a:lnTo>
                  <a:pt x="50980" y="18980"/>
                </a:lnTo>
                <a:lnTo>
                  <a:pt x="50970" y="18930"/>
                </a:lnTo>
                <a:lnTo>
                  <a:pt x="50940" y="18850"/>
                </a:lnTo>
                <a:lnTo>
                  <a:pt x="50930" y="18810"/>
                </a:lnTo>
                <a:lnTo>
                  <a:pt x="50930" y="18720"/>
                </a:lnTo>
                <a:lnTo>
                  <a:pt x="50920" y="18700"/>
                </a:lnTo>
                <a:lnTo>
                  <a:pt x="50900" y="18660"/>
                </a:lnTo>
                <a:lnTo>
                  <a:pt x="50890" y="18650"/>
                </a:lnTo>
                <a:lnTo>
                  <a:pt x="50890" y="18490"/>
                </a:lnTo>
                <a:lnTo>
                  <a:pt x="50930" y="18400"/>
                </a:lnTo>
                <a:lnTo>
                  <a:pt x="50930" y="18380"/>
                </a:lnTo>
                <a:lnTo>
                  <a:pt x="50920" y="18350"/>
                </a:lnTo>
                <a:lnTo>
                  <a:pt x="50910" y="18310"/>
                </a:lnTo>
                <a:lnTo>
                  <a:pt x="50900" y="18290"/>
                </a:lnTo>
                <a:lnTo>
                  <a:pt x="50890" y="18280"/>
                </a:lnTo>
                <a:lnTo>
                  <a:pt x="50880" y="18260"/>
                </a:lnTo>
                <a:lnTo>
                  <a:pt x="50880" y="18240"/>
                </a:lnTo>
                <a:lnTo>
                  <a:pt x="50890" y="18220"/>
                </a:lnTo>
                <a:lnTo>
                  <a:pt x="50890" y="18210"/>
                </a:lnTo>
                <a:lnTo>
                  <a:pt x="50900" y="18190"/>
                </a:lnTo>
                <a:lnTo>
                  <a:pt x="50920" y="18150"/>
                </a:lnTo>
                <a:lnTo>
                  <a:pt x="50930" y="18080"/>
                </a:lnTo>
                <a:lnTo>
                  <a:pt x="50950" y="18020"/>
                </a:lnTo>
                <a:lnTo>
                  <a:pt x="50940" y="17960"/>
                </a:lnTo>
                <a:lnTo>
                  <a:pt x="50940" y="17950"/>
                </a:lnTo>
                <a:lnTo>
                  <a:pt x="50930" y="17930"/>
                </a:lnTo>
                <a:lnTo>
                  <a:pt x="50930" y="17920"/>
                </a:lnTo>
                <a:lnTo>
                  <a:pt x="50940" y="17910"/>
                </a:lnTo>
                <a:lnTo>
                  <a:pt x="50950" y="17900"/>
                </a:lnTo>
                <a:lnTo>
                  <a:pt x="50950" y="17890"/>
                </a:lnTo>
                <a:lnTo>
                  <a:pt x="50950" y="17870"/>
                </a:lnTo>
                <a:lnTo>
                  <a:pt x="50940" y="17840"/>
                </a:lnTo>
                <a:lnTo>
                  <a:pt x="50960" y="17820"/>
                </a:lnTo>
                <a:lnTo>
                  <a:pt x="50970" y="17800"/>
                </a:lnTo>
                <a:lnTo>
                  <a:pt x="50970" y="17770"/>
                </a:lnTo>
                <a:lnTo>
                  <a:pt x="50970" y="17740"/>
                </a:lnTo>
                <a:lnTo>
                  <a:pt x="50970" y="17710"/>
                </a:lnTo>
                <a:lnTo>
                  <a:pt x="50970" y="17680"/>
                </a:lnTo>
                <a:lnTo>
                  <a:pt x="51010" y="17620"/>
                </a:lnTo>
                <a:lnTo>
                  <a:pt x="50990" y="17590"/>
                </a:lnTo>
                <a:lnTo>
                  <a:pt x="51000" y="17570"/>
                </a:lnTo>
                <a:lnTo>
                  <a:pt x="51020" y="17520"/>
                </a:lnTo>
                <a:lnTo>
                  <a:pt x="51000" y="17480"/>
                </a:lnTo>
                <a:lnTo>
                  <a:pt x="50990" y="17430"/>
                </a:lnTo>
                <a:lnTo>
                  <a:pt x="51010" y="17430"/>
                </a:lnTo>
                <a:lnTo>
                  <a:pt x="51020" y="17420"/>
                </a:lnTo>
                <a:lnTo>
                  <a:pt x="51030" y="17380"/>
                </a:lnTo>
                <a:lnTo>
                  <a:pt x="51030" y="17320"/>
                </a:lnTo>
                <a:lnTo>
                  <a:pt x="51010" y="17260"/>
                </a:lnTo>
                <a:lnTo>
                  <a:pt x="50980" y="17180"/>
                </a:lnTo>
                <a:lnTo>
                  <a:pt x="50990" y="17120"/>
                </a:lnTo>
                <a:lnTo>
                  <a:pt x="51030" y="17010"/>
                </a:lnTo>
                <a:lnTo>
                  <a:pt x="51020" y="16960"/>
                </a:lnTo>
                <a:lnTo>
                  <a:pt x="51010" y="16930"/>
                </a:lnTo>
                <a:lnTo>
                  <a:pt x="51010" y="16910"/>
                </a:lnTo>
                <a:lnTo>
                  <a:pt x="51040" y="16860"/>
                </a:lnTo>
                <a:lnTo>
                  <a:pt x="51030" y="16760"/>
                </a:lnTo>
                <a:lnTo>
                  <a:pt x="51040" y="16730"/>
                </a:lnTo>
                <a:lnTo>
                  <a:pt x="51060" y="16700"/>
                </a:lnTo>
                <a:lnTo>
                  <a:pt x="51120" y="16650"/>
                </a:lnTo>
                <a:lnTo>
                  <a:pt x="51140" y="16620"/>
                </a:lnTo>
                <a:lnTo>
                  <a:pt x="51170" y="16560"/>
                </a:lnTo>
                <a:lnTo>
                  <a:pt x="51200" y="16490"/>
                </a:lnTo>
                <a:lnTo>
                  <a:pt x="51220" y="16420"/>
                </a:lnTo>
                <a:lnTo>
                  <a:pt x="51230" y="16350"/>
                </a:lnTo>
                <a:lnTo>
                  <a:pt x="51200" y="16300"/>
                </a:lnTo>
                <a:lnTo>
                  <a:pt x="51190" y="16220"/>
                </a:lnTo>
                <a:lnTo>
                  <a:pt x="51140" y="16180"/>
                </a:lnTo>
                <a:lnTo>
                  <a:pt x="51090" y="16150"/>
                </a:lnTo>
                <a:lnTo>
                  <a:pt x="51040" y="16130"/>
                </a:lnTo>
                <a:lnTo>
                  <a:pt x="51010" y="16160"/>
                </a:lnTo>
                <a:lnTo>
                  <a:pt x="50990" y="16200"/>
                </a:lnTo>
                <a:lnTo>
                  <a:pt x="50970" y="16230"/>
                </a:lnTo>
                <a:lnTo>
                  <a:pt x="50960" y="16260"/>
                </a:lnTo>
                <a:lnTo>
                  <a:pt x="50920" y="16250"/>
                </a:lnTo>
                <a:lnTo>
                  <a:pt x="50880" y="16230"/>
                </a:lnTo>
                <a:lnTo>
                  <a:pt x="50840" y="16220"/>
                </a:lnTo>
                <a:lnTo>
                  <a:pt x="50810" y="16260"/>
                </a:lnTo>
                <a:lnTo>
                  <a:pt x="50790" y="16230"/>
                </a:lnTo>
                <a:lnTo>
                  <a:pt x="50800" y="16140"/>
                </a:lnTo>
                <a:lnTo>
                  <a:pt x="50820" y="16100"/>
                </a:lnTo>
                <a:lnTo>
                  <a:pt x="50820" y="16090"/>
                </a:lnTo>
                <a:lnTo>
                  <a:pt x="50840" y="16080"/>
                </a:lnTo>
                <a:lnTo>
                  <a:pt x="50860" y="16070"/>
                </a:lnTo>
                <a:lnTo>
                  <a:pt x="50880" y="16040"/>
                </a:lnTo>
                <a:lnTo>
                  <a:pt x="50850" y="16010"/>
                </a:lnTo>
                <a:lnTo>
                  <a:pt x="50840" y="15960"/>
                </a:lnTo>
                <a:lnTo>
                  <a:pt x="50840" y="15910"/>
                </a:lnTo>
                <a:lnTo>
                  <a:pt x="50860" y="15850"/>
                </a:lnTo>
                <a:lnTo>
                  <a:pt x="50850" y="15800"/>
                </a:lnTo>
                <a:lnTo>
                  <a:pt x="50850" y="15760"/>
                </a:lnTo>
                <a:lnTo>
                  <a:pt x="50850" y="15720"/>
                </a:lnTo>
                <a:lnTo>
                  <a:pt x="50850" y="15690"/>
                </a:lnTo>
                <a:lnTo>
                  <a:pt x="50870" y="15630"/>
                </a:lnTo>
                <a:lnTo>
                  <a:pt x="50910" y="15600"/>
                </a:lnTo>
                <a:lnTo>
                  <a:pt x="50920" y="15550"/>
                </a:lnTo>
                <a:lnTo>
                  <a:pt x="50900" y="15510"/>
                </a:lnTo>
                <a:lnTo>
                  <a:pt x="50910" y="15460"/>
                </a:lnTo>
                <a:lnTo>
                  <a:pt x="50880" y="15420"/>
                </a:lnTo>
                <a:lnTo>
                  <a:pt x="50900" y="15360"/>
                </a:lnTo>
                <a:lnTo>
                  <a:pt x="50920" y="15320"/>
                </a:lnTo>
                <a:lnTo>
                  <a:pt x="50960" y="15270"/>
                </a:lnTo>
                <a:lnTo>
                  <a:pt x="51010" y="15230"/>
                </a:lnTo>
                <a:lnTo>
                  <a:pt x="51010" y="15220"/>
                </a:lnTo>
                <a:lnTo>
                  <a:pt x="51020" y="15220"/>
                </a:lnTo>
                <a:lnTo>
                  <a:pt x="51030" y="15240"/>
                </a:lnTo>
                <a:lnTo>
                  <a:pt x="51040" y="15260"/>
                </a:lnTo>
                <a:lnTo>
                  <a:pt x="51040" y="15280"/>
                </a:lnTo>
                <a:lnTo>
                  <a:pt x="51040" y="15300"/>
                </a:lnTo>
                <a:lnTo>
                  <a:pt x="51030" y="15310"/>
                </a:lnTo>
                <a:lnTo>
                  <a:pt x="51040" y="15350"/>
                </a:lnTo>
                <a:lnTo>
                  <a:pt x="51060" y="15370"/>
                </a:lnTo>
                <a:lnTo>
                  <a:pt x="51090" y="15390"/>
                </a:lnTo>
                <a:lnTo>
                  <a:pt x="51120" y="15400"/>
                </a:lnTo>
                <a:lnTo>
                  <a:pt x="51170" y="15380"/>
                </a:lnTo>
                <a:lnTo>
                  <a:pt x="51220" y="15340"/>
                </a:lnTo>
                <a:lnTo>
                  <a:pt x="51260" y="15300"/>
                </a:lnTo>
                <a:lnTo>
                  <a:pt x="51290" y="15260"/>
                </a:lnTo>
                <a:lnTo>
                  <a:pt x="51330" y="15210"/>
                </a:lnTo>
                <a:lnTo>
                  <a:pt x="51340" y="15150"/>
                </a:lnTo>
                <a:lnTo>
                  <a:pt x="51340" y="15130"/>
                </a:lnTo>
                <a:lnTo>
                  <a:pt x="51340" y="15120"/>
                </a:lnTo>
                <a:lnTo>
                  <a:pt x="51350" y="15100"/>
                </a:lnTo>
                <a:lnTo>
                  <a:pt x="51360" y="15100"/>
                </a:lnTo>
                <a:lnTo>
                  <a:pt x="51380" y="15070"/>
                </a:lnTo>
                <a:lnTo>
                  <a:pt x="51400" y="15040"/>
                </a:lnTo>
                <a:lnTo>
                  <a:pt x="51410" y="15010"/>
                </a:lnTo>
                <a:lnTo>
                  <a:pt x="51410" y="14980"/>
                </a:lnTo>
                <a:lnTo>
                  <a:pt x="51420" y="14940"/>
                </a:lnTo>
                <a:lnTo>
                  <a:pt x="51400" y="14900"/>
                </a:lnTo>
                <a:lnTo>
                  <a:pt x="51380" y="14850"/>
                </a:lnTo>
                <a:lnTo>
                  <a:pt x="51370" y="14790"/>
                </a:lnTo>
                <a:lnTo>
                  <a:pt x="51390" y="14730"/>
                </a:lnTo>
                <a:lnTo>
                  <a:pt x="51390" y="14710"/>
                </a:lnTo>
                <a:lnTo>
                  <a:pt x="51410" y="14660"/>
                </a:lnTo>
                <a:lnTo>
                  <a:pt x="51430" y="14600"/>
                </a:lnTo>
                <a:lnTo>
                  <a:pt x="51420" y="14540"/>
                </a:lnTo>
                <a:lnTo>
                  <a:pt x="51430" y="14530"/>
                </a:lnTo>
                <a:lnTo>
                  <a:pt x="51430" y="14510"/>
                </a:lnTo>
                <a:lnTo>
                  <a:pt x="51420" y="14500"/>
                </a:lnTo>
                <a:lnTo>
                  <a:pt x="51420" y="14480"/>
                </a:lnTo>
                <a:lnTo>
                  <a:pt x="51430" y="14460"/>
                </a:lnTo>
                <a:lnTo>
                  <a:pt x="51440" y="14460"/>
                </a:lnTo>
                <a:lnTo>
                  <a:pt x="51450" y="14450"/>
                </a:lnTo>
                <a:lnTo>
                  <a:pt x="51450" y="14430"/>
                </a:lnTo>
                <a:lnTo>
                  <a:pt x="51450" y="14410"/>
                </a:lnTo>
                <a:lnTo>
                  <a:pt x="51430" y="14370"/>
                </a:lnTo>
                <a:lnTo>
                  <a:pt x="51430" y="14350"/>
                </a:lnTo>
                <a:lnTo>
                  <a:pt x="51430" y="14330"/>
                </a:lnTo>
                <a:lnTo>
                  <a:pt x="51500" y="14210"/>
                </a:lnTo>
                <a:lnTo>
                  <a:pt x="51500" y="14190"/>
                </a:lnTo>
                <a:lnTo>
                  <a:pt x="51500" y="14170"/>
                </a:lnTo>
                <a:lnTo>
                  <a:pt x="51480" y="14130"/>
                </a:lnTo>
                <a:lnTo>
                  <a:pt x="51490" y="13990"/>
                </a:lnTo>
                <a:lnTo>
                  <a:pt x="51490" y="13880"/>
                </a:lnTo>
                <a:lnTo>
                  <a:pt x="51500" y="13850"/>
                </a:lnTo>
                <a:lnTo>
                  <a:pt x="51510" y="13820"/>
                </a:lnTo>
                <a:lnTo>
                  <a:pt x="51530" y="13550"/>
                </a:lnTo>
                <a:lnTo>
                  <a:pt x="51530" y="13520"/>
                </a:lnTo>
                <a:lnTo>
                  <a:pt x="51560" y="13430"/>
                </a:lnTo>
                <a:lnTo>
                  <a:pt x="51550" y="13400"/>
                </a:lnTo>
                <a:lnTo>
                  <a:pt x="51580" y="13380"/>
                </a:lnTo>
                <a:lnTo>
                  <a:pt x="51590" y="13350"/>
                </a:lnTo>
                <a:lnTo>
                  <a:pt x="51600" y="13320"/>
                </a:lnTo>
                <a:lnTo>
                  <a:pt x="51600" y="13280"/>
                </a:lnTo>
                <a:lnTo>
                  <a:pt x="51580" y="13250"/>
                </a:lnTo>
                <a:lnTo>
                  <a:pt x="51580" y="13240"/>
                </a:lnTo>
                <a:lnTo>
                  <a:pt x="51590" y="13240"/>
                </a:lnTo>
                <a:lnTo>
                  <a:pt x="51590" y="13220"/>
                </a:lnTo>
                <a:lnTo>
                  <a:pt x="51620" y="13180"/>
                </a:lnTo>
                <a:lnTo>
                  <a:pt x="51610" y="13160"/>
                </a:lnTo>
                <a:lnTo>
                  <a:pt x="51610" y="13150"/>
                </a:lnTo>
                <a:lnTo>
                  <a:pt x="51620" y="13130"/>
                </a:lnTo>
                <a:lnTo>
                  <a:pt x="51630" y="13100"/>
                </a:lnTo>
                <a:lnTo>
                  <a:pt x="51620" y="13070"/>
                </a:lnTo>
                <a:lnTo>
                  <a:pt x="51610" y="13050"/>
                </a:lnTo>
                <a:lnTo>
                  <a:pt x="51590" y="13010"/>
                </a:lnTo>
                <a:lnTo>
                  <a:pt x="51670" y="12960"/>
                </a:lnTo>
                <a:lnTo>
                  <a:pt x="51670" y="12870"/>
                </a:lnTo>
                <a:lnTo>
                  <a:pt x="51660" y="12760"/>
                </a:lnTo>
                <a:lnTo>
                  <a:pt x="51680" y="12710"/>
                </a:lnTo>
                <a:lnTo>
                  <a:pt x="51670" y="12690"/>
                </a:lnTo>
                <a:lnTo>
                  <a:pt x="51660" y="12580"/>
                </a:lnTo>
                <a:lnTo>
                  <a:pt x="51670" y="12560"/>
                </a:lnTo>
                <a:lnTo>
                  <a:pt x="51690" y="12510"/>
                </a:lnTo>
                <a:lnTo>
                  <a:pt x="51720" y="12490"/>
                </a:lnTo>
                <a:lnTo>
                  <a:pt x="51750" y="12470"/>
                </a:lnTo>
                <a:lnTo>
                  <a:pt x="51760" y="12430"/>
                </a:lnTo>
                <a:lnTo>
                  <a:pt x="51770" y="12400"/>
                </a:lnTo>
                <a:lnTo>
                  <a:pt x="51780" y="12370"/>
                </a:lnTo>
                <a:lnTo>
                  <a:pt x="51780" y="12340"/>
                </a:lnTo>
                <a:lnTo>
                  <a:pt x="51800" y="12330"/>
                </a:lnTo>
                <a:lnTo>
                  <a:pt x="51810" y="12300"/>
                </a:lnTo>
                <a:lnTo>
                  <a:pt x="51800" y="12280"/>
                </a:lnTo>
                <a:lnTo>
                  <a:pt x="51800" y="12260"/>
                </a:lnTo>
                <a:lnTo>
                  <a:pt x="51790" y="12230"/>
                </a:lnTo>
                <a:lnTo>
                  <a:pt x="51790" y="12220"/>
                </a:lnTo>
                <a:lnTo>
                  <a:pt x="51810" y="12190"/>
                </a:lnTo>
                <a:lnTo>
                  <a:pt x="51830" y="12160"/>
                </a:lnTo>
                <a:lnTo>
                  <a:pt x="51830" y="12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