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rica y Parinaco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80" y="7300"/>
                </a:moveTo>
                <a:lnTo>
                  <a:pt x="53710" y="7380"/>
                </a:lnTo>
                <a:lnTo>
                  <a:pt x="53660" y="7440"/>
                </a:lnTo>
                <a:lnTo>
                  <a:pt x="53620" y="7500"/>
                </a:lnTo>
                <a:lnTo>
                  <a:pt x="53510" y="7580"/>
                </a:lnTo>
                <a:lnTo>
                  <a:pt x="53410" y="7600"/>
                </a:lnTo>
                <a:lnTo>
                  <a:pt x="53310" y="7590"/>
                </a:lnTo>
                <a:lnTo>
                  <a:pt x="53220" y="7580"/>
                </a:lnTo>
                <a:lnTo>
                  <a:pt x="53140" y="7540"/>
                </a:lnTo>
                <a:lnTo>
                  <a:pt x="53030" y="7510"/>
                </a:lnTo>
                <a:lnTo>
                  <a:pt x="52920" y="7470"/>
                </a:lnTo>
                <a:lnTo>
                  <a:pt x="52740" y="7460"/>
                </a:lnTo>
                <a:lnTo>
                  <a:pt x="52690" y="7440"/>
                </a:lnTo>
                <a:lnTo>
                  <a:pt x="52610" y="7410"/>
                </a:lnTo>
                <a:lnTo>
                  <a:pt x="52560" y="7380"/>
                </a:lnTo>
                <a:lnTo>
                  <a:pt x="52460" y="7380"/>
                </a:lnTo>
                <a:lnTo>
                  <a:pt x="52320" y="7380"/>
                </a:lnTo>
                <a:lnTo>
                  <a:pt x="52200" y="7410"/>
                </a:lnTo>
                <a:lnTo>
                  <a:pt x="52120" y="7450"/>
                </a:lnTo>
                <a:lnTo>
                  <a:pt x="52010" y="7470"/>
                </a:lnTo>
                <a:lnTo>
                  <a:pt x="51920" y="7490"/>
                </a:lnTo>
                <a:lnTo>
                  <a:pt x="51820" y="7540"/>
                </a:lnTo>
                <a:lnTo>
                  <a:pt x="51730" y="7610"/>
                </a:lnTo>
                <a:lnTo>
                  <a:pt x="51630" y="7660"/>
                </a:lnTo>
                <a:lnTo>
                  <a:pt x="51550" y="7710"/>
                </a:lnTo>
                <a:lnTo>
                  <a:pt x="51450" y="7740"/>
                </a:lnTo>
                <a:lnTo>
                  <a:pt x="51440" y="7730"/>
                </a:lnTo>
                <a:lnTo>
                  <a:pt x="51430" y="7720"/>
                </a:lnTo>
                <a:lnTo>
                  <a:pt x="51440" y="7660"/>
                </a:lnTo>
                <a:lnTo>
                  <a:pt x="51440" y="7640"/>
                </a:lnTo>
                <a:lnTo>
                  <a:pt x="51430" y="7620"/>
                </a:lnTo>
                <a:lnTo>
                  <a:pt x="51370" y="7450"/>
                </a:lnTo>
                <a:lnTo>
                  <a:pt x="51370" y="7420"/>
                </a:lnTo>
                <a:lnTo>
                  <a:pt x="51380" y="7350"/>
                </a:lnTo>
                <a:lnTo>
                  <a:pt x="51360" y="7300"/>
                </a:lnTo>
                <a:lnTo>
                  <a:pt x="51340" y="7170"/>
                </a:lnTo>
                <a:lnTo>
                  <a:pt x="51310" y="7100"/>
                </a:lnTo>
                <a:lnTo>
                  <a:pt x="51300" y="7020"/>
                </a:lnTo>
                <a:lnTo>
                  <a:pt x="51290" y="6970"/>
                </a:lnTo>
                <a:lnTo>
                  <a:pt x="51300" y="6950"/>
                </a:lnTo>
                <a:lnTo>
                  <a:pt x="51320" y="6900"/>
                </a:lnTo>
                <a:lnTo>
                  <a:pt x="51320" y="6850"/>
                </a:lnTo>
                <a:lnTo>
                  <a:pt x="51320" y="6820"/>
                </a:lnTo>
                <a:lnTo>
                  <a:pt x="51330" y="6780"/>
                </a:lnTo>
                <a:lnTo>
                  <a:pt x="51330" y="6760"/>
                </a:lnTo>
                <a:lnTo>
                  <a:pt x="51320" y="6740"/>
                </a:lnTo>
                <a:lnTo>
                  <a:pt x="51310" y="6720"/>
                </a:lnTo>
                <a:lnTo>
                  <a:pt x="51300" y="6710"/>
                </a:lnTo>
                <a:lnTo>
                  <a:pt x="51330" y="6670"/>
                </a:lnTo>
                <a:lnTo>
                  <a:pt x="51320" y="6600"/>
                </a:lnTo>
                <a:lnTo>
                  <a:pt x="51330" y="6530"/>
                </a:lnTo>
                <a:lnTo>
                  <a:pt x="51350" y="6490"/>
                </a:lnTo>
                <a:lnTo>
                  <a:pt x="51350" y="6470"/>
                </a:lnTo>
                <a:lnTo>
                  <a:pt x="51350" y="6450"/>
                </a:lnTo>
                <a:lnTo>
                  <a:pt x="51340" y="6410"/>
                </a:lnTo>
                <a:lnTo>
                  <a:pt x="51340" y="6390"/>
                </a:lnTo>
                <a:lnTo>
                  <a:pt x="51380" y="6370"/>
                </a:lnTo>
                <a:lnTo>
                  <a:pt x="51390" y="6340"/>
                </a:lnTo>
                <a:lnTo>
                  <a:pt x="51370" y="6310"/>
                </a:lnTo>
                <a:lnTo>
                  <a:pt x="51350" y="6280"/>
                </a:lnTo>
                <a:lnTo>
                  <a:pt x="51300" y="6220"/>
                </a:lnTo>
                <a:lnTo>
                  <a:pt x="51270" y="6180"/>
                </a:lnTo>
                <a:lnTo>
                  <a:pt x="51230" y="6140"/>
                </a:lnTo>
                <a:lnTo>
                  <a:pt x="51220" y="6130"/>
                </a:lnTo>
                <a:lnTo>
                  <a:pt x="51270" y="6110"/>
                </a:lnTo>
                <a:lnTo>
                  <a:pt x="51360" y="6100"/>
                </a:lnTo>
                <a:lnTo>
                  <a:pt x="51560" y="6120"/>
                </a:lnTo>
                <a:lnTo>
                  <a:pt x="51650" y="6110"/>
                </a:lnTo>
                <a:lnTo>
                  <a:pt x="51700" y="6100"/>
                </a:lnTo>
                <a:lnTo>
                  <a:pt x="51820" y="6030"/>
                </a:lnTo>
                <a:lnTo>
                  <a:pt x="51870" y="6010"/>
                </a:lnTo>
                <a:lnTo>
                  <a:pt x="51920" y="6010"/>
                </a:lnTo>
                <a:lnTo>
                  <a:pt x="51960" y="5990"/>
                </a:lnTo>
                <a:lnTo>
                  <a:pt x="51990" y="5970"/>
                </a:lnTo>
                <a:lnTo>
                  <a:pt x="52080" y="5860"/>
                </a:lnTo>
                <a:lnTo>
                  <a:pt x="52150" y="5800"/>
                </a:lnTo>
                <a:lnTo>
                  <a:pt x="52180" y="5760"/>
                </a:lnTo>
                <a:lnTo>
                  <a:pt x="52220" y="5700"/>
                </a:lnTo>
                <a:lnTo>
                  <a:pt x="52330" y="5450"/>
                </a:lnTo>
                <a:lnTo>
                  <a:pt x="52340" y="5420"/>
                </a:lnTo>
                <a:lnTo>
                  <a:pt x="52340" y="5380"/>
                </a:lnTo>
                <a:lnTo>
                  <a:pt x="52320" y="5340"/>
                </a:lnTo>
                <a:lnTo>
                  <a:pt x="52280" y="5270"/>
                </a:lnTo>
                <a:lnTo>
                  <a:pt x="52270" y="5240"/>
                </a:lnTo>
                <a:lnTo>
                  <a:pt x="52270" y="5190"/>
                </a:lnTo>
                <a:lnTo>
                  <a:pt x="52250" y="5110"/>
                </a:lnTo>
                <a:lnTo>
                  <a:pt x="52220" y="5050"/>
                </a:lnTo>
                <a:lnTo>
                  <a:pt x="52200" y="4980"/>
                </a:lnTo>
                <a:lnTo>
                  <a:pt x="52210" y="4900"/>
                </a:lnTo>
                <a:lnTo>
                  <a:pt x="52270" y="4840"/>
                </a:lnTo>
                <a:lnTo>
                  <a:pt x="52350" y="4830"/>
                </a:lnTo>
                <a:lnTo>
                  <a:pt x="52430" y="4840"/>
                </a:lnTo>
                <a:lnTo>
                  <a:pt x="52510" y="4830"/>
                </a:lnTo>
                <a:lnTo>
                  <a:pt x="52600" y="4770"/>
                </a:lnTo>
                <a:lnTo>
                  <a:pt x="52830" y="4550"/>
                </a:lnTo>
                <a:lnTo>
                  <a:pt x="52840" y="4700"/>
                </a:lnTo>
                <a:lnTo>
                  <a:pt x="52850" y="4760"/>
                </a:lnTo>
                <a:lnTo>
                  <a:pt x="52890" y="4820"/>
                </a:lnTo>
                <a:lnTo>
                  <a:pt x="53040" y="4960"/>
                </a:lnTo>
                <a:lnTo>
                  <a:pt x="53110" y="5030"/>
                </a:lnTo>
                <a:lnTo>
                  <a:pt x="53150" y="5120"/>
                </a:lnTo>
                <a:lnTo>
                  <a:pt x="53160" y="5190"/>
                </a:lnTo>
                <a:lnTo>
                  <a:pt x="53160" y="5330"/>
                </a:lnTo>
                <a:lnTo>
                  <a:pt x="53180" y="5400"/>
                </a:lnTo>
                <a:lnTo>
                  <a:pt x="53210" y="5440"/>
                </a:lnTo>
                <a:lnTo>
                  <a:pt x="53230" y="5440"/>
                </a:lnTo>
                <a:lnTo>
                  <a:pt x="53250" y="5430"/>
                </a:lnTo>
                <a:lnTo>
                  <a:pt x="53280" y="5420"/>
                </a:lnTo>
                <a:lnTo>
                  <a:pt x="53320" y="5460"/>
                </a:lnTo>
                <a:lnTo>
                  <a:pt x="53330" y="5470"/>
                </a:lnTo>
                <a:lnTo>
                  <a:pt x="53340" y="5480"/>
                </a:lnTo>
                <a:lnTo>
                  <a:pt x="53390" y="5490"/>
                </a:lnTo>
                <a:lnTo>
                  <a:pt x="53440" y="5520"/>
                </a:lnTo>
                <a:lnTo>
                  <a:pt x="53470" y="5540"/>
                </a:lnTo>
                <a:lnTo>
                  <a:pt x="53500" y="5550"/>
                </a:lnTo>
                <a:lnTo>
                  <a:pt x="53540" y="5550"/>
                </a:lnTo>
                <a:lnTo>
                  <a:pt x="53570" y="5530"/>
                </a:lnTo>
                <a:lnTo>
                  <a:pt x="53590" y="5530"/>
                </a:lnTo>
                <a:lnTo>
                  <a:pt x="53610" y="5560"/>
                </a:lnTo>
                <a:lnTo>
                  <a:pt x="53600" y="5650"/>
                </a:lnTo>
                <a:lnTo>
                  <a:pt x="53530" y="5700"/>
                </a:lnTo>
                <a:lnTo>
                  <a:pt x="53480" y="5760"/>
                </a:lnTo>
                <a:lnTo>
                  <a:pt x="53500" y="5850"/>
                </a:lnTo>
                <a:lnTo>
                  <a:pt x="53560" y="5910"/>
                </a:lnTo>
                <a:lnTo>
                  <a:pt x="53580" y="5940"/>
                </a:lnTo>
                <a:lnTo>
                  <a:pt x="53580" y="5980"/>
                </a:lnTo>
                <a:lnTo>
                  <a:pt x="53580" y="6000"/>
                </a:lnTo>
                <a:lnTo>
                  <a:pt x="53580" y="6020"/>
                </a:lnTo>
                <a:lnTo>
                  <a:pt x="53610" y="6100"/>
                </a:lnTo>
                <a:lnTo>
                  <a:pt x="53610" y="6120"/>
                </a:lnTo>
                <a:lnTo>
                  <a:pt x="53610" y="6220"/>
                </a:lnTo>
                <a:lnTo>
                  <a:pt x="53620" y="6250"/>
                </a:lnTo>
                <a:lnTo>
                  <a:pt x="53680" y="6360"/>
                </a:lnTo>
                <a:lnTo>
                  <a:pt x="53700" y="6400"/>
                </a:lnTo>
                <a:lnTo>
                  <a:pt x="53700" y="6450"/>
                </a:lnTo>
                <a:lnTo>
                  <a:pt x="53680" y="6540"/>
                </a:lnTo>
                <a:lnTo>
                  <a:pt x="53680" y="6640"/>
                </a:lnTo>
                <a:lnTo>
                  <a:pt x="53700" y="6730"/>
                </a:lnTo>
                <a:lnTo>
                  <a:pt x="53740" y="6810"/>
                </a:lnTo>
                <a:lnTo>
                  <a:pt x="53750" y="6830"/>
                </a:lnTo>
                <a:lnTo>
                  <a:pt x="53760" y="6860"/>
                </a:lnTo>
                <a:lnTo>
                  <a:pt x="53750" y="6890"/>
                </a:lnTo>
                <a:lnTo>
                  <a:pt x="53740" y="6910"/>
                </a:lnTo>
                <a:lnTo>
                  <a:pt x="53740" y="6920"/>
                </a:lnTo>
                <a:lnTo>
                  <a:pt x="53840" y="7130"/>
                </a:lnTo>
                <a:lnTo>
                  <a:pt x="53850" y="7150"/>
                </a:lnTo>
                <a:lnTo>
                  <a:pt x="53850" y="7190"/>
                </a:lnTo>
                <a:lnTo>
                  <a:pt x="53830" y="7230"/>
                </a:lnTo>
                <a:lnTo>
                  <a:pt x="53780" y="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rapac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50" y="7740"/>
                </a:moveTo>
                <a:lnTo>
                  <a:pt x="51550" y="7710"/>
                </a:lnTo>
                <a:lnTo>
                  <a:pt x="51630" y="7660"/>
                </a:lnTo>
                <a:lnTo>
                  <a:pt x="51730" y="7610"/>
                </a:lnTo>
                <a:lnTo>
                  <a:pt x="51820" y="7540"/>
                </a:lnTo>
                <a:lnTo>
                  <a:pt x="51920" y="7490"/>
                </a:lnTo>
                <a:lnTo>
                  <a:pt x="52010" y="7470"/>
                </a:lnTo>
                <a:lnTo>
                  <a:pt x="52120" y="7450"/>
                </a:lnTo>
                <a:lnTo>
                  <a:pt x="52200" y="7410"/>
                </a:lnTo>
                <a:lnTo>
                  <a:pt x="52320" y="7380"/>
                </a:lnTo>
                <a:lnTo>
                  <a:pt x="52460" y="7380"/>
                </a:lnTo>
                <a:lnTo>
                  <a:pt x="52560" y="7380"/>
                </a:lnTo>
                <a:lnTo>
                  <a:pt x="52610" y="7410"/>
                </a:lnTo>
                <a:lnTo>
                  <a:pt x="52690" y="7440"/>
                </a:lnTo>
                <a:lnTo>
                  <a:pt x="52740" y="7460"/>
                </a:lnTo>
                <a:lnTo>
                  <a:pt x="52920" y="7470"/>
                </a:lnTo>
                <a:lnTo>
                  <a:pt x="53030" y="7510"/>
                </a:lnTo>
                <a:lnTo>
                  <a:pt x="53140" y="7540"/>
                </a:lnTo>
                <a:lnTo>
                  <a:pt x="53220" y="7580"/>
                </a:lnTo>
                <a:lnTo>
                  <a:pt x="53310" y="7590"/>
                </a:lnTo>
                <a:lnTo>
                  <a:pt x="53410" y="7600"/>
                </a:lnTo>
                <a:lnTo>
                  <a:pt x="53510" y="7580"/>
                </a:lnTo>
                <a:lnTo>
                  <a:pt x="53620" y="7500"/>
                </a:lnTo>
                <a:lnTo>
                  <a:pt x="53660" y="7440"/>
                </a:lnTo>
                <a:lnTo>
                  <a:pt x="53710" y="7380"/>
                </a:lnTo>
                <a:lnTo>
                  <a:pt x="53780" y="7300"/>
                </a:lnTo>
                <a:lnTo>
                  <a:pt x="53810" y="7320"/>
                </a:lnTo>
                <a:lnTo>
                  <a:pt x="53830" y="7350"/>
                </a:lnTo>
                <a:lnTo>
                  <a:pt x="53860" y="7410"/>
                </a:lnTo>
                <a:lnTo>
                  <a:pt x="53910" y="7510"/>
                </a:lnTo>
                <a:lnTo>
                  <a:pt x="53930" y="7540"/>
                </a:lnTo>
                <a:lnTo>
                  <a:pt x="53950" y="7550"/>
                </a:lnTo>
                <a:lnTo>
                  <a:pt x="54040" y="7580"/>
                </a:lnTo>
                <a:lnTo>
                  <a:pt x="54090" y="7620"/>
                </a:lnTo>
                <a:lnTo>
                  <a:pt x="54270" y="7780"/>
                </a:lnTo>
                <a:lnTo>
                  <a:pt x="54310" y="7820"/>
                </a:lnTo>
                <a:lnTo>
                  <a:pt x="54370" y="7930"/>
                </a:lnTo>
                <a:lnTo>
                  <a:pt x="54420" y="7970"/>
                </a:lnTo>
                <a:lnTo>
                  <a:pt x="54490" y="7990"/>
                </a:lnTo>
                <a:lnTo>
                  <a:pt x="54680" y="8130"/>
                </a:lnTo>
                <a:lnTo>
                  <a:pt x="54720" y="8170"/>
                </a:lnTo>
                <a:lnTo>
                  <a:pt x="54750" y="8210"/>
                </a:lnTo>
                <a:lnTo>
                  <a:pt x="54760" y="8240"/>
                </a:lnTo>
                <a:lnTo>
                  <a:pt x="54750" y="8260"/>
                </a:lnTo>
                <a:lnTo>
                  <a:pt x="54680" y="8290"/>
                </a:lnTo>
                <a:lnTo>
                  <a:pt x="54650" y="8320"/>
                </a:lnTo>
                <a:lnTo>
                  <a:pt x="54610" y="8370"/>
                </a:lnTo>
                <a:lnTo>
                  <a:pt x="54530" y="8490"/>
                </a:lnTo>
                <a:lnTo>
                  <a:pt x="54430" y="8640"/>
                </a:lnTo>
                <a:lnTo>
                  <a:pt x="54400" y="8680"/>
                </a:lnTo>
                <a:lnTo>
                  <a:pt x="54320" y="8750"/>
                </a:lnTo>
                <a:lnTo>
                  <a:pt x="54300" y="8790"/>
                </a:lnTo>
                <a:lnTo>
                  <a:pt x="54290" y="8820"/>
                </a:lnTo>
                <a:lnTo>
                  <a:pt x="54310" y="8850"/>
                </a:lnTo>
                <a:lnTo>
                  <a:pt x="54400" y="8910"/>
                </a:lnTo>
                <a:lnTo>
                  <a:pt x="54450" y="8980"/>
                </a:lnTo>
                <a:lnTo>
                  <a:pt x="54480" y="9000"/>
                </a:lnTo>
                <a:lnTo>
                  <a:pt x="54540" y="9020"/>
                </a:lnTo>
                <a:lnTo>
                  <a:pt x="54560" y="9040"/>
                </a:lnTo>
                <a:lnTo>
                  <a:pt x="54570" y="9060"/>
                </a:lnTo>
                <a:lnTo>
                  <a:pt x="54570" y="9080"/>
                </a:lnTo>
                <a:lnTo>
                  <a:pt x="54570" y="9130"/>
                </a:lnTo>
                <a:lnTo>
                  <a:pt x="54580" y="9160"/>
                </a:lnTo>
                <a:lnTo>
                  <a:pt x="54590" y="9170"/>
                </a:lnTo>
                <a:lnTo>
                  <a:pt x="54590" y="9180"/>
                </a:lnTo>
                <a:lnTo>
                  <a:pt x="54590" y="9210"/>
                </a:lnTo>
                <a:lnTo>
                  <a:pt x="54550" y="9300"/>
                </a:lnTo>
                <a:lnTo>
                  <a:pt x="54550" y="9340"/>
                </a:lnTo>
                <a:lnTo>
                  <a:pt x="54530" y="9400"/>
                </a:lnTo>
                <a:lnTo>
                  <a:pt x="54520" y="9420"/>
                </a:lnTo>
                <a:lnTo>
                  <a:pt x="54510" y="9440"/>
                </a:lnTo>
                <a:lnTo>
                  <a:pt x="54490" y="9450"/>
                </a:lnTo>
                <a:lnTo>
                  <a:pt x="54470" y="9440"/>
                </a:lnTo>
                <a:lnTo>
                  <a:pt x="54450" y="9440"/>
                </a:lnTo>
                <a:lnTo>
                  <a:pt x="54390" y="9440"/>
                </a:lnTo>
                <a:lnTo>
                  <a:pt x="54170" y="9510"/>
                </a:lnTo>
                <a:lnTo>
                  <a:pt x="54140" y="9540"/>
                </a:lnTo>
                <a:lnTo>
                  <a:pt x="54140" y="9580"/>
                </a:lnTo>
                <a:lnTo>
                  <a:pt x="54200" y="9620"/>
                </a:lnTo>
                <a:lnTo>
                  <a:pt x="54260" y="9630"/>
                </a:lnTo>
                <a:lnTo>
                  <a:pt x="54260" y="9650"/>
                </a:lnTo>
                <a:lnTo>
                  <a:pt x="54250" y="9700"/>
                </a:lnTo>
                <a:lnTo>
                  <a:pt x="54250" y="9780"/>
                </a:lnTo>
                <a:lnTo>
                  <a:pt x="54270" y="9840"/>
                </a:lnTo>
                <a:lnTo>
                  <a:pt x="54340" y="9970"/>
                </a:lnTo>
                <a:lnTo>
                  <a:pt x="54240" y="10010"/>
                </a:lnTo>
                <a:lnTo>
                  <a:pt x="54200" y="10040"/>
                </a:lnTo>
                <a:lnTo>
                  <a:pt x="54180" y="10090"/>
                </a:lnTo>
                <a:lnTo>
                  <a:pt x="54190" y="10150"/>
                </a:lnTo>
                <a:lnTo>
                  <a:pt x="54210" y="10210"/>
                </a:lnTo>
                <a:lnTo>
                  <a:pt x="54250" y="10270"/>
                </a:lnTo>
                <a:lnTo>
                  <a:pt x="54290" y="10310"/>
                </a:lnTo>
                <a:lnTo>
                  <a:pt x="54330" y="10340"/>
                </a:lnTo>
                <a:lnTo>
                  <a:pt x="54520" y="10430"/>
                </a:lnTo>
                <a:lnTo>
                  <a:pt x="54600" y="10480"/>
                </a:lnTo>
                <a:lnTo>
                  <a:pt x="54650" y="10500"/>
                </a:lnTo>
                <a:lnTo>
                  <a:pt x="54700" y="10550"/>
                </a:lnTo>
                <a:lnTo>
                  <a:pt x="54700" y="10580"/>
                </a:lnTo>
                <a:lnTo>
                  <a:pt x="54580" y="10690"/>
                </a:lnTo>
                <a:lnTo>
                  <a:pt x="54550" y="10730"/>
                </a:lnTo>
                <a:lnTo>
                  <a:pt x="54540" y="10780"/>
                </a:lnTo>
                <a:lnTo>
                  <a:pt x="54540" y="11030"/>
                </a:lnTo>
                <a:lnTo>
                  <a:pt x="54570" y="11110"/>
                </a:lnTo>
                <a:lnTo>
                  <a:pt x="54610" y="11140"/>
                </a:lnTo>
                <a:lnTo>
                  <a:pt x="54590" y="11330"/>
                </a:lnTo>
                <a:lnTo>
                  <a:pt x="54560" y="11400"/>
                </a:lnTo>
                <a:lnTo>
                  <a:pt x="54550" y="11410"/>
                </a:lnTo>
                <a:lnTo>
                  <a:pt x="54540" y="11420"/>
                </a:lnTo>
                <a:lnTo>
                  <a:pt x="54390" y="11480"/>
                </a:lnTo>
                <a:lnTo>
                  <a:pt x="54360" y="11490"/>
                </a:lnTo>
                <a:lnTo>
                  <a:pt x="54320" y="11520"/>
                </a:lnTo>
                <a:lnTo>
                  <a:pt x="54300" y="11550"/>
                </a:lnTo>
                <a:lnTo>
                  <a:pt x="54210" y="11690"/>
                </a:lnTo>
                <a:lnTo>
                  <a:pt x="54170" y="11730"/>
                </a:lnTo>
                <a:lnTo>
                  <a:pt x="54130" y="11750"/>
                </a:lnTo>
                <a:lnTo>
                  <a:pt x="53540" y="11940"/>
                </a:lnTo>
                <a:lnTo>
                  <a:pt x="53130" y="12090"/>
                </a:lnTo>
                <a:lnTo>
                  <a:pt x="52940" y="12150"/>
                </a:lnTo>
                <a:lnTo>
                  <a:pt x="52840" y="12150"/>
                </a:lnTo>
                <a:lnTo>
                  <a:pt x="52680" y="12080"/>
                </a:lnTo>
                <a:lnTo>
                  <a:pt x="52660" y="12060"/>
                </a:lnTo>
                <a:lnTo>
                  <a:pt x="52640" y="12050"/>
                </a:lnTo>
                <a:lnTo>
                  <a:pt x="52450" y="12050"/>
                </a:lnTo>
                <a:lnTo>
                  <a:pt x="52430" y="12030"/>
                </a:lnTo>
                <a:lnTo>
                  <a:pt x="52410" y="12030"/>
                </a:lnTo>
                <a:lnTo>
                  <a:pt x="52390" y="12030"/>
                </a:lnTo>
                <a:lnTo>
                  <a:pt x="52370" y="12040"/>
                </a:lnTo>
                <a:lnTo>
                  <a:pt x="52350" y="12040"/>
                </a:lnTo>
                <a:lnTo>
                  <a:pt x="52340" y="12040"/>
                </a:lnTo>
                <a:lnTo>
                  <a:pt x="52280" y="12040"/>
                </a:lnTo>
                <a:lnTo>
                  <a:pt x="52150" y="12090"/>
                </a:lnTo>
                <a:lnTo>
                  <a:pt x="52100" y="12160"/>
                </a:lnTo>
                <a:lnTo>
                  <a:pt x="52070" y="12160"/>
                </a:lnTo>
                <a:lnTo>
                  <a:pt x="52050" y="12160"/>
                </a:lnTo>
                <a:lnTo>
                  <a:pt x="52020" y="12160"/>
                </a:lnTo>
                <a:lnTo>
                  <a:pt x="51960" y="12150"/>
                </a:lnTo>
                <a:lnTo>
                  <a:pt x="51830" y="12150"/>
                </a:lnTo>
                <a:lnTo>
                  <a:pt x="51830" y="12120"/>
                </a:lnTo>
                <a:lnTo>
                  <a:pt x="51820" y="12090"/>
                </a:lnTo>
                <a:lnTo>
                  <a:pt x="51790" y="12040"/>
                </a:lnTo>
                <a:lnTo>
                  <a:pt x="51770" y="11990"/>
                </a:lnTo>
                <a:lnTo>
                  <a:pt x="51770" y="11950"/>
                </a:lnTo>
                <a:lnTo>
                  <a:pt x="51780" y="11940"/>
                </a:lnTo>
                <a:lnTo>
                  <a:pt x="51790" y="11920"/>
                </a:lnTo>
                <a:lnTo>
                  <a:pt x="51810" y="11900"/>
                </a:lnTo>
                <a:lnTo>
                  <a:pt x="51810" y="11880"/>
                </a:lnTo>
                <a:lnTo>
                  <a:pt x="51800" y="11830"/>
                </a:lnTo>
                <a:lnTo>
                  <a:pt x="51800" y="11790"/>
                </a:lnTo>
                <a:lnTo>
                  <a:pt x="51780" y="11780"/>
                </a:lnTo>
                <a:lnTo>
                  <a:pt x="51780" y="11760"/>
                </a:lnTo>
                <a:lnTo>
                  <a:pt x="51790" y="11750"/>
                </a:lnTo>
                <a:lnTo>
                  <a:pt x="51790" y="11730"/>
                </a:lnTo>
                <a:lnTo>
                  <a:pt x="51790" y="11720"/>
                </a:lnTo>
                <a:lnTo>
                  <a:pt x="51780" y="11700"/>
                </a:lnTo>
                <a:lnTo>
                  <a:pt x="51770" y="11680"/>
                </a:lnTo>
                <a:lnTo>
                  <a:pt x="51770" y="11650"/>
                </a:lnTo>
                <a:lnTo>
                  <a:pt x="51740" y="11620"/>
                </a:lnTo>
                <a:lnTo>
                  <a:pt x="51740" y="11600"/>
                </a:lnTo>
                <a:lnTo>
                  <a:pt x="51720" y="11550"/>
                </a:lnTo>
                <a:lnTo>
                  <a:pt x="51720" y="11540"/>
                </a:lnTo>
                <a:lnTo>
                  <a:pt x="51710" y="11530"/>
                </a:lnTo>
                <a:lnTo>
                  <a:pt x="51700" y="11520"/>
                </a:lnTo>
                <a:lnTo>
                  <a:pt x="51700" y="11510"/>
                </a:lnTo>
                <a:lnTo>
                  <a:pt x="51710" y="11500"/>
                </a:lnTo>
                <a:lnTo>
                  <a:pt x="51710" y="11490"/>
                </a:lnTo>
                <a:lnTo>
                  <a:pt x="51720" y="11490"/>
                </a:lnTo>
                <a:lnTo>
                  <a:pt x="51710" y="11450"/>
                </a:lnTo>
                <a:lnTo>
                  <a:pt x="51680" y="11430"/>
                </a:lnTo>
                <a:lnTo>
                  <a:pt x="51640" y="11360"/>
                </a:lnTo>
                <a:lnTo>
                  <a:pt x="51630" y="11310"/>
                </a:lnTo>
                <a:lnTo>
                  <a:pt x="51630" y="11270"/>
                </a:lnTo>
                <a:lnTo>
                  <a:pt x="51640" y="11250"/>
                </a:lnTo>
                <a:lnTo>
                  <a:pt x="51670" y="11210"/>
                </a:lnTo>
                <a:lnTo>
                  <a:pt x="51700" y="11180"/>
                </a:lnTo>
                <a:lnTo>
                  <a:pt x="51710" y="11150"/>
                </a:lnTo>
                <a:lnTo>
                  <a:pt x="51680" y="11110"/>
                </a:lnTo>
                <a:lnTo>
                  <a:pt x="51690" y="11090"/>
                </a:lnTo>
                <a:lnTo>
                  <a:pt x="51680" y="11050"/>
                </a:lnTo>
                <a:lnTo>
                  <a:pt x="51670" y="11020"/>
                </a:lnTo>
                <a:lnTo>
                  <a:pt x="51660" y="11000"/>
                </a:lnTo>
                <a:lnTo>
                  <a:pt x="51630" y="10970"/>
                </a:lnTo>
                <a:lnTo>
                  <a:pt x="51610" y="10950"/>
                </a:lnTo>
                <a:lnTo>
                  <a:pt x="51590" y="10920"/>
                </a:lnTo>
                <a:lnTo>
                  <a:pt x="51550" y="10920"/>
                </a:lnTo>
                <a:lnTo>
                  <a:pt x="51550" y="10910"/>
                </a:lnTo>
                <a:lnTo>
                  <a:pt x="51580" y="10900"/>
                </a:lnTo>
                <a:lnTo>
                  <a:pt x="51590" y="10870"/>
                </a:lnTo>
                <a:lnTo>
                  <a:pt x="51570" y="10820"/>
                </a:lnTo>
                <a:lnTo>
                  <a:pt x="51570" y="10770"/>
                </a:lnTo>
                <a:lnTo>
                  <a:pt x="51590" y="10730"/>
                </a:lnTo>
                <a:lnTo>
                  <a:pt x="51590" y="10720"/>
                </a:lnTo>
                <a:lnTo>
                  <a:pt x="51580" y="10720"/>
                </a:lnTo>
                <a:lnTo>
                  <a:pt x="51580" y="10710"/>
                </a:lnTo>
                <a:lnTo>
                  <a:pt x="51570" y="10710"/>
                </a:lnTo>
                <a:lnTo>
                  <a:pt x="51580" y="10650"/>
                </a:lnTo>
                <a:lnTo>
                  <a:pt x="51590" y="10590"/>
                </a:lnTo>
                <a:lnTo>
                  <a:pt x="51570" y="10390"/>
                </a:lnTo>
                <a:lnTo>
                  <a:pt x="51570" y="10360"/>
                </a:lnTo>
                <a:lnTo>
                  <a:pt x="51580" y="10340"/>
                </a:lnTo>
                <a:lnTo>
                  <a:pt x="51620" y="10290"/>
                </a:lnTo>
                <a:lnTo>
                  <a:pt x="51630" y="10260"/>
                </a:lnTo>
                <a:lnTo>
                  <a:pt x="51640" y="10210"/>
                </a:lnTo>
                <a:lnTo>
                  <a:pt x="51630" y="10150"/>
                </a:lnTo>
                <a:lnTo>
                  <a:pt x="51620" y="10120"/>
                </a:lnTo>
                <a:lnTo>
                  <a:pt x="51600" y="10070"/>
                </a:lnTo>
                <a:lnTo>
                  <a:pt x="51590" y="10050"/>
                </a:lnTo>
                <a:lnTo>
                  <a:pt x="51600" y="10020"/>
                </a:lnTo>
                <a:lnTo>
                  <a:pt x="51640" y="9990"/>
                </a:lnTo>
                <a:lnTo>
                  <a:pt x="51670" y="9980"/>
                </a:lnTo>
                <a:lnTo>
                  <a:pt x="51680" y="9920"/>
                </a:lnTo>
                <a:lnTo>
                  <a:pt x="51690" y="9910"/>
                </a:lnTo>
                <a:lnTo>
                  <a:pt x="51700" y="9850"/>
                </a:lnTo>
                <a:lnTo>
                  <a:pt x="51650" y="9760"/>
                </a:lnTo>
                <a:lnTo>
                  <a:pt x="51640" y="9740"/>
                </a:lnTo>
                <a:lnTo>
                  <a:pt x="51640" y="9720"/>
                </a:lnTo>
                <a:lnTo>
                  <a:pt x="51650" y="9710"/>
                </a:lnTo>
                <a:lnTo>
                  <a:pt x="51670" y="9700"/>
                </a:lnTo>
                <a:lnTo>
                  <a:pt x="51680" y="9680"/>
                </a:lnTo>
                <a:lnTo>
                  <a:pt x="51680" y="9670"/>
                </a:lnTo>
                <a:lnTo>
                  <a:pt x="51670" y="9620"/>
                </a:lnTo>
                <a:lnTo>
                  <a:pt x="51660" y="9600"/>
                </a:lnTo>
                <a:lnTo>
                  <a:pt x="51680" y="9580"/>
                </a:lnTo>
                <a:lnTo>
                  <a:pt x="51710" y="9510"/>
                </a:lnTo>
                <a:lnTo>
                  <a:pt x="51720" y="9480"/>
                </a:lnTo>
                <a:lnTo>
                  <a:pt x="51710" y="9460"/>
                </a:lnTo>
                <a:lnTo>
                  <a:pt x="51690" y="9440"/>
                </a:lnTo>
                <a:lnTo>
                  <a:pt x="51690" y="9420"/>
                </a:lnTo>
                <a:lnTo>
                  <a:pt x="51690" y="9400"/>
                </a:lnTo>
                <a:lnTo>
                  <a:pt x="51710" y="9360"/>
                </a:lnTo>
                <a:lnTo>
                  <a:pt x="51720" y="9340"/>
                </a:lnTo>
                <a:lnTo>
                  <a:pt x="51710" y="9290"/>
                </a:lnTo>
                <a:lnTo>
                  <a:pt x="51690" y="9240"/>
                </a:lnTo>
                <a:lnTo>
                  <a:pt x="51690" y="9170"/>
                </a:lnTo>
                <a:lnTo>
                  <a:pt x="51680" y="9120"/>
                </a:lnTo>
                <a:lnTo>
                  <a:pt x="51680" y="9100"/>
                </a:lnTo>
                <a:lnTo>
                  <a:pt x="51690" y="9070"/>
                </a:lnTo>
                <a:lnTo>
                  <a:pt x="51690" y="9040"/>
                </a:lnTo>
                <a:lnTo>
                  <a:pt x="51650" y="8990"/>
                </a:lnTo>
                <a:lnTo>
                  <a:pt x="51650" y="8930"/>
                </a:lnTo>
                <a:lnTo>
                  <a:pt x="51670" y="8830"/>
                </a:lnTo>
                <a:lnTo>
                  <a:pt x="51660" y="8790"/>
                </a:lnTo>
                <a:lnTo>
                  <a:pt x="51620" y="8680"/>
                </a:lnTo>
                <a:lnTo>
                  <a:pt x="51620" y="8640"/>
                </a:lnTo>
                <a:lnTo>
                  <a:pt x="51600" y="8620"/>
                </a:lnTo>
                <a:lnTo>
                  <a:pt x="51560" y="8600"/>
                </a:lnTo>
                <a:lnTo>
                  <a:pt x="51510" y="8570"/>
                </a:lnTo>
                <a:lnTo>
                  <a:pt x="51500" y="8560"/>
                </a:lnTo>
                <a:lnTo>
                  <a:pt x="51550" y="8560"/>
                </a:lnTo>
                <a:lnTo>
                  <a:pt x="51560" y="8530"/>
                </a:lnTo>
                <a:lnTo>
                  <a:pt x="51570" y="8500"/>
                </a:lnTo>
                <a:lnTo>
                  <a:pt x="51570" y="8470"/>
                </a:lnTo>
                <a:lnTo>
                  <a:pt x="51580" y="8440"/>
                </a:lnTo>
                <a:lnTo>
                  <a:pt x="51560" y="8350"/>
                </a:lnTo>
                <a:lnTo>
                  <a:pt x="51550" y="8300"/>
                </a:lnTo>
                <a:lnTo>
                  <a:pt x="51530" y="8250"/>
                </a:lnTo>
                <a:lnTo>
                  <a:pt x="51530" y="8200"/>
                </a:lnTo>
                <a:lnTo>
                  <a:pt x="51500" y="8130"/>
                </a:lnTo>
                <a:lnTo>
                  <a:pt x="51460" y="8050"/>
                </a:lnTo>
                <a:lnTo>
                  <a:pt x="51460" y="8040"/>
                </a:lnTo>
                <a:lnTo>
                  <a:pt x="51470" y="8030"/>
                </a:lnTo>
                <a:lnTo>
                  <a:pt x="51450" y="8010"/>
                </a:lnTo>
                <a:lnTo>
                  <a:pt x="51430" y="7990"/>
                </a:lnTo>
                <a:lnTo>
                  <a:pt x="51420" y="7990"/>
                </a:lnTo>
                <a:lnTo>
                  <a:pt x="51410" y="7970"/>
                </a:lnTo>
                <a:lnTo>
                  <a:pt x="51430" y="7930"/>
                </a:lnTo>
                <a:lnTo>
                  <a:pt x="51430" y="7910"/>
                </a:lnTo>
                <a:lnTo>
                  <a:pt x="51430" y="7840"/>
                </a:lnTo>
                <a:lnTo>
                  <a:pt x="51430" y="7800"/>
                </a:lnTo>
                <a:lnTo>
                  <a:pt x="51460" y="7750"/>
                </a:lnTo>
                <a:lnTo>
                  <a:pt x="51450" y="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ntofagas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30" y="12150"/>
                </a:moveTo>
                <a:lnTo>
                  <a:pt x="51960" y="12150"/>
                </a:lnTo>
                <a:lnTo>
                  <a:pt x="52020" y="12160"/>
                </a:lnTo>
                <a:lnTo>
                  <a:pt x="52050" y="12160"/>
                </a:lnTo>
                <a:lnTo>
                  <a:pt x="52070" y="12160"/>
                </a:lnTo>
                <a:lnTo>
                  <a:pt x="52100" y="12160"/>
                </a:lnTo>
                <a:lnTo>
                  <a:pt x="52150" y="12090"/>
                </a:lnTo>
                <a:lnTo>
                  <a:pt x="52280" y="12040"/>
                </a:lnTo>
                <a:lnTo>
                  <a:pt x="52340" y="12040"/>
                </a:lnTo>
                <a:lnTo>
                  <a:pt x="52350" y="12040"/>
                </a:lnTo>
                <a:lnTo>
                  <a:pt x="52370" y="12040"/>
                </a:lnTo>
                <a:lnTo>
                  <a:pt x="52390" y="12030"/>
                </a:lnTo>
                <a:lnTo>
                  <a:pt x="52410" y="12030"/>
                </a:lnTo>
                <a:lnTo>
                  <a:pt x="52430" y="12030"/>
                </a:lnTo>
                <a:lnTo>
                  <a:pt x="52450" y="12050"/>
                </a:lnTo>
                <a:lnTo>
                  <a:pt x="52640" y="12050"/>
                </a:lnTo>
                <a:lnTo>
                  <a:pt x="52660" y="12060"/>
                </a:lnTo>
                <a:lnTo>
                  <a:pt x="52680" y="12080"/>
                </a:lnTo>
                <a:lnTo>
                  <a:pt x="52840" y="12150"/>
                </a:lnTo>
                <a:lnTo>
                  <a:pt x="52940" y="12150"/>
                </a:lnTo>
                <a:lnTo>
                  <a:pt x="53130" y="12090"/>
                </a:lnTo>
                <a:lnTo>
                  <a:pt x="53540" y="11940"/>
                </a:lnTo>
                <a:lnTo>
                  <a:pt x="54130" y="11750"/>
                </a:lnTo>
                <a:lnTo>
                  <a:pt x="54170" y="11730"/>
                </a:lnTo>
                <a:lnTo>
                  <a:pt x="54210" y="11690"/>
                </a:lnTo>
                <a:lnTo>
                  <a:pt x="54300" y="11550"/>
                </a:lnTo>
                <a:lnTo>
                  <a:pt x="54320" y="11520"/>
                </a:lnTo>
                <a:lnTo>
                  <a:pt x="54360" y="11490"/>
                </a:lnTo>
                <a:lnTo>
                  <a:pt x="54390" y="11480"/>
                </a:lnTo>
                <a:lnTo>
                  <a:pt x="54540" y="11420"/>
                </a:lnTo>
                <a:lnTo>
                  <a:pt x="54550" y="11410"/>
                </a:lnTo>
                <a:lnTo>
                  <a:pt x="54560" y="11400"/>
                </a:lnTo>
                <a:lnTo>
                  <a:pt x="54590" y="11330"/>
                </a:lnTo>
                <a:lnTo>
                  <a:pt x="54610" y="11140"/>
                </a:lnTo>
                <a:lnTo>
                  <a:pt x="54650" y="11160"/>
                </a:lnTo>
                <a:lnTo>
                  <a:pt x="54680" y="11170"/>
                </a:lnTo>
                <a:lnTo>
                  <a:pt x="54750" y="11160"/>
                </a:lnTo>
                <a:lnTo>
                  <a:pt x="54790" y="11170"/>
                </a:lnTo>
                <a:lnTo>
                  <a:pt x="54820" y="11200"/>
                </a:lnTo>
                <a:lnTo>
                  <a:pt x="55200" y="11830"/>
                </a:lnTo>
                <a:lnTo>
                  <a:pt x="55230" y="11920"/>
                </a:lnTo>
                <a:lnTo>
                  <a:pt x="55220" y="12400"/>
                </a:lnTo>
                <a:lnTo>
                  <a:pt x="55230" y="12460"/>
                </a:lnTo>
                <a:lnTo>
                  <a:pt x="55340" y="12670"/>
                </a:lnTo>
                <a:lnTo>
                  <a:pt x="55380" y="12820"/>
                </a:lnTo>
                <a:lnTo>
                  <a:pt x="55400" y="13140"/>
                </a:lnTo>
                <a:lnTo>
                  <a:pt x="55410" y="13170"/>
                </a:lnTo>
                <a:lnTo>
                  <a:pt x="55430" y="13200"/>
                </a:lnTo>
                <a:lnTo>
                  <a:pt x="55470" y="13240"/>
                </a:lnTo>
                <a:lnTo>
                  <a:pt x="55560" y="13320"/>
                </a:lnTo>
                <a:lnTo>
                  <a:pt x="55600" y="13350"/>
                </a:lnTo>
                <a:lnTo>
                  <a:pt x="55630" y="13390"/>
                </a:lnTo>
                <a:lnTo>
                  <a:pt x="55650" y="13440"/>
                </a:lnTo>
                <a:lnTo>
                  <a:pt x="55660" y="13480"/>
                </a:lnTo>
                <a:lnTo>
                  <a:pt x="55650" y="13500"/>
                </a:lnTo>
                <a:lnTo>
                  <a:pt x="55630" y="13530"/>
                </a:lnTo>
                <a:lnTo>
                  <a:pt x="55620" y="13550"/>
                </a:lnTo>
                <a:lnTo>
                  <a:pt x="55630" y="13570"/>
                </a:lnTo>
                <a:lnTo>
                  <a:pt x="55680" y="13640"/>
                </a:lnTo>
                <a:lnTo>
                  <a:pt x="55690" y="13690"/>
                </a:lnTo>
                <a:lnTo>
                  <a:pt x="55700" y="13730"/>
                </a:lnTo>
                <a:lnTo>
                  <a:pt x="55670" y="13850"/>
                </a:lnTo>
                <a:lnTo>
                  <a:pt x="55670" y="13890"/>
                </a:lnTo>
                <a:lnTo>
                  <a:pt x="55680" y="13930"/>
                </a:lnTo>
                <a:lnTo>
                  <a:pt x="55750" y="14060"/>
                </a:lnTo>
                <a:lnTo>
                  <a:pt x="55760" y="14100"/>
                </a:lnTo>
                <a:lnTo>
                  <a:pt x="55780" y="14200"/>
                </a:lnTo>
                <a:lnTo>
                  <a:pt x="55830" y="14310"/>
                </a:lnTo>
                <a:lnTo>
                  <a:pt x="55840" y="14350"/>
                </a:lnTo>
                <a:lnTo>
                  <a:pt x="55780" y="14640"/>
                </a:lnTo>
                <a:lnTo>
                  <a:pt x="55780" y="14790"/>
                </a:lnTo>
                <a:lnTo>
                  <a:pt x="55780" y="14850"/>
                </a:lnTo>
                <a:lnTo>
                  <a:pt x="55800" y="14880"/>
                </a:lnTo>
                <a:lnTo>
                  <a:pt x="55870" y="14890"/>
                </a:lnTo>
                <a:lnTo>
                  <a:pt x="55880" y="14890"/>
                </a:lnTo>
                <a:lnTo>
                  <a:pt x="55920" y="14950"/>
                </a:lnTo>
                <a:lnTo>
                  <a:pt x="55940" y="14960"/>
                </a:lnTo>
                <a:lnTo>
                  <a:pt x="55990" y="14980"/>
                </a:lnTo>
                <a:lnTo>
                  <a:pt x="56280" y="15000"/>
                </a:lnTo>
                <a:lnTo>
                  <a:pt x="56400" y="14990"/>
                </a:lnTo>
                <a:lnTo>
                  <a:pt x="56470" y="14980"/>
                </a:lnTo>
                <a:lnTo>
                  <a:pt x="57040" y="14850"/>
                </a:lnTo>
                <a:lnTo>
                  <a:pt x="57370" y="15210"/>
                </a:lnTo>
                <a:lnTo>
                  <a:pt x="57360" y="15270"/>
                </a:lnTo>
                <a:lnTo>
                  <a:pt x="57330" y="15370"/>
                </a:lnTo>
                <a:lnTo>
                  <a:pt x="57200" y="15790"/>
                </a:lnTo>
                <a:lnTo>
                  <a:pt x="57070" y="16210"/>
                </a:lnTo>
                <a:lnTo>
                  <a:pt x="56950" y="16640"/>
                </a:lnTo>
                <a:lnTo>
                  <a:pt x="56940" y="16660"/>
                </a:lnTo>
                <a:lnTo>
                  <a:pt x="56880" y="16860"/>
                </a:lnTo>
                <a:lnTo>
                  <a:pt x="56820" y="17060"/>
                </a:lnTo>
                <a:lnTo>
                  <a:pt x="56780" y="17190"/>
                </a:lnTo>
                <a:lnTo>
                  <a:pt x="56740" y="17250"/>
                </a:lnTo>
                <a:lnTo>
                  <a:pt x="56650" y="17300"/>
                </a:lnTo>
                <a:lnTo>
                  <a:pt x="56580" y="17330"/>
                </a:lnTo>
                <a:lnTo>
                  <a:pt x="56560" y="17330"/>
                </a:lnTo>
                <a:lnTo>
                  <a:pt x="56520" y="17350"/>
                </a:lnTo>
                <a:lnTo>
                  <a:pt x="56490" y="17360"/>
                </a:lnTo>
                <a:lnTo>
                  <a:pt x="56470" y="17370"/>
                </a:lnTo>
                <a:lnTo>
                  <a:pt x="56240" y="17470"/>
                </a:lnTo>
                <a:lnTo>
                  <a:pt x="56010" y="17570"/>
                </a:lnTo>
                <a:lnTo>
                  <a:pt x="55790" y="17670"/>
                </a:lnTo>
                <a:lnTo>
                  <a:pt x="55560" y="17780"/>
                </a:lnTo>
                <a:lnTo>
                  <a:pt x="55470" y="17810"/>
                </a:lnTo>
                <a:lnTo>
                  <a:pt x="55380" y="17850"/>
                </a:lnTo>
                <a:lnTo>
                  <a:pt x="55290" y="17890"/>
                </a:lnTo>
                <a:lnTo>
                  <a:pt x="55190" y="17930"/>
                </a:lnTo>
                <a:lnTo>
                  <a:pt x="55130" y="17960"/>
                </a:lnTo>
                <a:lnTo>
                  <a:pt x="55100" y="17980"/>
                </a:lnTo>
                <a:lnTo>
                  <a:pt x="55090" y="17990"/>
                </a:lnTo>
                <a:lnTo>
                  <a:pt x="55070" y="18050"/>
                </a:lnTo>
                <a:lnTo>
                  <a:pt x="55010" y="18160"/>
                </a:lnTo>
                <a:lnTo>
                  <a:pt x="54980" y="18180"/>
                </a:lnTo>
                <a:lnTo>
                  <a:pt x="54950" y="18190"/>
                </a:lnTo>
                <a:lnTo>
                  <a:pt x="54920" y="18170"/>
                </a:lnTo>
                <a:lnTo>
                  <a:pt x="54890" y="18170"/>
                </a:lnTo>
                <a:lnTo>
                  <a:pt x="54850" y="18190"/>
                </a:lnTo>
                <a:lnTo>
                  <a:pt x="54780" y="18340"/>
                </a:lnTo>
                <a:lnTo>
                  <a:pt x="54770" y="18410"/>
                </a:lnTo>
                <a:lnTo>
                  <a:pt x="54760" y="18440"/>
                </a:lnTo>
                <a:lnTo>
                  <a:pt x="54740" y="18430"/>
                </a:lnTo>
                <a:lnTo>
                  <a:pt x="54700" y="18380"/>
                </a:lnTo>
                <a:lnTo>
                  <a:pt x="54680" y="18390"/>
                </a:lnTo>
                <a:lnTo>
                  <a:pt x="54660" y="18410"/>
                </a:lnTo>
                <a:lnTo>
                  <a:pt x="54650" y="18440"/>
                </a:lnTo>
                <a:lnTo>
                  <a:pt x="54650" y="18470"/>
                </a:lnTo>
                <a:lnTo>
                  <a:pt x="54630" y="18540"/>
                </a:lnTo>
                <a:lnTo>
                  <a:pt x="54540" y="18730"/>
                </a:lnTo>
                <a:lnTo>
                  <a:pt x="54530" y="18770"/>
                </a:lnTo>
                <a:lnTo>
                  <a:pt x="54530" y="18800"/>
                </a:lnTo>
                <a:lnTo>
                  <a:pt x="54570" y="18910"/>
                </a:lnTo>
                <a:lnTo>
                  <a:pt x="54580" y="18920"/>
                </a:lnTo>
                <a:lnTo>
                  <a:pt x="54590" y="18940"/>
                </a:lnTo>
                <a:lnTo>
                  <a:pt x="54640" y="18970"/>
                </a:lnTo>
                <a:lnTo>
                  <a:pt x="54650" y="18980"/>
                </a:lnTo>
                <a:lnTo>
                  <a:pt x="54690" y="18980"/>
                </a:lnTo>
                <a:lnTo>
                  <a:pt x="54710" y="18990"/>
                </a:lnTo>
                <a:lnTo>
                  <a:pt x="54720" y="19000"/>
                </a:lnTo>
                <a:lnTo>
                  <a:pt x="54730" y="19030"/>
                </a:lnTo>
                <a:lnTo>
                  <a:pt x="54730" y="19040"/>
                </a:lnTo>
                <a:lnTo>
                  <a:pt x="54720" y="19050"/>
                </a:lnTo>
                <a:lnTo>
                  <a:pt x="54720" y="19060"/>
                </a:lnTo>
                <a:lnTo>
                  <a:pt x="54730" y="19070"/>
                </a:lnTo>
                <a:lnTo>
                  <a:pt x="54750" y="19090"/>
                </a:lnTo>
                <a:lnTo>
                  <a:pt x="54760" y="19090"/>
                </a:lnTo>
                <a:lnTo>
                  <a:pt x="54770" y="19110"/>
                </a:lnTo>
                <a:lnTo>
                  <a:pt x="54780" y="19120"/>
                </a:lnTo>
                <a:lnTo>
                  <a:pt x="54780" y="19140"/>
                </a:lnTo>
                <a:lnTo>
                  <a:pt x="54780" y="19150"/>
                </a:lnTo>
                <a:lnTo>
                  <a:pt x="54770" y="19230"/>
                </a:lnTo>
                <a:lnTo>
                  <a:pt x="54810" y="19290"/>
                </a:lnTo>
                <a:lnTo>
                  <a:pt x="54870" y="19340"/>
                </a:lnTo>
                <a:lnTo>
                  <a:pt x="54910" y="19390"/>
                </a:lnTo>
                <a:lnTo>
                  <a:pt x="54910" y="19440"/>
                </a:lnTo>
                <a:lnTo>
                  <a:pt x="54890" y="19460"/>
                </a:lnTo>
                <a:lnTo>
                  <a:pt x="54850" y="19480"/>
                </a:lnTo>
                <a:lnTo>
                  <a:pt x="54810" y="19490"/>
                </a:lnTo>
                <a:lnTo>
                  <a:pt x="54770" y="19480"/>
                </a:lnTo>
                <a:lnTo>
                  <a:pt x="54740" y="19480"/>
                </a:lnTo>
                <a:lnTo>
                  <a:pt x="54720" y="19480"/>
                </a:lnTo>
                <a:lnTo>
                  <a:pt x="54680" y="19500"/>
                </a:lnTo>
                <a:lnTo>
                  <a:pt x="54680" y="19510"/>
                </a:lnTo>
                <a:lnTo>
                  <a:pt x="54640" y="19560"/>
                </a:lnTo>
                <a:lnTo>
                  <a:pt x="54570" y="19770"/>
                </a:lnTo>
                <a:lnTo>
                  <a:pt x="54530" y="19780"/>
                </a:lnTo>
                <a:lnTo>
                  <a:pt x="54500" y="19790"/>
                </a:lnTo>
                <a:lnTo>
                  <a:pt x="54460" y="19820"/>
                </a:lnTo>
                <a:lnTo>
                  <a:pt x="54360" y="19910"/>
                </a:lnTo>
                <a:lnTo>
                  <a:pt x="54320" y="19930"/>
                </a:lnTo>
                <a:lnTo>
                  <a:pt x="54270" y="19950"/>
                </a:lnTo>
                <a:lnTo>
                  <a:pt x="54210" y="19960"/>
                </a:lnTo>
                <a:lnTo>
                  <a:pt x="54150" y="19950"/>
                </a:lnTo>
                <a:lnTo>
                  <a:pt x="54060" y="19930"/>
                </a:lnTo>
                <a:lnTo>
                  <a:pt x="54020" y="19930"/>
                </a:lnTo>
                <a:lnTo>
                  <a:pt x="53970" y="19940"/>
                </a:lnTo>
                <a:lnTo>
                  <a:pt x="53890" y="19950"/>
                </a:lnTo>
                <a:lnTo>
                  <a:pt x="53760" y="19960"/>
                </a:lnTo>
                <a:lnTo>
                  <a:pt x="53750" y="19960"/>
                </a:lnTo>
                <a:lnTo>
                  <a:pt x="53740" y="19970"/>
                </a:lnTo>
                <a:lnTo>
                  <a:pt x="53730" y="20000"/>
                </a:lnTo>
                <a:lnTo>
                  <a:pt x="53730" y="20020"/>
                </a:lnTo>
                <a:lnTo>
                  <a:pt x="53730" y="20040"/>
                </a:lnTo>
                <a:lnTo>
                  <a:pt x="53740" y="20060"/>
                </a:lnTo>
                <a:lnTo>
                  <a:pt x="53760" y="20090"/>
                </a:lnTo>
                <a:lnTo>
                  <a:pt x="53770" y="20110"/>
                </a:lnTo>
                <a:lnTo>
                  <a:pt x="53770" y="20130"/>
                </a:lnTo>
                <a:lnTo>
                  <a:pt x="53770" y="20150"/>
                </a:lnTo>
                <a:lnTo>
                  <a:pt x="53760" y="20170"/>
                </a:lnTo>
                <a:lnTo>
                  <a:pt x="53760" y="20180"/>
                </a:lnTo>
                <a:lnTo>
                  <a:pt x="53720" y="20250"/>
                </a:lnTo>
                <a:lnTo>
                  <a:pt x="53640" y="20380"/>
                </a:lnTo>
                <a:lnTo>
                  <a:pt x="53630" y="20410"/>
                </a:lnTo>
                <a:lnTo>
                  <a:pt x="53620" y="20450"/>
                </a:lnTo>
                <a:lnTo>
                  <a:pt x="53610" y="20490"/>
                </a:lnTo>
                <a:lnTo>
                  <a:pt x="52960" y="20560"/>
                </a:lnTo>
                <a:lnTo>
                  <a:pt x="52730" y="20490"/>
                </a:lnTo>
                <a:lnTo>
                  <a:pt x="52460" y="20520"/>
                </a:lnTo>
                <a:lnTo>
                  <a:pt x="52360" y="20580"/>
                </a:lnTo>
                <a:lnTo>
                  <a:pt x="52150" y="20690"/>
                </a:lnTo>
                <a:lnTo>
                  <a:pt x="51910" y="20720"/>
                </a:lnTo>
                <a:lnTo>
                  <a:pt x="51840" y="20640"/>
                </a:lnTo>
                <a:lnTo>
                  <a:pt x="51670" y="20670"/>
                </a:lnTo>
                <a:lnTo>
                  <a:pt x="51450" y="20850"/>
                </a:lnTo>
                <a:lnTo>
                  <a:pt x="51350" y="20830"/>
                </a:lnTo>
                <a:lnTo>
                  <a:pt x="51210" y="20850"/>
                </a:lnTo>
                <a:lnTo>
                  <a:pt x="50940" y="21040"/>
                </a:lnTo>
                <a:lnTo>
                  <a:pt x="50800" y="21250"/>
                </a:lnTo>
                <a:lnTo>
                  <a:pt x="50790" y="21260"/>
                </a:lnTo>
                <a:lnTo>
                  <a:pt x="50790" y="21220"/>
                </a:lnTo>
                <a:lnTo>
                  <a:pt x="50780" y="21150"/>
                </a:lnTo>
                <a:lnTo>
                  <a:pt x="50760" y="21090"/>
                </a:lnTo>
                <a:lnTo>
                  <a:pt x="50730" y="21040"/>
                </a:lnTo>
                <a:lnTo>
                  <a:pt x="50670" y="20970"/>
                </a:lnTo>
                <a:lnTo>
                  <a:pt x="50660" y="20930"/>
                </a:lnTo>
                <a:lnTo>
                  <a:pt x="50650" y="20880"/>
                </a:lnTo>
                <a:lnTo>
                  <a:pt x="50650" y="20870"/>
                </a:lnTo>
                <a:lnTo>
                  <a:pt x="50610" y="20860"/>
                </a:lnTo>
                <a:lnTo>
                  <a:pt x="50590" y="20860"/>
                </a:lnTo>
                <a:lnTo>
                  <a:pt x="50610" y="20810"/>
                </a:lnTo>
                <a:lnTo>
                  <a:pt x="50620" y="20760"/>
                </a:lnTo>
                <a:lnTo>
                  <a:pt x="50670" y="20740"/>
                </a:lnTo>
                <a:lnTo>
                  <a:pt x="50680" y="20680"/>
                </a:lnTo>
                <a:lnTo>
                  <a:pt x="50680" y="20620"/>
                </a:lnTo>
                <a:lnTo>
                  <a:pt x="50680" y="20580"/>
                </a:lnTo>
                <a:lnTo>
                  <a:pt x="50690" y="20530"/>
                </a:lnTo>
                <a:lnTo>
                  <a:pt x="50710" y="20500"/>
                </a:lnTo>
                <a:lnTo>
                  <a:pt x="50760" y="20490"/>
                </a:lnTo>
                <a:lnTo>
                  <a:pt x="50780" y="20450"/>
                </a:lnTo>
                <a:lnTo>
                  <a:pt x="50780" y="20360"/>
                </a:lnTo>
                <a:lnTo>
                  <a:pt x="50780" y="20340"/>
                </a:lnTo>
                <a:lnTo>
                  <a:pt x="50760" y="20300"/>
                </a:lnTo>
                <a:lnTo>
                  <a:pt x="50750" y="20280"/>
                </a:lnTo>
                <a:lnTo>
                  <a:pt x="50760" y="20250"/>
                </a:lnTo>
                <a:lnTo>
                  <a:pt x="50760" y="20240"/>
                </a:lnTo>
                <a:lnTo>
                  <a:pt x="50810" y="20200"/>
                </a:lnTo>
                <a:lnTo>
                  <a:pt x="50820" y="20200"/>
                </a:lnTo>
                <a:lnTo>
                  <a:pt x="50840" y="20200"/>
                </a:lnTo>
                <a:lnTo>
                  <a:pt x="50880" y="20180"/>
                </a:lnTo>
                <a:lnTo>
                  <a:pt x="50940" y="20140"/>
                </a:lnTo>
                <a:lnTo>
                  <a:pt x="50960" y="20130"/>
                </a:lnTo>
                <a:lnTo>
                  <a:pt x="50970" y="20110"/>
                </a:lnTo>
                <a:lnTo>
                  <a:pt x="50990" y="20000"/>
                </a:lnTo>
                <a:lnTo>
                  <a:pt x="51010" y="19960"/>
                </a:lnTo>
                <a:lnTo>
                  <a:pt x="51070" y="19960"/>
                </a:lnTo>
                <a:lnTo>
                  <a:pt x="51090" y="19960"/>
                </a:lnTo>
                <a:lnTo>
                  <a:pt x="51110" y="19940"/>
                </a:lnTo>
                <a:lnTo>
                  <a:pt x="51110" y="19920"/>
                </a:lnTo>
                <a:lnTo>
                  <a:pt x="51120" y="19900"/>
                </a:lnTo>
                <a:lnTo>
                  <a:pt x="51130" y="19880"/>
                </a:lnTo>
                <a:lnTo>
                  <a:pt x="51130" y="19860"/>
                </a:lnTo>
                <a:lnTo>
                  <a:pt x="51120" y="19830"/>
                </a:lnTo>
                <a:lnTo>
                  <a:pt x="51120" y="19800"/>
                </a:lnTo>
                <a:lnTo>
                  <a:pt x="51140" y="19740"/>
                </a:lnTo>
                <a:lnTo>
                  <a:pt x="51150" y="19660"/>
                </a:lnTo>
                <a:lnTo>
                  <a:pt x="51140" y="19580"/>
                </a:lnTo>
                <a:lnTo>
                  <a:pt x="51120" y="19490"/>
                </a:lnTo>
                <a:lnTo>
                  <a:pt x="51080" y="19430"/>
                </a:lnTo>
                <a:lnTo>
                  <a:pt x="51050" y="19410"/>
                </a:lnTo>
                <a:lnTo>
                  <a:pt x="51040" y="19400"/>
                </a:lnTo>
                <a:lnTo>
                  <a:pt x="51030" y="19380"/>
                </a:lnTo>
                <a:lnTo>
                  <a:pt x="51030" y="19360"/>
                </a:lnTo>
                <a:lnTo>
                  <a:pt x="51040" y="19330"/>
                </a:lnTo>
                <a:lnTo>
                  <a:pt x="51040" y="19310"/>
                </a:lnTo>
                <a:lnTo>
                  <a:pt x="51050" y="19270"/>
                </a:lnTo>
                <a:lnTo>
                  <a:pt x="51070" y="19230"/>
                </a:lnTo>
                <a:lnTo>
                  <a:pt x="51090" y="19190"/>
                </a:lnTo>
                <a:lnTo>
                  <a:pt x="51080" y="19140"/>
                </a:lnTo>
                <a:lnTo>
                  <a:pt x="50990" y="19020"/>
                </a:lnTo>
                <a:lnTo>
                  <a:pt x="50980" y="18980"/>
                </a:lnTo>
                <a:lnTo>
                  <a:pt x="50970" y="18930"/>
                </a:lnTo>
                <a:lnTo>
                  <a:pt x="50940" y="18850"/>
                </a:lnTo>
                <a:lnTo>
                  <a:pt x="50930" y="18810"/>
                </a:lnTo>
                <a:lnTo>
                  <a:pt x="50930" y="18720"/>
                </a:lnTo>
                <a:lnTo>
                  <a:pt x="50920" y="18700"/>
                </a:lnTo>
                <a:lnTo>
                  <a:pt x="50900" y="18660"/>
                </a:lnTo>
                <a:lnTo>
                  <a:pt x="50890" y="18650"/>
                </a:lnTo>
                <a:lnTo>
                  <a:pt x="50890" y="18490"/>
                </a:lnTo>
                <a:lnTo>
                  <a:pt x="50930" y="18400"/>
                </a:lnTo>
                <a:lnTo>
                  <a:pt x="50930" y="18380"/>
                </a:lnTo>
                <a:lnTo>
                  <a:pt x="50920" y="18350"/>
                </a:lnTo>
                <a:lnTo>
                  <a:pt x="50910" y="18310"/>
                </a:lnTo>
                <a:lnTo>
                  <a:pt x="50900" y="18290"/>
                </a:lnTo>
                <a:lnTo>
                  <a:pt x="50890" y="18280"/>
                </a:lnTo>
                <a:lnTo>
                  <a:pt x="50880" y="18260"/>
                </a:lnTo>
                <a:lnTo>
                  <a:pt x="50880" y="18240"/>
                </a:lnTo>
                <a:lnTo>
                  <a:pt x="50890" y="18220"/>
                </a:lnTo>
                <a:lnTo>
                  <a:pt x="50890" y="18210"/>
                </a:lnTo>
                <a:lnTo>
                  <a:pt x="50900" y="18190"/>
                </a:lnTo>
                <a:lnTo>
                  <a:pt x="50920" y="18150"/>
                </a:lnTo>
                <a:lnTo>
                  <a:pt x="50930" y="18080"/>
                </a:lnTo>
                <a:lnTo>
                  <a:pt x="50950" y="18020"/>
                </a:lnTo>
                <a:lnTo>
                  <a:pt x="50940" y="17960"/>
                </a:lnTo>
                <a:lnTo>
                  <a:pt x="50940" y="17950"/>
                </a:lnTo>
                <a:lnTo>
                  <a:pt x="50930" y="17930"/>
                </a:lnTo>
                <a:lnTo>
                  <a:pt x="50930" y="17920"/>
                </a:lnTo>
                <a:lnTo>
                  <a:pt x="50940" y="17910"/>
                </a:lnTo>
                <a:lnTo>
                  <a:pt x="50950" y="17900"/>
                </a:lnTo>
                <a:lnTo>
                  <a:pt x="50950" y="17890"/>
                </a:lnTo>
                <a:lnTo>
                  <a:pt x="50950" y="17870"/>
                </a:lnTo>
                <a:lnTo>
                  <a:pt x="50940" y="17840"/>
                </a:lnTo>
                <a:lnTo>
                  <a:pt x="50960" y="17820"/>
                </a:lnTo>
                <a:lnTo>
                  <a:pt x="50970" y="17800"/>
                </a:lnTo>
                <a:lnTo>
                  <a:pt x="50970" y="17770"/>
                </a:lnTo>
                <a:lnTo>
                  <a:pt x="50970" y="17740"/>
                </a:lnTo>
                <a:lnTo>
                  <a:pt x="50970" y="17710"/>
                </a:lnTo>
                <a:lnTo>
                  <a:pt x="50970" y="17680"/>
                </a:lnTo>
                <a:lnTo>
                  <a:pt x="51010" y="17620"/>
                </a:lnTo>
                <a:lnTo>
                  <a:pt x="50990" y="17590"/>
                </a:lnTo>
                <a:lnTo>
                  <a:pt x="51000" y="17570"/>
                </a:lnTo>
                <a:lnTo>
                  <a:pt x="51020" y="17520"/>
                </a:lnTo>
                <a:lnTo>
                  <a:pt x="51000" y="17480"/>
                </a:lnTo>
                <a:lnTo>
                  <a:pt x="50990" y="17430"/>
                </a:lnTo>
                <a:lnTo>
                  <a:pt x="51010" y="17430"/>
                </a:lnTo>
                <a:lnTo>
                  <a:pt x="51020" y="17420"/>
                </a:lnTo>
                <a:lnTo>
                  <a:pt x="51030" y="17380"/>
                </a:lnTo>
                <a:lnTo>
                  <a:pt x="51030" y="17320"/>
                </a:lnTo>
                <a:lnTo>
                  <a:pt x="51010" y="17260"/>
                </a:lnTo>
                <a:lnTo>
                  <a:pt x="50980" y="17180"/>
                </a:lnTo>
                <a:lnTo>
                  <a:pt x="50990" y="17120"/>
                </a:lnTo>
                <a:lnTo>
                  <a:pt x="51030" y="17010"/>
                </a:lnTo>
                <a:lnTo>
                  <a:pt x="51020" y="16960"/>
                </a:lnTo>
                <a:lnTo>
                  <a:pt x="51010" y="16930"/>
                </a:lnTo>
                <a:lnTo>
                  <a:pt x="51010" y="16910"/>
                </a:lnTo>
                <a:lnTo>
                  <a:pt x="51040" y="16860"/>
                </a:lnTo>
                <a:lnTo>
                  <a:pt x="51030" y="16760"/>
                </a:lnTo>
                <a:lnTo>
                  <a:pt x="51040" y="16730"/>
                </a:lnTo>
                <a:lnTo>
                  <a:pt x="51060" y="16700"/>
                </a:lnTo>
                <a:lnTo>
                  <a:pt x="51120" y="16650"/>
                </a:lnTo>
                <a:lnTo>
                  <a:pt x="51140" y="16620"/>
                </a:lnTo>
                <a:lnTo>
                  <a:pt x="51170" y="16560"/>
                </a:lnTo>
                <a:lnTo>
                  <a:pt x="51200" y="16490"/>
                </a:lnTo>
                <a:lnTo>
                  <a:pt x="51220" y="16420"/>
                </a:lnTo>
                <a:lnTo>
                  <a:pt x="51230" y="16350"/>
                </a:lnTo>
                <a:lnTo>
                  <a:pt x="51200" y="16300"/>
                </a:lnTo>
                <a:lnTo>
                  <a:pt x="51190" y="16220"/>
                </a:lnTo>
                <a:lnTo>
                  <a:pt x="51140" y="16180"/>
                </a:lnTo>
                <a:lnTo>
                  <a:pt x="51090" y="16150"/>
                </a:lnTo>
                <a:lnTo>
                  <a:pt x="51040" y="16130"/>
                </a:lnTo>
                <a:lnTo>
                  <a:pt x="51010" y="16160"/>
                </a:lnTo>
                <a:lnTo>
                  <a:pt x="50990" y="16200"/>
                </a:lnTo>
                <a:lnTo>
                  <a:pt x="50970" y="16230"/>
                </a:lnTo>
                <a:lnTo>
                  <a:pt x="50960" y="16260"/>
                </a:lnTo>
                <a:lnTo>
                  <a:pt x="50920" y="16250"/>
                </a:lnTo>
                <a:lnTo>
                  <a:pt x="50880" y="16230"/>
                </a:lnTo>
                <a:lnTo>
                  <a:pt x="50840" y="16220"/>
                </a:lnTo>
                <a:lnTo>
                  <a:pt x="50810" y="16260"/>
                </a:lnTo>
                <a:lnTo>
                  <a:pt x="50790" y="16230"/>
                </a:lnTo>
                <a:lnTo>
                  <a:pt x="50800" y="16140"/>
                </a:lnTo>
                <a:lnTo>
                  <a:pt x="50820" y="16100"/>
                </a:lnTo>
                <a:lnTo>
                  <a:pt x="50820" y="16090"/>
                </a:lnTo>
                <a:lnTo>
                  <a:pt x="50840" y="16080"/>
                </a:lnTo>
                <a:lnTo>
                  <a:pt x="50860" y="16070"/>
                </a:lnTo>
                <a:lnTo>
                  <a:pt x="50880" y="16040"/>
                </a:lnTo>
                <a:lnTo>
                  <a:pt x="50850" y="16010"/>
                </a:lnTo>
                <a:lnTo>
                  <a:pt x="50840" y="15960"/>
                </a:lnTo>
                <a:lnTo>
                  <a:pt x="50840" y="15910"/>
                </a:lnTo>
                <a:lnTo>
                  <a:pt x="50860" y="15850"/>
                </a:lnTo>
                <a:lnTo>
                  <a:pt x="50850" y="15800"/>
                </a:lnTo>
                <a:lnTo>
                  <a:pt x="50850" y="15760"/>
                </a:lnTo>
                <a:lnTo>
                  <a:pt x="50850" y="15720"/>
                </a:lnTo>
                <a:lnTo>
                  <a:pt x="50850" y="15690"/>
                </a:lnTo>
                <a:lnTo>
                  <a:pt x="50870" y="15630"/>
                </a:lnTo>
                <a:lnTo>
                  <a:pt x="50910" y="15600"/>
                </a:lnTo>
                <a:lnTo>
                  <a:pt x="50920" y="15550"/>
                </a:lnTo>
                <a:lnTo>
                  <a:pt x="50900" y="15510"/>
                </a:lnTo>
                <a:lnTo>
                  <a:pt x="50910" y="15460"/>
                </a:lnTo>
                <a:lnTo>
                  <a:pt x="50880" y="15420"/>
                </a:lnTo>
                <a:lnTo>
                  <a:pt x="50900" y="15360"/>
                </a:lnTo>
                <a:lnTo>
                  <a:pt x="50920" y="15320"/>
                </a:lnTo>
                <a:lnTo>
                  <a:pt x="50960" y="15270"/>
                </a:lnTo>
                <a:lnTo>
                  <a:pt x="51010" y="15230"/>
                </a:lnTo>
                <a:lnTo>
                  <a:pt x="51010" y="15220"/>
                </a:lnTo>
                <a:lnTo>
                  <a:pt x="51020" y="15220"/>
                </a:lnTo>
                <a:lnTo>
                  <a:pt x="51030" y="15240"/>
                </a:lnTo>
                <a:lnTo>
                  <a:pt x="51040" y="15260"/>
                </a:lnTo>
                <a:lnTo>
                  <a:pt x="51040" y="15280"/>
                </a:lnTo>
                <a:lnTo>
                  <a:pt x="51040" y="15300"/>
                </a:lnTo>
                <a:lnTo>
                  <a:pt x="51030" y="15310"/>
                </a:lnTo>
                <a:lnTo>
                  <a:pt x="51040" y="15350"/>
                </a:lnTo>
                <a:lnTo>
                  <a:pt x="51060" y="15370"/>
                </a:lnTo>
                <a:lnTo>
                  <a:pt x="51090" y="15390"/>
                </a:lnTo>
                <a:lnTo>
                  <a:pt x="51120" y="15400"/>
                </a:lnTo>
                <a:lnTo>
                  <a:pt x="51170" y="15380"/>
                </a:lnTo>
                <a:lnTo>
                  <a:pt x="51220" y="15340"/>
                </a:lnTo>
                <a:lnTo>
                  <a:pt x="51260" y="15300"/>
                </a:lnTo>
                <a:lnTo>
                  <a:pt x="51290" y="15260"/>
                </a:lnTo>
                <a:lnTo>
                  <a:pt x="51330" y="15210"/>
                </a:lnTo>
                <a:lnTo>
                  <a:pt x="51340" y="15150"/>
                </a:lnTo>
                <a:lnTo>
                  <a:pt x="51340" y="15130"/>
                </a:lnTo>
                <a:lnTo>
                  <a:pt x="51340" y="15120"/>
                </a:lnTo>
                <a:lnTo>
                  <a:pt x="51350" y="15100"/>
                </a:lnTo>
                <a:lnTo>
                  <a:pt x="51360" y="15100"/>
                </a:lnTo>
                <a:lnTo>
                  <a:pt x="51380" y="15070"/>
                </a:lnTo>
                <a:lnTo>
                  <a:pt x="51400" y="15040"/>
                </a:lnTo>
                <a:lnTo>
                  <a:pt x="51410" y="15010"/>
                </a:lnTo>
                <a:lnTo>
                  <a:pt x="51410" y="14980"/>
                </a:lnTo>
                <a:lnTo>
                  <a:pt x="51420" y="14940"/>
                </a:lnTo>
                <a:lnTo>
                  <a:pt x="51400" y="14900"/>
                </a:lnTo>
                <a:lnTo>
                  <a:pt x="51380" y="14850"/>
                </a:lnTo>
                <a:lnTo>
                  <a:pt x="51370" y="14790"/>
                </a:lnTo>
                <a:lnTo>
                  <a:pt x="51390" y="14730"/>
                </a:lnTo>
                <a:lnTo>
                  <a:pt x="51390" y="14710"/>
                </a:lnTo>
                <a:lnTo>
                  <a:pt x="51410" y="14660"/>
                </a:lnTo>
                <a:lnTo>
                  <a:pt x="51430" y="14600"/>
                </a:lnTo>
                <a:lnTo>
                  <a:pt x="51420" y="14540"/>
                </a:lnTo>
                <a:lnTo>
                  <a:pt x="51430" y="14530"/>
                </a:lnTo>
                <a:lnTo>
                  <a:pt x="51430" y="14510"/>
                </a:lnTo>
                <a:lnTo>
                  <a:pt x="51420" y="14500"/>
                </a:lnTo>
                <a:lnTo>
                  <a:pt x="51420" y="14480"/>
                </a:lnTo>
                <a:lnTo>
                  <a:pt x="51430" y="14460"/>
                </a:lnTo>
                <a:lnTo>
                  <a:pt x="51440" y="14460"/>
                </a:lnTo>
                <a:lnTo>
                  <a:pt x="51450" y="14450"/>
                </a:lnTo>
                <a:lnTo>
                  <a:pt x="51450" y="14430"/>
                </a:lnTo>
                <a:lnTo>
                  <a:pt x="51450" y="14410"/>
                </a:lnTo>
                <a:lnTo>
                  <a:pt x="51430" y="14370"/>
                </a:lnTo>
                <a:lnTo>
                  <a:pt x="51430" y="14350"/>
                </a:lnTo>
                <a:lnTo>
                  <a:pt x="51430" y="14330"/>
                </a:lnTo>
                <a:lnTo>
                  <a:pt x="51500" y="14210"/>
                </a:lnTo>
                <a:lnTo>
                  <a:pt x="51500" y="14190"/>
                </a:lnTo>
                <a:lnTo>
                  <a:pt x="51500" y="14170"/>
                </a:lnTo>
                <a:lnTo>
                  <a:pt x="51480" y="14130"/>
                </a:lnTo>
                <a:lnTo>
                  <a:pt x="51490" y="13990"/>
                </a:lnTo>
                <a:lnTo>
                  <a:pt x="51490" y="13880"/>
                </a:lnTo>
                <a:lnTo>
                  <a:pt x="51500" y="13850"/>
                </a:lnTo>
                <a:lnTo>
                  <a:pt x="51510" y="13820"/>
                </a:lnTo>
                <a:lnTo>
                  <a:pt x="51530" y="13550"/>
                </a:lnTo>
                <a:lnTo>
                  <a:pt x="51530" y="13520"/>
                </a:lnTo>
                <a:lnTo>
                  <a:pt x="51560" y="13430"/>
                </a:lnTo>
                <a:lnTo>
                  <a:pt x="51550" y="13400"/>
                </a:lnTo>
                <a:lnTo>
                  <a:pt x="51580" y="13380"/>
                </a:lnTo>
                <a:lnTo>
                  <a:pt x="51590" y="13350"/>
                </a:lnTo>
                <a:lnTo>
                  <a:pt x="51600" y="13320"/>
                </a:lnTo>
                <a:lnTo>
                  <a:pt x="51600" y="13280"/>
                </a:lnTo>
                <a:lnTo>
                  <a:pt x="51580" y="13250"/>
                </a:lnTo>
                <a:lnTo>
                  <a:pt x="51580" y="13240"/>
                </a:lnTo>
                <a:lnTo>
                  <a:pt x="51590" y="13240"/>
                </a:lnTo>
                <a:lnTo>
                  <a:pt x="51590" y="13220"/>
                </a:lnTo>
                <a:lnTo>
                  <a:pt x="51620" y="13180"/>
                </a:lnTo>
                <a:lnTo>
                  <a:pt x="51610" y="13160"/>
                </a:lnTo>
                <a:lnTo>
                  <a:pt x="51610" y="13150"/>
                </a:lnTo>
                <a:lnTo>
                  <a:pt x="51620" y="13130"/>
                </a:lnTo>
                <a:lnTo>
                  <a:pt x="51630" y="13100"/>
                </a:lnTo>
                <a:lnTo>
                  <a:pt x="51620" y="13070"/>
                </a:lnTo>
                <a:lnTo>
                  <a:pt x="51610" y="13050"/>
                </a:lnTo>
                <a:lnTo>
                  <a:pt x="51590" y="13010"/>
                </a:lnTo>
                <a:lnTo>
                  <a:pt x="51670" y="12960"/>
                </a:lnTo>
                <a:lnTo>
                  <a:pt x="51670" y="12870"/>
                </a:lnTo>
                <a:lnTo>
                  <a:pt x="51660" y="12760"/>
                </a:lnTo>
                <a:lnTo>
                  <a:pt x="51680" y="12710"/>
                </a:lnTo>
                <a:lnTo>
                  <a:pt x="51670" y="12690"/>
                </a:lnTo>
                <a:lnTo>
                  <a:pt x="51660" y="12580"/>
                </a:lnTo>
                <a:lnTo>
                  <a:pt x="51670" y="12560"/>
                </a:lnTo>
                <a:lnTo>
                  <a:pt x="51690" y="12510"/>
                </a:lnTo>
                <a:lnTo>
                  <a:pt x="51720" y="12490"/>
                </a:lnTo>
                <a:lnTo>
                  <a:pt x="51750" y="12470"/>
                </a:lnTo>
                <a:lnTo>
                  <a:pt x="51760" y="12430"/>
                </a:lnTo>
                <a:lnTo>
                  <a:pt x="51770" y="12400"/>
                </a:lnTo>
                <a:lnTo>
                  <a:pt x="51780" y="12370"/>
                </a:lnTo>
                <a:lnTo>
                  <a:pt x="51780" y="12340"/>
                </a:lnTo>
                <a:lnTo>
                  <a:pt x="51800" y="12330"/>
                </a:lnTo>
                <a:lnTo>
                  <a:pt x="51810" y="12300"/>
                </a:lnTo>
                <a:lnTo>
                  <a:pt x="51800" y="12280"/>
                </a:lnTo>
                <a:lnTo>
                  <a:pt x="51800" y="12260"/>
                </a:lnTo>
                <a:lnTo>
                  <a:pt x="51790" y="12230"/>
                </a:lnTo>
                <a:lnTo>
                  <a:pt x="51790" y="12220"/>
                </a:lnTo>
                <a:lnTo>
                  <a:pt x="51810" y="12190"/>
                </a:lnTo>
                <a:lnTo>
                  <a:pt x="51830" y="12160"/>
                </a:lnTo>
                <a:lnTo>
                  <a:pt x="51830" y="12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tac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90" y="21260"/>
                </a:moveTo>
                <a:lnTo>
                  <a:pt x="50800" y="21250"/>
                </a:lnTo>
                <a:lnTo>
                  <a:pt x="50940" y="21040"/>
                </a:lnTo>
                <a:lnTo>
                  <a:pt x="51210" y="20850"/>
                </a:lnTo>
                <a:lnTo>
                  <a:pt x="51350" y="20830"/>
                </a:lnTo>
                <a:lnTo>
                  <a:pt x="51450" y="20850"/>
                </a:lnTo>
                <a:lnTo>
                  <a:pt x="51670" y="20670"/>
                </a:lnTo>
                <a:lnTo>
                  <a:pt x="51840" y="20640"/>
                </a:lnTo>
                <a:lnTo>
                  <a:pt x="51910" y="20720"/>
                </a:lnTo>
                <a:lnTo>
                  <a:pt x="52150" y="20690"/>
                </a:lnTo>
                <a:lnTo>
                  <a:pt x="52360" y="20580"/>
                </a:lnTo>
                <a:lnTo>
                  <a:pt x="52460" y="20520"/>
                </a:lnTo>
                <a:lnTo>
                  <a:pt x="52730" y="20490"/>
                </a:lnTo>
                <a:lnTo>
                  <a:pt x="52960" y="20560"/>
                </a:lnTo>
                <a:lnTo>
                  <a:pt x="53610" y="20490"/>
                </a:lnTo>
                <a:lnTo>
                  <a:pt x="53620" y="20450"/>
                </a:lnTo>
                <a:lnTo>
                  <a:pt x="53630" y="20410"/>
                </a:lnTo>
                <a:lnTo>
                  <a:pt x="53640" y="20380"/>
                </a:lnTo>
                <a:lnTo>
                  <a:pt x="53720" y="20250"/>
                </a:lnTo>
                <a:lnTo>
                  <a:pt x="53760" y="20180"/>
                </a:lnTo>
                <a:lnTo>
                  <a:pt x="53760" y="20170"/>
                </a:lnTo>
                <a:lnTo>
                  <a:pt x="53770" y="20150"/>
                </a:lnTo>
                <a:lnTo>
                  <a:pt x="53770" y="20130"/>
                </a:lnTo>
                <a:lnTo>
                  <a:pt x="53770" y="20110"/>
                </a:lnTo>
                <a:lnTo>
                  <a:pt x="53760" y="20090"/>
                </a:lnTo>
                <a:lnTo>
                  <a:pt x="53740" y="20060"/>
                </a:lnTo>
                <a:lnTo>
                  <a:pt x="53730" y="20040"/>
                </a:lnTo>
                <a:lnTo>
                  <a:pt x="53730" y="20020"/>
                </a:lnTo>
                <a:lnTo>
                  <a:pt x="53730" y="20000"/>
                </a:lnTo>
                <a:lnTo>
                  <a:pt x="53740" y="19970"/>
                </a:lnTo>
                <a:lnTo>
                  <a:pt x="53750" y="19960"/>
                </a:lnTo>
                <a:lnTo>
                  <a:pt x="53760" y="19960"/>
                </a:lnTo>
                <a:lnTo>
                  <a:pt x="53890" y="19950"/>
                </a:lnTo>
                <a:lnTo>
                  <a:pt x="53970" y="19940"/>
                </a:lnTo>
                <a:lnTo>
                  <a:pt x="54020" y="19930"/>
                </a:lnTo>
                <a:lnTo>
                  <a:pt x="54060" y="19930"/>
                </a:lnTo>
                <a:lnTo>
                  <a:pt x="54150" y="19950"/>
                </a:lnTo>
                <a:lnTo>
                  <a:pt x="54210" y="19960"/>
                </a:lnTo>
                <a:lnTo>
                  <a:pt x="54270" y="19950"/>
                </a:lnTo>
                <a:lnTo>
                  <a:pt x="54320" y="19930"/>
                </a:lnTo>
                <a:lnTo>
                  <a:pt x="54360" y="19910"/>
                </a:lnTo>
                <a:lnTo>
                  <a:pt x="54460" y="19820"/>
                </a:lnTo>
                <a:lnTo>
                  <a:pt x="54500" y="19790"/>
                </a:lnTo>
                <a:lnTo>
                  <a:pt x="54530" y="19780"/>
                </a:lnTo>
                <a:lnTo>
                  <a:pt x="54570" y="19770"/>
                </a:lnTo>
                <a:lnTo>
                  <a:pt x="54480" y="20070"/>
                </a:lnTo>
                <a:lnTo>
                  <a:pt x="54470" y="20140"/>
                </a:lnTo>
                <a:lnTo>
                  <a:pt x="54470" y="20180"/>
                </a:lnTo>
                <a:lnTo>
                  <a:pt x="54480" y="20210"/>
                </a:lnTo>
                <a:lnTo>
                  <a:pt x="54550" y="20300"/>
                </a:lnTo>
                <a:lnTo>
                  <a:pt x="54570" y="20340"/>
                </a:lnTo>
                <a:lnTo>
                  <a:pt x="54540" y="20370"/>
                </a:lnTo>
                <a:lnTo>
                  <a:pt x="54560" y="20410"/>
                </a:lnTo>
                <a:lnTo>
                  <a:pt x="54560" y="20470"/>
                </a:lnTo>
                <a:lnTo>
                  <a:pt x="54560" y="20520"/>
                </a:lnTo>
                <a:lnTo>
                  <a:pt x="54590" y="20570"/>
                </a:lnTo>
                <a:lnTo>
                  <a:pt x="54630" y="20610"/>
                </a:lnTo>
                <a:lnTo>
                  <a:pt x="54650" y="20650"/>
                </a:lnTo>
                <a:lnTo>
                  <a:pt x="54670" y="20710"/>
                </a:lnTo>
                <a:lnTo>
                  <a:pt x="54690" y="20870"/>
                </a:lnTo>
                <a:lnTo>
                  <a:pt x="54820" y="21390"/>
                </a:lnTo>
                <a:lnTo>
                  <a:pt x="54830" y="21500"/>
                </a:lnTo>
                <a:lnTo>
                  <a:pt x="54810" y="21570"/>
                </a:lnTo>
                <a:lnTo>
                  <a:pt x="54580" y="21750"/>
                </a:lnTo>
                <a:lnTo>
                  <a:pt x="54530" y="21820"/>
                </a:lnTo>
                <a:lnTo>
                  <a:pt x="54510" y="21890"/>
                </a:lnTo>
                <a:lnTo>
                  <a:pt x="54500" y="21970"/>
                </a:lnTo>
                <a:lnTo>
                  <a:pt x="54500" y="22130"/>
                </a:lnTo>
                <a:lnTo>
                  <a:pt x="54510" y="22230"/>
                </a:lnTo>
                <a:lnTo>
                  <a:pt x="54540" y="22320"/>
                </a:lnTo>
                <a:lnTo>
                  <a:pt x="54590" y="22400"/>
                </a:lnTo>
                <a:lnTo>
                  <a:pt x="54650" y="22480"/>
                </a:lnTo>
                <a:lnTo>
                  <a:pt x="55000" y="22970"/>
                </a:lnTo>
                <a:lnTo>
                  <a:pt x="55020" y="23030"/>
                </a:lnTo>
                <a:lnTo>
                  <a:pt x="55030" y="23090"/>
                </a:lnTo>
                <a:lnTo>
                  <a:pt x="55020" y="23120"/>
                </a:lnTo>
                <a:lnTo>
                  <a:pt x="54990" y="23200"/>
                </a:lnTo>
                <a:lnTo>
                  <a:pt x="54980" y="23240"/>
                </a:lnTo>
                <a:lnTo>
                  <a:pt x="54980" y="23260"/>
                </a:lnTo>
                <a:lnTo>
                  <a:pt x="54980" y="23310"/>
                </a:lnTo>
                <a:lnTo>
                  <a:pt x="54980" y="23330"/>
                </a:lnTo>
                <a:lnTo>
                  <a:pt x="54960" y="23330"/>
                </a:lnTo>
                <a:lnTo>
                  <a:pt x="54910" y="23320"/>
                </a:lnTo>
                <a:lnTo>
                  <a:pt x="54890" y="23330"/>
                </a:lnTo>
                <a:lnTo>
                  <a:pt x="54810" y="23360"/>
                </a:lnTo>
                <a:lnTo>
                  <a:pt x="54770" y="23370"/>
                </a:lnTo>
                <a:lnTo>
                  <a:pt x="54680" y="23380"/>
                </a:lnTo>
                <a:lnTo>
                  <a:pt x="54640" y="23390"/>
                </a:lnTo>
                <a:lnTo>
                  <a:pt x="54600" y="23420"/>
                </a:lnTo>
                <a:lnTo>
                  <a:pt x="54560" y="23460"/>
                </a:lnTo>
                <a:lnTo>
                  <a:pt x="54540" y="23500"/>
                </a:lnTo>
                <a:lnTo>
                  <a:pt x="54530" y="23540"/>
                </a:lnTo>
                <a:lnTo>
                  <a:pt x="54510" y="23570"/>
                </a:lnTo>
                <a:lnTo>
                  <a:pt x="54470" y="23570"/>
                </a:lnTo>
                <a:lnTo>
                  <a:pt x="54400" y="23550"/>
                </a:lnTo>
                <a:lnTo>
                  <a:pt x="54340" y="23500"/>
                </a:lnTo>
                <a:lnTo>
                  <a:pt x="54270" y="23450"/>
                </a:lnTo>
                <a:lnTo>
                  <a:pt x="54190" y="23450"/>
                </a:lnTo>
                <a:lnTo>
                  <a:pt x="54120" y="23470"/>
                </a:lnTo>
                <a:lnTo>
                  <a:pt x="54100" y="23480"/>
                </a:lnTo>
                <a:lnTo>
                  <a:pt x="54070" y="23510"/>
                </a:lnTo>
                <a:lnTo>
                  <a:pt x="53990" y="23640"/>
                </a:lnTo>
                <a:lnTo>
                  <a:pt x="53980" y="23690"/>
                </a:lnTo>
                <a:lnTo>
                  <a:pt x="53970" y="23720"/>
                </a:lnTo>
                <a:lnTo>
                  <a:pt x="53980" y="23810"/>
                </a:lnTo>
                <a:lnTo>
                  <a:pt x="53970" y="23840"/>
                </a:lnTo>
                <a:lnTo>
                  <a:pt x="53880" y="24040"/>
                </a:lnTo>
                <a:lnTo>
                  <a:pt x="53860" y="24070"/>
                </a:lnTo>
                <a:lnTo>
                  <a:pt x="53830" y="24100"/>
                </a:lnTo>
                <a:lnTo>
                  <a:pt x="53770" y="24130"/>
                </a:lnTo>
                <a:lnTo>
                  <a:pt x="53740" y="24150"/>
                </a:lnTo>
                <a:lnTo>
                  <a:pt x="53730" y="24180"/>
                </a:lnTo>
                <a:lnTo>
                  <a:pt x="53720" y="24200"/>
                </a:lnTo>
                <a:lnTo>
                  <a:pt x="53720" y="24230"/>
                </a:lnTo>
                <a:lnTo>
                  <a:pt x="53730" y="24260"/>
                </a:lnTo>
                <a:lnTo>
                  <a:pt x="53720" y="24310"/>
                </a:lnTo>
                <a:lnTo>
                  <a:pt x="53710" y="24360"/>
                </a:lnTo>
                <a:lnTo>
                  <a:pt x="53660" y="24460"/>
                </a:lnTo>
                <a:lnTo>
                  <a:pt x="53640" y="24490"/>
                </a:lnTo>
                <a:lnTo>
                  <a:pt x="53600" y="24520"/>
                </a:lnTo>
                <a:lnTo>
                  <a:pt x="53590" y="24550"/>
                </a:lnTo>
                <a:lnTo>
                  <a:pt x="53590" y="24580"/>
                </a:lnTo>
                <a:lnTo>
                  <a:pt x="53600" y="24610"/>
                </a:lnTo>
                <a:lnTo>
                  <a:pt x="53610" y="24630"/>
                </a:lnTo>
                <a:lnTo>
                  <a:pt x="53620" y="24660"/>
                </a:lnTo>
                <a:lnTo>
                  <a:pt x="53610" y="24680"/>
                </a:lnTo>
                <a:lnTo>
                  <a:pt x="53560" y="24700"/>
                </a:lnTo>
                <a:lnTo>
                  <a:pt x="53540" y="24720"/>
                </a:lnTo>
                <a:lnTo>
                  <a:pt x="53530" y="24740"/>
                </a:lnTo>
                <a:lnTo>
                  <a:pt x="53520" y="24820"/>
                </a:lnTo>
                <a:lnTo>
                  <a:pt x="53440" y="25130"/>
                </a:lnTo>
                <a:lnTo>
                  <a:pt x="53410" y="25190"/>
                </a:lnTo>
                <a:lnTo>
                  <a:pt x="53370" y="25220"/>
                </a:lnTo>
                <a:lnTo>
                  <a:pt x="53260" y="25250"/>
                </a:lnTo>
                <a:lnTo>
                  <a:pt x="53230" y="25270"/>
                </a:lnTo>
                <a:lnTo>
                  <a:pt x="53210" y="25290"/>
                </a:lnTo>
                <a:lnTo>
                  <a:pt x="53190" y="25320"/>
                </a:lnTo>
                <a:lnTo>
                  <a:pt x="53190" y="25330"/>
                </a:lnTo>
                <a:lnTo>
                  <a:pt x="53190" y="25350"/>
                </a:lnTo>
                <a:lnTo>
                  <a:pt x="53190" y="25360"/>
                </a:lnTo>
                <a:lnTo>
                  <a:pt x="53160" y="25400"/>
                </a:lnTo>
                <a:lnTo>
                  <a:pt x="53090" y="25560"/>
                </a:lnTo>
                <a:lnTo>
                  <a:pt x="53050" y="25620"/>
                </a:lnTo>
                <a:lnTo>
                  <a:pt x="53010" y="25700"/>
                </a:lnTo>
                <a:lnTo>
                  <a:pt x="52990" y="25730"/>
                </a:lnTo>
                <a:lnTo>
                  <a:pt x="52970" y="25720"/>
                </a:lnTo>
                <a:lnTo>
                  <a:pt x="52930" y="25690"/>
                </a:lnTo>
                <a:lnTo>
                  <a:pt x="52890" y="25670"/>
                </a:lnTo>
                <a:lnTo>
                  <a:pt x="52870" y="25700"/>
                </a:lnTo>
                <a:lnTo>
                  <a:pt x="52850" y="25800"/>
                </a:lnTo>
                <a:lnTo>
                  <a:pt x="52830" y="25840"/>
                </a:lnTo>
                <a:lnTo>
                  <a:pt x="52750" y="25940"/>
                </a:lnTo>
                <a:lnTo>
                  <a:pt x="52650" y="26020"/>
                </a:lnTo>
                <a:lnTo>
                  <a:pt x="52570" y="26110"/>
                </a:lnTo>
                <a:lnTo>
                  <a:pt x="52570" y="26120"/>
                </a:lnTo>
                <a:lnTo>
                  <a:pt x="52540" y="26230"/>
                </a:lnTo>
                <a:lnTo>
                  <a:pt x="52530" y="26450"/>
                </a:lnTo>
                <a:lnTo>
                  <a:pt x="52520" y="26470"/>
                </a:lnTo>
                <a:lnTo>
                  <a:pt x="52510" y="26480"/>
                </a:lnTo>
                <a:lnTo>
                  <a:pt x="52500" y="26490"/>
                </a:lnTo>
                <a:lnTo>
                  <a:pt x="52480" y="26490"/>
                </a:lnTo>
                <a:lnTo>
                  <a:pt x="52450" y="26550"/>
                </a:lnTo>
                <a:lnTo>
                  <a:pt x="52410" y="26610"/>
                </a:lnTo>
                <a:lnTo>
                  <a:pt x="52390" y="26680"/>
                </a:lnTo>
                <a:lnTo>
                  <a:pt x="52380" y="26750"/>
                </a:lnTo>
                <a:lnTo>
                  <a:pt x="52390" y="26800"/>
                </a:lnTo>
                <a:lnTo>
                  <a:pt x="52420" y="26880"/>
                </a:lnTo>
                <a:lnTo>
                  <a:pt x="52430" y="26930"/>
                </a:lnTo>
                <a:lnTo>
                  <a:pt x="52420" y="26970"/>
                </a:lnTo>
                <a:lnTo>
                  <a:pt x="52370" y="27060"/>
                </a:lnTo>
                <a:lnTo>
                  <a:pt x="52360" y="27080"/>
                </a:lnTo>
                <a:lnTo>
                  <a:pt x="52360" y="27100"/>
                </a:lnTo>
                <a:lnTo>
                  <a:pt x="52360" y="27120"/>
                </a:lnTo>
                <a:lnTo>
                  <a:pt x="52350" y="27130"/>
                </a:lnTo>
                <a:lnTo>
                  <a:pt x="52330" y="27160"/>
                </a:lnTo>
                <a:lnTo>
                  <a:pt x="52310" y="27190"/>
                </a:lnTo>
                <a:lnTo>
                  <a:pt x="52300" y="27230"/>
                </a:lnTo>
                <a:lnTo>
                  <a:pt x="52290" y="27270"/>
                </a:lnTo>
                <a:lnTo>
                  <a:pt x="52290" y="27320"/>
                </a:lnTo>
                <a:lnTo>
                  <a:pt x="52300" y="27360"/>
                </a:lnTo>
                <a:lnTo>
                  <a:pt x="52310" y="27460"/>
                </a:lnTo>
                <a:lnTo>
                  <a:pt x="52310" y="27520"/>
                </a:lnTo>
                <a:lnTo>
                  <a:pt x="52300" y="27560"/>
                </a:lnTo>
                <a:lnTo>
                  <a:pt x="52260" y="27610"/>
                </a:lnTo>
                <a:lnTo>
                  <a:pt x="52220" y="27630"/>
                </a:lnTo>
                <a:lnTo>
                  <a:pt x="52130" y="27640"/>
                </a:lnTo>
                <a:lnTo>
                  <a:pt x="52100" y="27660"/>
                </a:lnTo>
                <a:lnTo>
                  <a:pt x="52090" y="27670"/>
                </a:lnTo>
                <a:lnTo>
                  <a:pt x="52090" y="27680"/>
                </a:lnTo>
                <a:lnTo>
                  <a:pt x="52080" y="27710"/>
                </a:lnTo>
                <a:lnTo>
                  <a:pt x="52060" y="27730"/>
                </a:lnTo>
                <a:lnTo>
                  <a:pt x="52010" y="27760"/>
                </a:lnTo>
                <a:lnTo>
                  <a:pt x="51990" y="27780"/>
                </a:lnTo>
                <a:lnTo>
                  <a:pt x="51980" y="27790"/>
                </a:lnTo>
                <a:lnTo>
                  <a:pt x="51970" y="27790"/>
                </a:lnTo>
                <a:lnTo>
                  <a:pt x="51960" y="27800"/>
                </a:lnTo>
                <a:lnTo>
                  <a:pt x="51960" y="27820"/>
                </a:lnTo>
                <a:lnTo>
                  <a:pt x="51980" y="27840"/>
                </a:lnTo>
                <a:lnTo>
                  <a:pt x="51990" y="27860"/>
                </a:lnTo>
                <a:lnTo>
                  <a:pt x="51980" y="27880"/>
                </a:lnTo>
                <a:lnTo>
                  <a:pt x="51960" y="27890"/>
                </a:lnTo>
                <a:lnTo>
                  <a:pt x="51940" y="27910"/>
                </a:lnTo>
                <a:lnTo>
                  <a:pt x="51920" y="27910"/>
                </a:lnTo>
                <a:lnTo>
                  <a:pt x="51880" y="27930"/>
                </a:lnTo>
                <a:lnTo>
                  <a:pt x="51870" y="27980"/>
                </a:lnTo>
                <a:lnTo>
                  <a:pt x="51860" y="28080"/>
                </a:lnTo>
                <a:lnTo>
                  <a:pt x="51860" y="28110"/>
                </a:lnTo>
                <a:lnTo>
                  <a:pt x="51870" y="28140"/>
                </a:lnTo>
                <a:lnTo>
                  <a:pt x="51890" y="28170"/>
                </a:lnTo>
                <a:lnTo>
                  <a:pt x="51900" y="28200"/>
                </a:lnTo>
                <a:lnTo>
                  <a:pt x="51920" y="28310"/>
                </a:lnTo>
                <a:lnTo>
                  <a:pt x="51940" y="28330"/>
                </a:lnTo>
                <a:lnTo>
                  <a:pt x="51950" y="28350"/>
                </a:lnTo>
                <a:lnTo>
                  <a:pt x="51950" y="28380"/>
                </a:lnTo>
                <a:lnTo>
                  <a:pt x="52000" y="28570"/>
                </a:lnTo>
                <a:lnTo>
                  <a:pt x="52000" y="28640"/>
                </a:lnTo>
                <a:lnTo>
                  <a:pt x="51990" y="28700"/>
                </a:lnTo>
                <a:lnTo>
                  <a:pt x="51990" y="28750"/>
                </a:lnTo>
                <a:lnTo>
                  <a:pt x="52010" y="28790"/>
                </a:lnTo>
                <a:lnTo>
                  <a:pt x="52050" y="28830"/>
                </a:lnTo>
                <a:lnTo>
                  <a:pt x="52070" y="28860"/>
                </a:lnTo>
                <a:lnTo>
                  <a:pt x="52030" y="28870"/>
                </a:lnTo>
                <a:lnTo>
                  <a:pt x="51970" y="28910"/>
                </a:lnTo>
                <a:lnTo>
                  <a:pt x="51950" y="28920"/>
                </a:lnTo>
                <a:lnTo>
                  <a:pt x="51930" y="28920"/>
                </a:lnTo>
                <a:lnTo>
                  <a:pt x="51780" y="28920"/>
                </a:lnTo>
                <a:lnTo>
                  <a:pt x="51740" y="28910"/>
                </a:lnTo>
                <a:lnTo>
                  <a:pt x="51690" y="28880"/>
                </a:lnTo>
                <a:lnTo>
                  <a:pt x="51640" y="28850"/>
                </a:lnTo>
                <a:lnTo>
                  <a:pt x="51590" y="28830"/>
                </a:lnTo>
                <a:lnTo>
                  <a:pt x="51440" y="28800"/>
                </a:lnTo>
                <a:lnTo>
                  <a:pt x="51390" y="28770"/>
                </a:lnTo>
                <a:lnTo>
                  <a:pt x="51360" y="28730"/>
                </a:lnTo>
                <a:lnTo>
                  <a:pt x="51330" y="28650"/>
                </a:lnTo>
                <a:lnTo>
                  <a:pt x="51310" y="28620"/>
                </a:lnTo>
                <a:lnTo>
                  <a:pt x="51290" y="28600"/>
                </a:lnTo>
                <a:lnTo>
                  <a:pt x="51170" y="28510"/>
                </a:lnTo>
                <a:lnTo>
                  <a:pt x="51130" y="28470"/>
                </a:lnTo>
                <a:lnTo>
                  <a:pt x="51110" y="28420"/>
                </a:lnTo>
                <a:lnTo>
                  <a:pt x="51080" y="28350"/>
                </a:lnTo>
                <a:lnTo>
                  <a:pt x="50940" y="27730"/>
                </a:lnTo>
                <a:lnTo>
                  <a:pt x="50900" y="27600"/>
                </a:lnTo>
                <a:lnTo>
                  <a:pt x="50870" y="27570"/>
                </a:lnTo>
                <a:lnTo>
                  <a:pt x="50840" y="27550"/>
                </a:lnTo>
                <a:lnTo>
                  <a:pt x="50720" y="27510"/>
                </a:lnTo>
                <a:lnTo>
                  <a:pt x="50680" y="27500"/>
                </a:lnTo>
                <a:lnTo>
                  <a:pt x="50650" y="27510"/>
                </a:lnTo>
                <a:lnTo>
                  <a:pt x="50630" y="27520"/>
                </a:lnTo>
                <a:lnTo>
                  <a:pt x="50610" y="27540"/>
                </a:lnTo>
                <a:lnTo>
                  <a:pt x="50610" y="27560"/>
                </a:lnTo>
                <a:lnTo>
                  <a:pt x="50600" y="27580"/>
                </a:lnTo>
                <a:lnTo>
                  <a:pt x="50600" y="27620"/>
                </a:lnTo>
                <a:lnTo>
                  <a:pt x="50580" y="27650"/>
                </a:lnTo>
                <a:lnTo>
                  <a:pt x="50550" y="27670"/>
                </a:lnTo>
                <a:lnTo>
                  <a:pt x="50500" y="27690"/>
                </a:lnTo>
                <a:lnTo>
                  <a:pt x="50270" y="27740"/>
                </a:lnTo>
                <a:lnTo>
                  <a:pt x="50210" y="27760"/>
                </a:lnTo>
                <a:lnTo>
                  <a:pt x="50170" y="27790"/>
                </a:lnTo>
                <a:lnTo>
                  <a:pt x="50160" y="27810"/>
                </a:lnTo>
                <a:lnTo>
                  <a:pt x="50150" y="27830"/>
                </a:lnTo>
                <a:lnTo>
                  <a:pt x="50120" y="28010"/>
                </a:lnTo>
                <a:lnTo>
                  <a:pt x="50110" y="28050"/>
                </a:lnTo>
                <a:lnTo>
                  <a:pt x="50080" y="28110"/>
                </a:lnTo>
                <a:lnTo>
                  <a:pt x="50060" y="28140"/>
                </a:lnTo>
                <a:lnTo>
                  <a:pt x="50020" y="28160"/>
                </a:lnTo>
                <a:lnTo>
                  <a:pt x="49980" y="28160"/>
                </a:lnTo>
                <a:lnTo>
                  <a:pt x="49950" y="28140"/>
                </a:lnTo>
                <a:lnTo>
                  <a:pt x="49940" y="28120"/>
                </a:lnTo>
                <a:lnTo>
                  <a:pt x="49930" y="28100"/>
                </a:lnTo>
                <a:lnTo>
                  <a:pt x="49930" y="28080"/>
                </a:lnTo>
                <a:lnTo>
                  <a:pt x="49920" y="28070"/>
                </a:lnTo>
                <a:lnTo>
                  <a:pt x="49910" y="28060"/>
                </a:lnTo>
                <a:lnTo>
                  <a:pt x="49890" y="28050"/>
                </a:lnTo>
                <a:lnTo>
                  <a:pt x="49870" y="28050"/>
                </a:lnTo>
                <a:lnTo>
                  <a:pt x="49820" y="28070"/>
                </a:lnTo>
                <a:lnTo>
                  <a:pt x="49790" y="28070"/>
                </a:lnTo>
                <a:lnTo>
                  <a:pt x="49760" y="28060"/>
                </a:lnTo>
                <a:lnTo>
                  <a:pt x="49730" y="28020"/>
                </a:lnTo>
                <a:lnTo>
                  <a:pt x="49710" y="27990"/>
                </a:lnTo>
                <a:lnTo>
                  <a:pt x="49680" y="27890"/>
                </a:lnTo>
                <a:lnTo>
                  <a:pt x="49660" y="27860"/>
                </a:lnTo>
                <a:lnTo>
                  <a:pt x="49640" y="27840"/>
                </a:lnTo>
                <a:lnTo>
                  <a:pt x="49610" y="27810"/>
                </a:lnTo>
                <a:lnTo>
                  <a:pt x="49580" y="27790"/>
                </a:lnTo>
                <a:lnTo>
                  <a:pt x="49510" y="27760"/>
                </a:lnTo>
                <a:lnTo>
                  <a:pt x="49460" y="27750"/>
                </a:lnTo>
                <a:lnTo>
                  <a:pt x="49410" y="27740"/>
                </a:lnTo>
                <a:lnTo>
                  <a:pt x="49300" y="27760"/>
                </a:lnTo>
                <a:lnTo>
                  <a:pt x="49240" y="27800"/>
                </a:lnTo>
                <a:lnTo>
                  <a:pt x="49230" y="27800"/>
                </a:lnTo>
                <a:lnTo>
                  <a:pt x="49220" y="27760"/>
                </a:lnTo>
                <a:lnTo>
                  <a:pt x="49220" y="27650"/>
                </a:lnTo>
                <a:lnTo>
                  <a:pt x="49220" y="27640"/>
                </a:lnTo>
                <a:lnTo>
                  <a:pt x="49220" y="27620"/>
                </a:lnTo>
                <a:lnTo>
                  <a:pt x="49230" y="27610"/>
                </a:lnTo>
                <a:lnTo>
                  <a:pt x="49240" y="27590"/>
                </a:lnTo>
                <a:lnTo>
                  <a:pt x="49240" y="27580"/>
                </a:lnTo>
                <a:lnTo>
                  <a:pt x="49240" y="27550"/>
                </a:lnTo>
                <a:lnTo>
                  <a:pt x="49230" y="27540"/>
                </a:lnTo>
                <a:lnTo>
                  <a:pt x="49220" y="27520"/>
                </a:lnTo>
                <a:lnTo>
                  <a:pt x="49210" y="27500"/>
                </a:lnTo>
                <a:lnTo>
                  <a:pt x="49210" y="27480"/>
                </a:lnTo>
                <a:lnTo>
                  <a:pt x="49230" y="27450"/>
                </a:lnTo>
                <a:lnTo>
                  <a:pt x="49230" y="27430"/>
                </a:lnTo>
                <a:lnTo>
                  <a:pt x="49210" y="27340"/>
                </a:lnTo>
                <a:lnTo>
                  <a:pt x="49210" y="27330"/>
                </a:lnTo>
                <a:lnTo>
                  <a:pt x="49220" y="27310"/>
                </a:lnTo>
                <a:lnTo>
                  <a:pt x="49210" y="27300"/>
                </a:lnTo>
                <a:lnTo>
                  <a:pt x="49180" y="27310"/>
                </a:lnTo>
                <a:lnTo>
                  <a:pt x="49170" y="27230"/>
                </a:lnTo>
                <a:lnTo>
                  <a:pt x="49190" y="27130"/>
                </a:lnTo>
                <a:lnTo>
                  <a:pt x="49230" y="27040"/>
                </a:lnTo>
                <a:lnTo>
                  <a:pt x="49290" y="27000"/>
                </a:lnTo>
                <a:lnTo>
                  <a:pt x="49320" y="26990"/>
                </a:lnTo>
                <a:lnTo>
                  <a:pt x="49390" y="26960"/>
                </a:lnTo>
                <a:lnTo>
                  <a:pt x="49410" y="26940"/>
                </a:lnTo>
                <a:lnTo>
                  <a:pt x="49430" y="26900"/>
                </a:lnTo>
                <a:lnTo>
                  <a:pt x="49450" y="26820"/>
                </a:lnTo>
                <a:lnTo>
                  <a:pt x="49470" y="26780"/>
                </a:lnTo>
                <a:lnTo>
                  <a:pt x="49540" y="26720"/>
                </a:lnTo>
                <a:lnTo>
                  <a:pt x="49570" y="26680"/>
                </a:lnTo>
                <a:lnTo>
                  <a:pt x="49600" y="26570"/>
                </a:lnTo>
                <a:lnTo>
                  <a:pt x="49590" y="26540"/>
                </a:lnTo>
                <a:lnTo>
                  <a:pt x="49580" y="26530"/>
                </a:lnTo>
                <a:lnTo>
                  <a:pt x="49570" y="26510"/>
                </a:lnTo>
                <a:lnTo>
                  <a:pt x="49550" y="26490"/>
                </a:lnTo>
                <a:lnTo>
                  <a:pt x="49540" y="26470"/>
                </a:lnTo>
                <a:lnTo>
                  <a:pt x="49560" y="26450"/>
                </a:lnTo>
                <a:lnTo>
                  <a:pt x="49600" y="26430"/>
                </a:lnTo>
                <a:lnTo>
                  <a:pt x="49630" y="26400"/>
                </a:lnTo>
                <a:lnTo>
                  <a:pt x="49640" y="26360"/>
                </a:lnTo>
                <a:lnTo>
                  <a:pt x="49630" y="26290"/>
                </a:lnTo>
                <a:lnTo>
                  <a:pt x="49630" y="26270"/>
                </a:lnTo>
                <a:lnTo>
                  <a:pt x="49650" y="26260"/>
                </a:lnTo>
                <a:lnTo>
                  <a:pt x="49660" y="26260"/>
                </a:lnTo>
                <a:lnTo>
                  <a:pt x="49680" y="26260"/>
                </a:lnTo>
                <a:lnTo>
                  <a:pt x="49700" y="26260"/>
                </a:lnTo>
                <a:lnTo>
                  <a:pt x="49740" y="26210"/>
                </a:lnTo>
                <a:lnTo>
                  <a:pt x="49780" y="26120"/>
                </a:lnTo>
                <a:lnTo>
                  <a:pt x="49800" y="26030"/>
                </a:lnTo>
                <a:lnTo>
                  <a:pt x="49810" y="25960"/>
                </a:lnTo>
                <a:lnTo>
                  <a:pt x="49800" y="25920"/>
                </a:lnTo>
                <a:lnTo>
                  <a:pt x="49790" y="25910"/>
                </a:lnTo>
                <a:lnTo>
                  <a:pt x="49780" y="25900"/>
                </a:lnTo>
                <a:lnTo>
                  <a:pt x="49770" y="25890"/>
                </a:lnTo>
                <a:lnTo>
                  <a:pt x="49780" y="25870"/>
                </a:lnTo>
                <a:lnTo>
                  <a:pt x="49810" y="25840"/>
                </a:lnTo>
                <a:lnTo>
                  <a:pt x="49810" y="25800"/>
                </a:lnTo>
                <a:lnTo>
                  <a:pt x="49830" y="25720"/>
                </a:lnTo>
                <a:lnTo>
                  <a:pt x="49830" y="25580"/>
                </a:lnTo>
                <a:lnTo>
                  <a:pt x="49830" y="25540"/>
                </a:lnTo>
                <a:lnTo>
                  <a:pt x="49810" y="25480"/>
                </a:lnTo>
                <a:lnTo>
                  <a:pt x="49810" y="25460"/>
                </a:lnTo>
                <a:lnTo>
                  <a:pt x="49830" y="25440"/>
                </a:lnTo>
                <a:lnTo>
                  <a:pt x="49840" y="25420"/>
                </a:lnTo>
                <a:lnTo>
                  <a:pt x="49850" y="25390"/>
                </a:lnTo>
                <a:lnTo>
                  <a:pt x="49870" y="25180"/>
                </a:lnTo>
                <a:lnTo>
                  <a:pt x="49880" y="25130"/>
                </a:lnTo>
                <a:lnTo>
                  <a:pt x="49890" y="25080"/>
                </a:lnTo>
                <a:lnTo>
                  <a:pt x="49900" y="25070"/>
                </a:lnTo>
                <a:lnTo>
                  <a:pt x="49920" y="25060"/>
                </a:lnTo>
                <a:lnTo>
                  <a:pt x="49930" y="25050"/>
                </a:lnTo>
                <a:lnTo>
                  <a:pt x="49940" y="25030"/>
                </a:lnTo>
                <a:lnTo>
                  <a:pt x="49930" y="24980"/>
                </a:lnTo>
                <a:lnTo>
                  <a:pt x="49930" y="24960"/>
                </a:lnTo>
                <a:lnTo>
                  <a:pt x="49940" y="24940"/>
                </a:lnTo>
                <a:lnTo>
                  <a:pt x="49960" y="24940"/>
                </a:lnTo>
                <a:lnTo>
                  <a:pt x="49970" y="24920"/>
                </a:lnTo>
                <a:lnTo>
                  <a:pt x="49970" y="24900"/>
                </a:lnTo>
                <a:lnTo>
                  <a:pt x="49970" y="24880"/>
                </a:lnTo>
                <a:lnTo>
                  <a:pt x="49980" y="24840"/>
                </a:lnTo>
                <a:lnTo>
                  <a:pt x="50020" y="24760"/>
                </a:lnTo>
                <a:lnTo>
                  <a:pt x="50030" y="24720"/>
                </a:lnTo>
                <a:lnTo>
                  <a:pt x="50040" y="24670"/>
                </a:lnTo>
                <a:lnTo>
                  <a:pt x="50040" y="24630"/>
                </a:lnTo>
                <a:lnTo>
                  <a:pt x="50050" y="24600"/>
                </a:lnTo>
                <a:lnTo>
                  <a:pt x="50060" y="24580"/>
                </a:lnTo>
                <a:lnTo>
                  <a:pt x="50080" y="24580"/>
                </a:lnTo>
                <a:lnTo>
                  <a:pt x="50080" y="24600"/>
                </a:lnTo>
                <a:lnTo>
                  <a:pt x="50100" y="24610"/>
                </a:lnTo>
                <a:lnTo>
                  <a:pt x="50170" y="24590"/>
                </a:lnTo>
                <a:lnTo>
                  <a:pt x="50210" y="24590"/>
                </a:lnTo>
                <a:lnTo>
                  <a:pt x="50220" y="24570"/>
                </a:lnTo>
                <a:lnTo>
                  <a:pt x="50230" y="24540"/>
                </a:lnTo>
                <a:lnTo>
                  <a:pt x="50250" y="24530"/>
                </a:lnTo>
                <a:lnTo>
                  <a:pt x="50260" y="24520"/>
                </a:lnTo>
                <a:lnTo>
                  <a:pt x="50280" y="24510"/>
                </a:lnTo>
                <a:lnTo>
                  <a:pt x="50280" y="24490"/>
                </a:lnTo>
                <a:lnTo>
                  <a:pt x="50270" y="24440"/>
                </a:lnTo>
                <a:lnTo>
                  <a:pt x="50270" y="24350"/>
                </a:lnTo>
                <a:lnTo>
                  <a:pt x="50310" y="24260"/>
                </a:lnTo>
                <a:lnTo>
                  <a:pt x="50320" y="24250"/>
                </a:lnTo>
                <a:lnTo>
                  <a:pt x="50310" y="24200"/>
                </a:lnTo>
                <a:lnTo>
                  <a:pt x="50290" y="24140"/>
                </a:lnTo>
                <a:lnTo>
                  <a:pt x="50270" y="24090"/>
                </a:lnTo>
                <a:lnTo>
                  <a:pt x="50220" y="24000"/>
                </a:lnTo>
                <a:lnTo>
                  <a:pt x="50220" y="23950"/>
                </a:lnTo>
                <a:lnTo>
                  <a:pt x="50230" y="23900"/>
                </a:lnTo>
                <a:lnTo>
                  <a:pt x="50240" y="23850"/>
                </a:lnTo>
                <a:lnTo>
                  <a:pt x="50230" y="23810"/>
                </a:lnTo>
                <a:lnTo>
                  <a:pt x="50210" y="23770"/>
                </a:lnTo>
                <a:lnTo>
                  <a:pt x="50200" y="23730"/>
                </a:lnTo>
                <a:lnTo>
                  <a:pt x="50220" y="23680"/>
                </a:lnTo>
                <a:lnTo>
                  <a:pt x="50210" y="23650"/>
                </a:lnTo>
                <a:lnTo>
                  <a:pt x="50190" y="23620"/>
                </a:lnTo>
                <a:lnTo>
                  <a:pt x="50190" y="23610"/>
                </a:lnTo>
                <a:lnTo>
                  <a:pt x="50190" y="23580"/>
                </a:lnTo>
                <a:lnTo>
                  <a:pt x="50190" y="23570"/>
                </a:lnTo>
                <a:lnTo>
                  <a:pt x="50210" y="23510"/>
                </a:lnTo>
                <a:lnTo>
                  <a:pt x="50220" y="23490"/>
                </a:lnTo>
                <a:lnTo>
                  <a:pt x="50230" y="23470"/>
                </a:lnTo>
                <a:lnTo>
                  <a:pt x="50250" y="23450"/>
                </a:lnTo>
                <a:lnTo>
                  <a:pt x="50270" y="23450"/>
                </a:lnTo>
                <a:lnTo>
                  <a:pt x="50280" y="23470"/>
                </a:lnTo>
                <a:lnTo>
                  <a:pt x="50290" y="23500"/>
                </a:lnTo>
                <a:lnTo>
                  <a:pt x="50300" y="23510"/>
                </a:lnTo>
                <a:lnTo>
                  <a:pt x="50320" y="23500"/>
                </a:lnTo>
                <a:lnTo>
                  <a:pt x="50330" y="23500"/>
                </a:lnTo>
                <a:lnTo>
                  <a:pt x="50360" y="23480"/>
                </a:lnTo>
                <a:lnTo>
                  <a:pt x="50360" y="23460"/>
                </a:lnTo>
                <a:lnTo>
                  <a:pt x="50350" y="23440"/>
                </a:lnTo>
                <a:lnTo>
                  <a:pt x="50360" y="23420"/>
                </a:lnTo>
                <a:lnTo>
                  <a:pt x="50370" y="23410"/>
                </a:lnTo>
                <a:lnTo>
                  <a:pt x="50380" y="23400"/>
                </a:lnTo>
                <a:lnTo>
                  <a:pt x="50390" y="23380"/>
                </a:lnTo>
                <a:lnTo>
                  <a:pt x="50390" y="23360"/>
                </a:lnTo>
                <a:lnTo>
                  <a:pt x="50400" y="23330"/>
                </a:lnTo>
                <a:lnTo>
                  <a:pt x="50410" y="23340"/>
                </a:lnTo>
                <a:lnTo>
                  <a:pt x="50420" y="23340"/>
                </a:lnTo>
                <a:lnTo>
                  <a:pt x="50450" y="23330"/>
                </a:lnTo>
                <a:lnTo>
                  <a:pt x="50450" y="23320"/>
                </a:lnTo>
                <a:lnTo>
                  <a:pt x="50450" y="23300"/>
                </a:lnTo>
                <a:lnTo>
                  <a:pt x="50440" y="23280"/>
                </a:lnTo>
                <a:lnTo>
                  <a:pt x="50460" y="23270"/>
                </a:lnTo>
                <a:lnTo>
                  <a:pt x="50490" y="23240"/>
                </a:lnTo>
                <a:lnTo>
                  <a:pt x="50500" y="23230"/>
                </a:lnTo>
                <a:lnTo>
                  <a:pt x="50500" y="23190"/>
                </a:lnTo>
                <a:lnTo>
                  <a:pt x="50470" y="23090"/>
                </a:lnTo>
                <a:lnTo>
                  <a:pt x="50470" y="23080"/>
                </a:lnTo>
                <a:lnTo>
                  <a:pt x="50470" y="23060"/>
                </a:lnTo>
                <a:lnTo>
                  <a:pt x="50440" y="23010"/>
                </a:lnTo>
                <a:lnTo>
                  <a:pt x="50440" y="22980"/>
                </a:lnTo>
                <a:lnTo>
                  <a:pt x="50440" y="22960"/>
                </a:lnTo>
                <a:lnTo>
                  <a:pt x="50510" y="22800"/>
                </a:lnTo>
                <a:lnTo>
                  <a:pt x="50520" y="22780"/>
                </a:lnTo>
                <a:lnTo>
                  <a:pt x="50540" y="22770"/>
                </a:lnTo>
                <a:lnTo>
                  <a:pt x="50580" y="22750"/>
                </a:lnTo>
                <a:lnTo>
                  <a:pt x="50610" y="22720"/>
                </a:lnTo>
                <a:lnTo>
                  <a:pt x="50580" y="22680"/>
                </a:lnTo>
                <a:lnTo>
                  <a:pt x="50570" y="22670"/>
                </a:lnTo>
                <a:lnTo>
                  <a:pt x="50560" y="22650"/>
                </a:lnTo>
                <a:lnTo>
                  <a:pt x="50570" y="22630"/>
                </a:lnTo>
                <a:lnTo>
                  <a:pt x="50580" y="22610"/>
                </a:lnTo>
                <a:lnTo>
                  <a:pt x="50610" y="22590"/>
                </a:lnTo>
                <a:lnTo>
                  <a:pt x="50620" y="22570"/>
                </a:lnTo>
                <a:lnTo>
                  <a:pt x="50620" y="22540"/>
                </a:lnTo>
                <a:lnTo>
                  <a:pt x="50640" y="22440"/>
                </a:lnTo>
                <a:lnTo>
                  <a:pt x="50670" y="22360"/>
                </a:lnTo>
                <a:lnTo>
                  <a:pt x="50680" y="22310"/>
                </a:lnTo>
                <a:lnTo>
                  <a:pt x="50660" y="22240"/>
                </a:lnTo>
                <a:lnTo>
                  <a:pt x="50650" y="22200"/>
                </a:lnTo>
                <a:lnTo>
                  <a:pt x="50670" y="22160"/>
                </a:lnTo>
                <a:lnTo>
                  <a:pt x="50680" y="22150"/>
                </a:lnTo>
                <a:lnTo>
                  <a:pt x="50690" y="22130"/>
                </a:lnTo>
                <a:lnTo>
                  <a:pt x="50690" y="22110"/>
                </a:lnTo>
                <a:lnTo>
                  <a:pt x="50690" y="22080"/>
                </a:lnTo>
                <a:lnTo>
                  <a:pt x="50690" y="22060"/>
                </a:lnTo>
                <a:lnTo>
                  <a:pt x="50670" y="22020"/>
                </a:lnTo>
                <a:lnTo>
                  <a:pt x="50670" y="22000"/>
                </a:lnTo>
                <a:lnTo>
                  <a:pt x="50680" y="21980"/>
                </a:lnTo>
                <a:lnTo>
                  <a:pt x="50730" y="21980"/>
                </a:lnTo>
                <a:lnTo>
                  <a:pt x="50750" y="21920"/>
                </a:lnTo>
                <a:lnTo>
                  <a:pt x="50790" y="21890"/>
                </a:lnTo>
                <a:lnTo>
                  <a:pt x="50770" y="21840"/>
                </a:lnTo>
                <a:lnTo>
                  <a:pt x="50700" y="21820"/>
                </a:lnTo>
                <a:lnTo>
                  <a:pt x="50710" y="21760"/>
                </a:lnTo>
                <a:lnTo>
                  <a:pt x="50740" y="21740"/>
                </a:lnTo>
                <a:lnTo>
                  <a:pt x="50760" y="21680"/>
                </a:lnTo>
                <a:lnTo>
                  <a:pt x="50750" y="21650"/>
                </a:lnTo>
                <a:lnTo>
                  <a:pt x="50730" y="21610"/>
                </a:lnTo>
                <a:lnTo>
                  <a:pt x="50730" y="21560"/>
                </a:lnTo>
                <a:lnTo>
                  <a:pt x="50720" y="21530"/>
                </a:lnTo>
                <a:lnTo>
                  <a:pt x="50730" y="21510"/>
                </a:lnTo>
                <a:lnTo>
                  <a:pt x="50740" y="21470"/>
                </a:lnTo>
                <a:lnTo>
                  <a:pt x="50740" y="21400"/>
                </a:lnTo>
                <a:lnTo>
                  <a:pt x="50740" y="21350"/>
                </a:lnTo>
                <a:lnTo>
                  <a:pt x="50740" y="21330"/>
                </a:lnTo>
                <a:lnTo>
                  <a:pt x="50750" y="21320"/>
                </a:lnTo>
                <a:lnTo>
                  <a:pt x="50770" y="21300"/>
                </a:lnTo>
                <a:lnTo>
                  <a:pt x="50780" y="21290"/>
                </a:lnTo>
                <a:lnTo>
                  <a:pt x="50790" y="21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oqui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230" y="27800"/>
                </a:moveTo>
                <a:lnTo>
                  <a:pt x="49240" y="27800"/>
                </a:lnTo>
                <a:lnTo>
                  <a:pt x="49300" y="27760"/>
                </a:lnTo>
                <a:lnTo>
                  <a:pt x="49410" y="27740"/>
                </a:lnTo>
                <a:lnTo>
                  <a:pt x="49460" y="27750"/>
                </a:lnTo>
                <a:lnTo>
                  <a:pt x="49510" y="27760"/>
                </a:lnTo>
                <a:lnTo>
                  <a:pt x="49580" y="27790"/>
                </a:lnTo>
                <a:lnTo>
                  <a:pt x="49610" y="27810"/>
                </a:lnTo>
                <a:lnTo>
                  <a:pt x="49640" y="27840"/>
                </a:lnTo>
                <a:lnTo>
                  <a:pt x="49660" y="27860"/>
                </a:lnTo>
                <a:lnTo>
                  <a:pt x="49680" y="27890"/>
                </a:lnTo>
                <a:lnTo>
                  <a:pt x="49710" y="27990"/>
                </a:lnTo>
                <a:lnTo>
                  <a:pt x="49730" y="28020"/>
                </a:lnTo>
                <a:lnTo>
                  <a:pt x="49760" y="28060"/>
                </a:lnTo>
                <a:lnTo>
                  <a:pt x="49790" y="28070"/>
                </a:lnTo>
                <a:lnTo>
                  <a:pt x="49820" y="28070"/>
                </a:lnTo>
                <a:lnTo>
                  <a:pt x="49870" y="28050"/>
                </a:lnTo>
                <a:lnTo>
                  <a:pt x="49890" y="28050"/>
                </a:lnTo>
                <a:lnTo>
                  <a:pt x="49910" y="28060"/>
                </a:lnTo>
                <a:lnTo>
                  <a:pt x="49920" y="28070"/>
                </a:lnTo>
                <a:lnTo>
                  <a:pt x="49930" y="28080"/>
                </a:lnTo>
                <a:lnTo>
                  <a:pt x="49930" y="28100"/>
                </a:lnTo>
                <a:lnTo>
                  <a:pt x="49940" y="28120"/>
                </a:lnTo>
                <a:lnTo>
                  <a:pt x="49950" y="28140"/>
                </a:lnTo>
                <a:lnTo>
                  <a:pt x="49980" y="28160"/>
                </a:lnTo>
                <a:lnTo>
                  <a:pt x="50020" y="28160"/>
                </a:lnTo>
                <a:lnTo>
                  <a:pt x="50060" y="28140"/>
                </a:lnTo>
                <a:lnTo>
                  <a:pt x="50080" y="28110"/>
                </a:lnTo>
                <a:lnTo>
                  <a:pt x="50110" y="28050"/>
                </a:lnTo>
                <a:lnTo>
                  <a:pt x="50120" y="28010"/>
                </a:lnTo>
                <a:lnTo>
                  <a:pt x="50150" y="27830"/>
                </a:lnTo>
                <a:lnTo>
                  <a:pt x="50160" y="27810"/>
                </a:lnTo>
                <a:lnTo>
                  <a:pt x="50170" y="27790"/>
                </a:lnTo>
                <a:lnTo>
                  <a:pt x="50210" y="27760"/>
                </a:lnTo>
                <a:lnTo>
                  <a:pt x="50270" y="27740"/>
                </a:lnTo>
                <a:lnTo>
                  <a:pt x="50500" y="27690"/>
                </a:lnTo>
                <a:lnTo>
                  <a:pt x="50550" y="27670"/>
                </a:lnTo>
                <a:lnTo>
                  <a:pt x="50580" y="27650"/>
                </a:lnTo>
                <a:lnTo>
                  <a:pt x="50600" y="27620"/>
                </a:lnTo>
                <a:lnTo>
                  <a:pt x="50600" y="27580"/>
                </a:lnTo>
                <a:lnTo>
                  <a:pt x="50610" y="27560"/>
                </a:lnTo>
                <a:lnTo>
                  <a:pt x="50610" y="27540"/>
                </a:lnTo>
                <a:lnTo>
                  <a:pt x="50630" y="27520"/>
                </a:lnTo>
                <a:lnTo>
                  <a:pt x="50650" y="27510"/>
                </a:lnTo>
                <a:lnTo>
                  <a:pt x="50680" y="27500"/>
                </a:lnTo>
                <a:lnTo>
                  <a:pt x="50720" y="27510"/>
                </a:lnTo>
                <a:lnTo>
                  <a:pt x="50840" y="27550"/>
                </a:lnTo>
                <a:lnTo>
                  <a:pt x="50870" y="27570"/>
                </a:lnTo>
                <a:lnTo>
                  <a:pt x="50900" y="27600"/>
                </a:lnTo>
                <a:lnTo>
                  <a:pt x="50940" y="27730"/>
                </a:lnTo>
                <a:lnTo>
                  <a:pt x="51080" y="28350"/>
                </a:lnTo>
                <a:lnTo>
                  <a:pt x="51110" y="28420"/>
                </a:lnTo>
                <a:lnTo>
                  <a:pt x="51130" y="28470"/>
                </a:lnTo>
                <a:lnTo>
                  <a:pt x="51170" y="28510"/>
                </a:lnTo>
                <a:lnTo>
                  <a:pt x="51290" y="28600"/>
                </a:lnTo>
                <a:lnTo>
                  <a:pt x="51310" y="28620"/>
                </a:lnTo>
                <a:lnTo>
                  <a:pt x="51330" y="28650"/>
                </a:lnTo>
                <a:lnTo>
                  <a:pt x="51360" y="28730"/>
                </a:lnTo>
                <a:lnTo>
                  <a:pt x="51390" y="28770"/>
                </a:lnTo>
                <a:lnTo>
                  <a:pt x="51440" y="28800"/>
                </a:lnTo>
                <a:lnTo>
                  <a:pt x="51590" y="28830"/>
                </a:lnTo>
                <a:lnTo>
                  <a:pt x="51640" y="28850"/>
                </a:lnTo>
                <a:lnTo>
                  <a:pt x="51690" y="28880"/>
                </a:lnTo>
                <a:lnTo>
                  <a:pt x="51740" y="28910"/>
                </a:lnTo>
                <a:lnTo>
                  <a:pt x="51780" y="28920"/>
                </a:lnTo>
                <a:lnTo>
                  <a:pt x="51930" y="28920"/>
                </a:lnTo>
                <a:lnTo>
                  <a:pt x="51950" y="28920"/>
                </a:lnTo>
                <a:lnTo>
                  <a:pt x="51970" y="28910"/>
                </a:lnTo>
                <a:lnTo>
                  <a:pt x="52030" y="28870"/>
                </a:lnTo>
                <a:lnTo>
                  <a:pt x="52070" y="28860"/>
                </a:lnTo>
                <a:lnTo>
                  <a:pt x="52090" y="29040"/>
                </a:lnTo>
                <a:lnTo>
                  <a:pt x="52080" y="29320"/>
                </a:lnTo>
                <a:lnTo>
                  <a:pt x="52070" y="29400"/>
                </a:lnTo>
                <a:lnTo>
                  <a:pt x="52050" y="29480"/>
                </a:lnTo>
                <a:lnTo>
                  <a:pt x="51980" y="29570"/>
                </a:lnTo>
                <a:lnTo>
                  <a:pt x="51980" y="29600"/>
                </a:lnTo>
                <a:lnTo>
                  <a:pt x="51990" y="29640"/>
                </a:lnTo>
                <a:lnTo>
                  <a:pt x="52020" y="29640"/>
                </a:lnTo>
                <a:lnTo>
                  <a:pt x="52090" y="29630"/>
                </a:lnTo>
                <a:lnTo>
                  <a:pt x="52160" y="29660"/>
                </a:lnTo>
                <a:lnTo>
                  <a:pt x="52210" y="29710"/>
                </a:lnTo>
                <a:lnTo>
                  <a:pt x="52240" y="29790"/>
                </a:lnTo>
                <a:lnTo>
                  <a:pt x="52210" y="29870"/>
                </a:lnTo>
                <a:lnTo>
                  <a:pt x="52200" y="29880"/>
                </a:lnTo>
                <a:lnTo>
                  <a:pt x="52160" y="29900"/>
                </a:lnTo>
                <a:lnTo>
                  <a:pt x="52150" y="29910"/>
                </a:lnTo>
                <a:lnTo>
                  <a:pt x="52140" y="29930"/>
                </a:lnTo>
                <a:lnTo>
                  <a:pt x="52130" y="29950"/>
                </a:lnTo>
                <a:lnTo>
                  <a:pt x="52130" y="29990"/>
                </a:lnTo>
                <a:lnTo>
                  <a:pt x="52120" y="30070"/>
                </a:lnTo>
                <a:lnTo>
                  <a:pt x="52120" y="30110"/>
                </a:lnTo>
                <a:lnTo>
                  <a:pt x="52100" y="30140"/>
                </a:lnTo>
                <a:lnTo>
                  <a:pt x="52050" y="30200"/>
                </a:lnTo>
                <a:lnTo>
                  <a:pt x="52000" y="30240"/>
                </a:lnTo>
                <a:lnTo>
                  <a:pt x="51950" y="30260"/>
                </a:lnTo>
                <a:lnTo>
                  <a:pt x="51880" y="30280"/>
                </a:lnTo>
                <a:lnTo>
                  <a:pt x="51820" y="30270"/>
                </a:lnTo>
                <a:lnTo>
                  <a:pt x="51670" y="30190"/>
                </a:lnTo>
                <a:lnTo>
                  <a:pt x="51620" y="30220"/>
                </a:lnTo>
                <a:lnTo>
                  <a:pt x="51620" y="30250"/>
                </a:lnTo>
                <a:lnTo>
                  <a:pt x="51670" y="30330"/>
                </a:lnTo>
                <a:lnTo>
                  <a:pt x="51680" y="30370"/>
                </a:lnTo>
                <a:lnTo>
                  <a:pt x="51660" y="30420"/>
                </a:lnTo>
                <a:lnTo>
                  <a:pt x="51640" y="30440"/>
                </a:lnTo>
                <a:lnTo>
                  <a:pt x="51610" y="30450"/>
                </a:lnTo>
                <a:lnTo>
                  <a:pt x="51580" y="30470"/>
                </a:lnTo>
                <a:lnTo>
                  <a:pt x="51540" y="30530"/>
                </a:lnTo>
                <a:lnTo>
                  <a:pt x="51510" y="30690"/>
                </a:lnTo>
                <a:lnTo>
                  <a:pt x="51480" y="30770"/>
                </a:lnTo>
                <a:lnTo>
                  <a:pt x="51450" y="30830"/>
                </a:lnTo>
                <a:lnTo>
                  <a:pt x="51440" y="30870"/>
                </a:lnTo>
                <a:lnTo>
                  <a:pt x="51430" y="30910"/>
                </a:lnTo>
                <a:lnTo>
                  <a:pt x="51430" y="30940"/>
                </a:lnTo>
                <a:lnTo>
                  <a:pt x="51440" y="30960"/>
                </a:lnTo>
                <a:lnTo>
                  <a:pt x="51440" y="30980"/>
                </a:lnTo>
                <a:lnTo>
                  <a:pt x="51430" y="31000"/>
                </a:lnTo>
                <a:lnTo>
                  <a:pt x="51390" y="31050"/>
                </a:lnTo>
                <a:lnTo>
                  <a:pt x="51380" y="31060"/>
                </a:lnTo>
                <a:lnTo>
                  <a:pt x="51360" y="31140"/>
                </a:lnTo>
                <a:lnTo>
                  <a:pt x="51320" y="31430"/>
                </a:lnTo>
                <a:lnTo>
                  <a:pt x="51330" y="31470"/>
                </a:lnTo>
                <a:lnTo>
                  <a:pt x="51350" y="31500"/>
                </a:lnTo>
                <a:lnTo>
                  <a:pt x="51380" y="31530"/>
                </a:lnTo>
                <a:lnTo>
                  <a:pt x="51430" y="31580"/>
                </a:lnTo>
                <a:lnTo>
                  <a:pt x="51450" y="31610"/>
                </a:lnTo>
                <a:lnTo>
                  <a:pt x="51450" y="31640"/>
                </a:lnTo>
                <a:lnTo>
                  <a:pt x="51430" y="31640"/>
                </a:lnTo>
                <a:lnTo>
                  <a:pt x="51360" y="31630"/>
                </a:lnTo>
                <a:lnTo>
                  <a:pt x="51320" y="31650"/>
                </a:lnTo>
                <a:lnTo>
                  <a:pt x="51280" y="31710"/>
                </a:lnTo>
                <a:lnTo>
                  <a:pt x="51260" y="31760"/>
                </a:lnTo>
                <a:lnTo>
                  <a:pt x="51250" y="31820"/>
                </a:lnTo>
                <a:lnTo>
                  <a:pt x="51220" y="31850"/>
                </a:lnTo>
                <a:lnTo>
                  <a:pt x="51200" y="31880"/>
                </a:lnTo>
                <a:lnTo>
                  <a:pt x="51170" y="31890"/>
                </a:lnTo>
                <a:lnTo>
                  <a:pt x="51150" y="31860"/>
                </a:lnTo>
                <a:lnTo>
                  <a:pt x="51140" y="31810"/>
                </a:lnTo>
                <a:lnTo>
                  <a:pt x="51120" y="31770"/>
                </a:lnTo>
                <a:lnTo>
                  <a:pt x="51090" y="31750"/>
                </a:lnTo>
                <a:lnTo>
                  <a:pt x="51070" y="31760"/>
                </a:lnTo>
                <a:lnTo>
                  <a:pt x="50960" y="31930"/>
                </a:lnTo>
                <a:lnTo>
                  <a:pt x="50950" y="31960"/>
                </a:lnTo>
                <a:lnTo>
                  <a:pt x="50950" y="32000"/>
                </a:lnTo>
                <a:lnTo>
                  <a:pt x="50950" y="32080"/>
                </a:lnTo>
                <a:lnTo>
                  <a:pt x="50940" y="32120"/>
                </a:lnTo>
                <a:lnTo>
                  <a:pt x="50900" y="32210"/>
                </a:lnTo>
                <a:lnTo>
                  <a:pt x="50910" y="32250"/>
                </a:lnTo>
                <a:lnTo>
                  <a:pt x="50920" y="32290"/>
                </a:lnTo>
                <a:lnTo>
                  <a:pt x="50930" y="32330"/>
                </a:lnTo>
                <a:lnTo>
                  <a:pt x="50920" y="32370"/>
                </a:lnTo>
                <a:lnTo>
                  <a:pt x="50890" y="32440"/>
                </a:lnTo>
                <a:lnTo>
                  <a:pt x="50890" y="32480"/>
                </a:lnTo>
                <a:lnTo>
                  <a:pt x="50890" y="32560"/>
                </a:lnTo>
                <a:lnTo>
                  <a:pt x="50880" y="32640"/>
                </a:lnTo>
                <a:lnTo>
                  <a:pt x="50860" y="32730"/>
                </a:lnTo>
                <a:lnTo>
                  <a:pt x="50870" y="32770"/>
                </a:lnTo>
                <a:lnTo>
                  <a:pt x="50880" y="32820"/>
                </a:lnTo>
                <a:lnTo>
                  <a:pt x="50980" y="33020"/>
                </a:lnTo>
                <a:lnTo>
                  <a:pt x="51040" y="33080"/>
                </a:lnTo>
                <a:lnTo>
                  <a:pt x="51050" y="33120"/>
                </a:lnTo>
                <a:lnTo>
                  <a:pt x="51050" y="33210"/>
                </a:lnTo>
                <a:lnTo>
                  <a:pt x="51060" y="33260"/>
                </a:lnTo>
                <a:lnTo>
                  <a:pt x="51080" y="33310"/>
                </a:lnTo>
                <a:lnTo>
                  <a:pt x="51100" y="33350"/>
                </a:lnTo>
                <a:lnTo>
                  <a:pt x="51160" y="33410"/>
                </a:lnTo>
                <a:lnTo>
                  <a:pt x="51220" y="33430"/>
                </a:lnTo>
                <a:lnTo>
                  <a:pt x="51290" y="33430"/>
                </a:lnTo>
                <a:lnTo>
                  <a:pt x="51370" y="33440"/>
                </a:lnTo>
                <a:lnTo>
                  <a:pt x="51400" y="33460"/>
                </a:lnTo>
                <a:lnTo>
                  <a:pt x="51440" y="33490"/>
                </a:lnTo>
                <a:lnTo>
                  <a:pt x="51470" y="33530"/>
                </a:lnTo>
                <a:lnTo>
                  <a:pt x="51490" y="33570"/>
                </a:lnTo>
                <a:lnTo>
                  <a:pt x="51500" y="33610"/>
                </a:lnTo>
                <a:lnTo>
                  <a:pt x="51490" y="33640"/>
                </a:lnTo>
                <a:lnTo>
                  <a:pt x="51470" y="33660"/>
                </a:lnTo>
                <a:lnTo>
                  <a:pt x="51450" y="33700"/>
                </a:lnTo>
                <a:lnTo>
                  <a:pt x="51440" y="33770"/>
                </a:lnTo>
                <a:lnTo>
                  <a:pt x="51420" y="33790"/>
                </a:lnTo>
                <a:lnTo>
                  <a:pt x="51380" y="33800"/>
                </a:lnTo>
                <a:lnTo>
                  <a:pt x="51300" y="33760"/>
                </a:lnTo>
                <a:lnTo>
                  <a:pt x="51260" y="33760"/>
                </a:lnTo>
                <a:lnTo>
                  <a:pt x="51230" y="33780"/>
                </a:lnTo>
                <a:lnTo>
                  <a:pt x="51230" y="33810"/>
                </a:lnTo>
                <a:lnTo>
                  <a:pt x="51240" y="33830"/>
                </a:lnTo>
                <a:lnTo>
                  <a:pt x="51270" y="33860"/>
                </a:lnTo>
                <a:lnTo>
                  <a:pt x="51280" y="33880"/>
                </a:lnTo>
                <a:lnTo>
                  <a:pt x="51290" y="33890"/>
                </a:lnTo>
                <a:lnTo>
                  <a:pt x="51280" y="33940"/>
                </a:lnTo>
                <a:lnTo>
                  <a:pt x="51290" y="33960"/>
                </a:lnTo>
                <a:lnTo>
                  <a:pt x="51320" y="33980"/>
                </a:lnTo>
                <a:lnTo>
                  <a:pt x="51330" y="33990"/>
                </a:lnTo>
                <a:lnTo>
                  <a:pt x="51330" y="34010"/>
                </a:lnTo>
                <a:lnTo>
                  <a:pt x="51310" y="34050"/>
                </a:lnTo>
                <a:lnTo>
                  <a:pt x="51310" y="34070"/>
                </a:lnTo>
                <a:lnTo>
                  <a:pt x="51320" y="34090"/>
                </a:lnTo>
                <a:lnTo>
                  <a:pt x="51340" y="34140"/>
                </a:lnTo>
                <a:lnTo>
                  <a:pt x="51250" y="34170"/>
                </a:lnTo>
                <a:lnTo>
                  <a:pt x="51170" y="34160"/>
                </a:lnTo>
                <a:lnTo>
                  <a:pt x="51130" y="34150"/>
                </a:lnTo>
                <a:lnTo>
                  <a:pt x="51100" y="34130"/>
                </a:lnTo>
                <a:lnTo>
                  <a:pt x="51070" y="34100"/>
                </a:lnTo>
                <a:lnTo>
                  <a:pt x="51040" y="34030"/>
                </a:lnTo>
                <a:lnTo>
                  <a:pt x="51010" y="34000"/>
                </a:lnTo>
                <a:lnTo>
                  <a:pt x="50960" y="33970"/>
                </a:lnTo>
                <a:lnTo>
                  <a:pt x="50840" y="33940"/>
                </a:lnTo>
                <a:lnTo>
                  <a:pt x="50770" y="33890"/>
                </a:lnTo>
                <a:lnTo>
                  <a:pt x="50680" y="33800"/>
                </a:lnTo>
                <a:lnTo>
                  <a:pt x="50630" y="33760"/>
                </a:lnTo>
                <a:lnTo>
                  <a:pt x="50590" y="33740"/>
                </a:lnTo>
                <a:lnTo>
                  <a:pt x="50540" y="33720"/>
                </a:lnTo>
                <a:lnTo>
                  <a:pt x="50500" y="33720"/>
                </a:lnTo>
                <a:lnTo>
                  <a:pt x="50460" y="33720"/>
                </a:lnTo>
                <a:lnTo>
                  <a:pt x="50420" y="33730"/>
                </a:lnTo>
                <a:lnTo>
                  <a:pt x="50230" y="33660"/>
                </a:lnTo>
                <a:lnTo>
                  <a:pt x="50190" y="33640"/>
                </a:lnTo>
                <a:lnTo>
                  <a:pt x="50140" y="33670"/>
                </a:lnTo>
                <a:lnTo>
                  <a:pt x="50110" y="33740"/>
                </a:lnTo>
                <a:lnTo>
                  <a:pt x="50070" y="33740"/>
                </a:lnTo>
                <a:lnTo>
                  <a:pt x="50040" y="33760"/>
                </a:lnTo>
                <a:lnTo>
                  <a:pt x="49870" y="33670"/>
                </a:lnTo>
                <a:lnTo>
                  <a:pt x="49790" y="33690"/>
                </a:lnTo>
                <a:lnTo>
                  <a:pt x="49750" y="33700"/>
                </a:lnTo>
                <a:lnTo>
                  <a:pt x="49710" y="33740"/>
                </a:lnTo>
                <a:lnTo>
                  <a:pt x="49540" y="33840"/>
                </a:lnTo>
                <a:lnTo>
                  <a:pt x="49500" y="33860"/>
                </a:lnTo>
                <a:lnTo>
                  <a:pt x="49400" y="33820"/>
                </a:lnTo>
                <a:lnTo>
                  <a:pt x="49350" y="33780"/>
                </a:lnTo>
                <a:lnTo>
                  <a:pt x="49300" y="33790"/>
                </a:lnTo>
                <a:lnTo>
                  <a:pt x="49280" y="33850"/>
                </a:lnTo>
                <a:lnTo>
                  <a:pt x="49140" y="34110"/>
                </a:lnTo>
                <a:lnTo>
                  <a:pt x="49130" y="34110"/>
                </a:lnTo>
                <a:lnTo>
                  <a:pt x="49130" y="34040"/>
                </a:lnTo>
                <a:lnTo>
                  <a:pt x="49140" y="34010"/>
                </a:lnTo>
                <a:lnTo>
                  <a:pt x="49160" y="33960"/>
                </a:lnTo>
                <a:lnTo>
                  <a:pt x="49160" y="33870"/>
                </a:lnTo>
                <a:lnTo>
                  <a:pt x="49200" y="33650"/>
                </a:lnTo>
                <a:lnTo>
                  <a:pt x="49190" y="33610"/>
                </a:lnTo>
                <a:lnTo>
                  <a:pt x="49170" y="33590"/>
                </a:lnTo>
                <a:lnTo>
                  <a:pt x="49160" y="33570"/>
                </a:lnTo>
                <a:lnTo>
                  <a:pt x="49160" y="33540"/>
                </a:lnTo>
                <a:lnTo>
                  <a:pt x="49160" y="33510"/>
                </a:lnTo>
                <a:lnTo>
                  <a:pt x="49170" y="33490"/>
                </a:lnTo>
                <a:lnTo>
                  <a:pt x="49190" y="33480"/>
                </a:lnTo>
                <a:lnTo>
                  <a:pt x="49200" y="33470"/>
                </a:lnTo>
                <a:lnTo>
                  <a:pt x="49210" y="33460"/>
                </a:lnTo>
                <a:lnTo>
                  <a:pt x="49200" y="33410"/>
                </a:lnTo>
                <a:lnTo>
                  <a:pt x="49140" y="33350"/>
                </a:lnTo>
                <a:lnTo>
                  <a:pt x="49140" y="33320"/>
                </a:lnTo>
                <a:lnTo>
                  <a:pt x="49170" y="33280"/>
                </a:lnTo>
                <a:lnTo>
                  <a:pt x="49180" y="33240"/>
                </a:lnTo>
                <a:lnTo>
                  <a:pt x="49180" y="33210"/>
                </a:lnTo>
                <a:lnTo>
                  <a:pt x="49100" y="32850"/>
                </a:lnTo>
                <a:lnTo>
                  <a:pt x="49080" y="32820"/>
                </a:lnTo>
                <a:lnTo>
                  <a:pt x="49080" y="32660"/>
                </a:lnTo>
                <a:lnTo>
                  <a:pt x="49040" y="32500"/>
                </a:lnTo>
                <a:lnTo>
                  <a:pt x="49010" y="32450"/>
                </a:lnTo>
                <a:lnTo>
                  <a:pt x="48940" y="31990"/>
                </a:lnTo>
                <a:lnTo>
                  <a:pt x="48910" y="31920"/>
                </a:lnTo>
                <a:lnTo>
                  <a:pt x="48910" y="31880"/>
                </a:lnTo>
                <a:lnTo>
                  <a:pt x="48930" y="31710"/>
                </a:lnTo>
                <a:lnTo>
                  <a:pt x="48940" y="31610"/>
                </a:lnTo>
                <a:lnTo>
                  <a:pt x="48930" y="31510"/>
                </a:lnTo>
                <a:lnTo>
                  <a:pt x="48910" y="31430"/>
                </a:lnTo>
                <a:lnTo>
                  <a:pt x="48900" y="31410"/>
                </a:lnTo>
                <a:lnTo>
                  <a:pt x="48890" y="31400"/>
                </a:lnTo>
                <a:lnTo>
                  <a:pt x="48890" y="31390"/>
                </a:lnTo>
                <a:lnTo>
                  <a:pt x="48880" y="31340"/>
                </a:lnTo>
                <a:lnTo>
                  <a:pt x="48870" y="31300"/>
                </a:lnTo>
                <a:lnTo>
                  <a:pt x="48870" y="31230"/>
                </a:lnTo>
                <a:lnTo>
                  <a:pt x="48830" y="31090"/>
                </a:lnTo>
                <a:lnTo>
                  <a:pt x="48850" y="30940"/>
                </a:lnTo>
                <a:lnTo>
                  <a:pt x="48840" y="30920"/>
                </a:lnTo>
                <a:lnTo>
                  <a:pt x="48820" y="30740"/>
                </a:lnTo>
                <a:lnTo>
                  <a:pt x="48830" y="30700"/>
                </a:lnTo>
                <a:lnTo>
                  <a:pt x="48860" y="30600"/>
                </a:lnTo>
                <a:lnTo>
                  <a:pt x="48850" y="30560"/>
                </a:lnTo>
                <a:lnTo>
                  <a:pt x="48840" y="30520"/>
                </a:lnTo>
                <a:lnTo>
                  <a:pt x="48850" y="30470"/>
                </a:lnTo>
                <a:lnTo>
                  <a:pt x="48870" y="30400"/>
                </a:lnTo>
                <a:lnTo>
                  <a:pt x="48890" y="30170"/>
                </a:lnTo>
                <a:lnTo>
                  <a:pt x="48960" y="29980"/>
                </a:lnTo>
                <a:lnTo>
                  <a:pt x="48960" y="29960"/>
                </a:lnTo>
                <a:lnTo>
                  <a:pt x="48970" y="29950"/>
                </a:lnTo>
                <a:lnTo>
                  <a:pt x="48980" y="29950"/>
                </a:lnTo>
                <a:lnTo>
                  <a:pt x="48990" y="29970"/>
                </a:lnTo>
                <a:lnTo>
                  <a:pt x="49010" y="30030"/>
                </a:lnTo>
                <a:lnTo>
                  <a:pt x="49050" y="30050"/>
                </a:lnTo>
                <a:lnTo>
                  <a:pt x="49100" y="30050"/>
                </a:lnTo>
                <a:lnTo>
                  <a:pt x="49130" y="30050"/>
                </a:lnTo>
                <a:lnTo>
                  <a:pt x="49180" y="30030"/>
                </a:lnTo>
                <a:lnTo>
                  <a:pt x="49200" y="30020"/>
                </a:lnTo>
                <a:lnTo>
                  <a:pt x="49210" y="30000"/>
                </a:lnTo>
                <a:lnTo>
                  <a:pt x="49200" y="29980"/>
                </a:lnTo>
                <a:lnTo>
                  <a:pt x="49200" y="29960"/>
                </a:lnTo>
                <a:lnTo>
                  <a:pt x="49200" y="29950"/>
                </a:lnTo>
                <a:lnTo>
                  <a:pt x="49230" y="29950"/>
                </a:lnTo>
                <a:lnTo>
                  <a:pt x="49240" y="29920"/>
                </a:lnTo>
                <a:lnTo>
                  <a:pt x="49310" y="29790"/>
                </a:lnTo>
                <a:lnTo>
                  <a:pt x="49330" y="29810"/>
                </a:lnTo>
                <a:lnTo>
                  <a:pt x="49350" y="29840"/>
                </a:lnTo>
                <a:lnTo>
                  <a:pt x="49370" y="29840"/>
                </a:lnTo>
                <a:lnTo>
                  <a:pt x="49390" y="29820"/>
                </a:lnTo>
                <a:lnTo>
                  <a:pt x="49410" y="29790"/>
                </a:lnTo>
                <a:lnTo>
                  <a:pt x="49420" y="29760"/>
                </a:lnTo>
                <a:lnTo>
                  <a:pt x="49430" y="29690"/>
                </a:lnTo>
                <a:lnTo>
                  <a:pt x="49440" y="29610"/>
                </a:lnTo>
                <a:lnTo>
                  <a:pt x="49420" y="29540"/>
                </a:lnTo>
                <a:lnTo>
                  <a:pt x="49400" y="29480"/>
                </a:lnTo>
                <a:lnTo>
                  <a:pt x="49370" y="29430"/>
                </a:lnTo>
                <a:lnTo>
                  <a:pt x="49380" y="29410"/>
                </a:lnTo>
                <a:lnTo>
                  <a:pt x="49390" y="29400"/>
                </a:lnTo>
                <a:lnTo>
                  <a:pt x="49400" y="29400"/>
                </a:lnTo>
                <a:lnTo>
                  <a:pt x="49420" y="29410"/>
                </a:lnTo>
                <a:lnTo>
                  <a:pt x="49420" y="29400"/>
                </a:lnTo>
                <a:lnTo>
                  <a:pt x="49430" y="29380"/>
                </a:lnTo>
                <a:lnTo>
                  <a:pt x="49440" y="29380"/>
                </a:lnTo>
                <a:lnTo>
                  <a:pt x="49470" y="29370"/>
                </a:lnTo>
                <a:lnTo>
                  <a:pt x="49470" y="29360"/>
                </a:lnTo>
                <a:lnTo>
                  <a:pt x="49460" y="29340"/>
                </a:lnTo>
                <a:lnTo>
                  <a:pt x="49470" y="29330"/>
                </a:lnTo>
                <a:lnTo>
                  <a:pt x="49480" y="29320"/>
                </a:lnTo>
                <a:lnTo>
                  <a:pt x="49480" y="29310"/>
                </a:lnTo>
                <a:lnTo>
                  <a:pt x="49480" y="29300"/>
                </a:lnTo>
                <a:lnTo>
                  <a:pt x="49500" y="29300"/>
                </a:lnTo>
                <a:lnTo>
                  <a:pt x="49510" y="29300"/>
                </a:lnTo>
                <a:lnTo>
                  <a:pt x="49530" y="29320"/>
                </a:lnTo>
                <a:lnTo>
                  <a:pt x="49540" y="29330"/>
                </a:lnTo>
                <a:lnTo>
                  <a:pt x="49580" y="29310"/>
                </a:lnTo>
                <a:lnTo>
                  <a:pt x="49600" y="29260"/>
                </a:lnTo>
                <a:lnTo>
                  <a:pt x="49610" y="29200"/>
                </a:lnTo>
                <a:lnTo>
                  <a:pt x="49610" y="29130"/>
                </a:lnTo>
                <a:lnTo>
                  <a:pt x="49600" y="29100"/>
                </a:lnTo>
                <a:lnTo>
                  <a:pt x="49590" y="29080"/>
                </a:lnTo>
                <a:lnTo>
                  <a:pt x="49550" y="29050"/>
                </a:lnTo>
                <a:lnTo>
                  <a:pt x="49540" y="29030"/>
                </a:lnTo>
                <a:lnTo>
                  <a:pt x="49530" y="29000"/>
                </a:lnTo>
                <a:lnTo>
                  <a:pt x="49510" y="28880"/>
                </a:lnTo>
                <a:lnTo>
                  <a:pt x="49510" y="28840"/>
                </a:lnTo>
                <a:lnTo>
                  <a:pt x="49530" y="28830"/>
                </a:lnTo>
                <a:lnTo>
                  <a:pt x="49540" y="28810"/>
                </a:lnTo>
                <a:lnTo>
                  <a:pt x="49540" y="28780"/>
                </a:lnTo>
                <a:lnTo>
                  <a:pt x="49540" y="28750"/>
                </a:lnTo>
                <a:lnTo>
                  <a:pt x="49530" y="28730"/>
                </a:lnTo>
                <a:lnTo>
                  <a:pt x="49580" y="28660"/>
                </a:lnTo>
                <a:lnTo>
                  <a:pt x="49600" y="28620"/>
                </a:lnTo>
                <a:lnTo>
                  <a:pt x="49580" y="28600"/>
                </a:lnTo>
                <a:lnTo>
                  <a:pt x="49550" y="28580"/>
                </a:lnTo>
                <a:lnTo>
                  <a:pt x="49530" y="28540"/>
                </a:lnTo>
                <a:lnTo>
                  <a:pt x="49520" y="28490"/>
                </a:lnTo>
                <a:lnTo>
                  <a:pt x="49510" y="28450"/>
                </a:lnTo>
                <a:lnTo>
                  <a:pt x="49510" y="28410"/>
                </a:lnTo>
                <a:lnTo>
                  <a:pt x="49540" y="28340"/>
                </a:lnTo>
                <a:lnTo>
                  <a:pt x="49550" y="28280"/>
                </a:lnTo>
                <a:lnTo>
                  <a:pt x="49560" y="28260"/>
                </a:lnTo>
                <a:lnTo>
                  <a:pt x="49560" y="28240"/>
                </a:lnTo>
                <a:lnTo>
                  <a:pt x="49560" y="28210"/>
                </a:lnTo>
                <a:lnTo>
                  <a:pt x="49550" y="28190"/>
                </a:lnTo>
                <a:lnTo>
                  <a:pt x="49520" y="28170"/>
                </a:lnTo>
                <a:lnTo>
                  <a:pt x="49510" y="28150"/>
                </a:lnTo>
                <a:lnTo>
                  <a:pt x="49500" y="28100"/>
                </a:lnTo>
                <a:lnTo>
                  <a:pt x="49500" y="28060"/>
                </a:lnTo>
                <a:lnTo>
                  <a:pt x="49490" y="28020"/>
                </a:lnTo>
                <a:lnTo>
                  <a:pt x="49460" y="27970"/>
                </a:lnTo>
                <a:lnTo>
                  <a:pt x="49440" y="27950"/>
                </a:lnTo>
                <a:lnTo>
                  <a:pt x="49270" y="27830"/>
                </a:lnTo>
                <a:lnTo>
                  <a:pt x="49230" y="2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Región Metropolitana de Santi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35960"/>
                </a:moveTo>
                <a:lnTo>
                  <a:pt x="51750" y="35970"/>
                </a:lnTo>
                <a:lnTo>
                  <a:pt x="51770" y="36010"/>
                </a:lnTo>
                <a:lnTo>
                  <a:pt x="51770" y="36050"/>
                </a:lnTo>
                <a:lnTo>
                  <a:pt x="51740" y="36180"/>
                </a:lnTo>
                <a:lnTo>
                  <a:pt x="51740" y="36220"/>
                </a:lnTo>
                <a:lnTo>
                  <a:pt x="51760" y="36260"/>
                </a:lnTo>
                <a:lnTo>
                  <a:pt x="51780" y="36290"/>
                </a:lnTo>
                <a:lnTo>
                  <a:pt x="51850" y="36340"/>
                </a:lnTo>
                <a:lnTo>
                  <a:pt x="51860" y="36370"/>
                </a:lnTo>
                <a:lnTo>
                  <a:pt x="51920" y="36500"/>
                </a:lnTo>
                <a:lnTo>
                  <a:pt x="51970" y="36490"/>
                </a:lnTo>
                <a:lnTo>
                  <a:pt x="52050" y="36380"/>
                </a:lnTo>
                <a:lnTo>
                  <a:pt x="52110" y="36370"/>
                </a:lnTo>
                <a:lnTo>
                  <a:pt x="52180" y="36390"/>
                </a:lnTo>
                <a:lnTo>
                  <a:pt x="52240" y="36430"/>
                </a:lnTo>
                <a:lnTo>
                  <a:pt x="52280" y="36480"/>
                </a:lnTo>
                <a:lnTo>
                  <a:pt x="52290" y="36600"/>
                </a:lnTo>
                <a:lnTo>
                  <a:pt x="52330" y="36680"/>
                </a:lnTo>
                <a:lnTo>
                  <a:pt x="52330" y="36720"/>
                </a:lnTo>
                <a:lnTo>
                  <a:pt x="52310" y="36750"/>
                </a:lnTo>
                <a:lnTo>
                  <a:pt x="52270" y="36810"/>
                </a:lnTo>
                <a:lnTo>
                  <a:pt x="52250" y="36850"/>
                </a:lnTo>
                <a:lnTo>
                  <a:pt x="52240" y="36880"/>
                </a:lnTo>
                <a:lnTo>
                  <a:pt x="52230" y="36980"/>
                </a:lnTo>
                <a:lnTo>
                  <a:pt x="52230" y="37010"/>
                </a:lnTo>
                <a:lnTo>
                  <a:pt x="52210" y="37020"/>
                </a:lnTo>
                <a:lnTo>
                  <a:pt x="52180" y="37030"/>
                </a:lnTo>
                <a:lnTo>
                  <a:pt x="52170" y="37040"/>
                </a:lnTo>
                <a:lnTo>
                  <a:pt x="52160" y="37070"/>
                </a:lnTo>
                <a:lnTo>
                  <a:pt x="52160" y="37080"/>
                </a:lnTo>
                <a:lnTo>
                  <a:pt x="52170" y="37100"/>
                </a:lnTo>
                <a:lnTo>
                  <a:pt x="52170" y="37130"/>
                </a:lnTo>
                <a:lnTo>
                  <a:pt x="52130" y="37250"/>
                </a:lnTo>
                <a:lnTo>
                  <a:pt x="52130" y="37290"/>
                </a:lnTo>
                <a:lnTo>
                  <a:pt x="52150" y="37330"/>
                </a:lnTo>
                <a:lnTo>
                  <a:pt x="52190" y="37400"/>
                </a:lnTo>
                <a:lnTo>
                  <a:pt x="52190" y="37430"/>
                </a:lnTo>
                <a:lnTo>
                  <a:pt x="52170" y="37460"/>
                </a:lnTo>
                <a:lnTo>
                  <a:pt x="52110" y="37510"/>
                </a:lnTo>
                <a:lnTo>
                  <a:pt x="52100" y="37530"/>
                </a:lnTo>
                <a:lnTo>
                  <a:pt x="52090" y="37580"/>
                </a:lnTo>
                <a:lnTo>
                  <a:pt x="52130" y="37750"/>
                </a:lnTo>
                <a:lnTo>
                  <a:pt x="52120" y="37790"/>
                </a:lnTo>
                <a:lnTo>
                  <a:pt x="52110" y="37870"/>
                </a:lnTo>
                <a:lnTo>
                  <a:pt x="52100" y="37940"/>
                </a:lnTo>
                <a:lnTo>
                  <a:pt x="52120" y="37940"/>
                </a:lnTo>
                <a:lnTo>
                  <a:pt x="52150" y="37930"/>
                </a:lnTo>
                <a:lnTo>
                  <a:pt x="52180" y="37940"/>
                </a:lnTo>
                <a:lnTo>
                  <a:pt x="52200" y="38000"/>
                </a:lnTo>
                <a:lnTo>
                  <a:pt x="52200" y="38100"/>
                </a:lnTo>
                <a:lnTo>
                  <a:pt x="52190" y="38270"/>
                </a:lnTo>
                <a:lnTo>
                  <a:pt x="52180" y="38300"/>
                </a:lnTo>
                <a:lnTo>
                  <a:pt x="52170" y="38320"/>
                </a:lnTo>
                <a:lnTo>
                  <a:pt x="52170" y="38340"/>
                </a:lnTo>
                <a:lnTo>
                  <a:pt x="52180" y="38380"/>
                </a:lnTo>
                <a:lnTo>
                  <a:pt x="52190" y="38410"/>
                </a:lnTo>
                <a:lnTo>
                  <a:pt x="52240" y="38490"/>
                </a:lnTo>
                <a:lnTo>
                  <a:pt x="52250" y="38550"/>
                </a:lnTo>
                <a:lnTo>
                  <a:pt x="52240" y="38570"/>
                </a:lnTo>
                <a:lnTo>
                  <a:pt x="52120" y="38620"/>
                </a:lnTo>
                <a:lnTo>
                  <a:pt x="52110" y="38630"/>
                </a:lnTo>
                <a:lnTo>
                  <a:pt x="52110" y="38650"/>
                </a:lnTo>
                <a:lnTo>
                  <a:pt x="52100" y="38660"/>
                </a:lnTo>
                <a:lnTo>
                  <a:pt x="52040" y="38630"/>
                </a:lnTo>
                <a:lnTo>
                  <a:pt x="52000" y="38630"/>
                </a:lnTo>
                <a:lnTo>
                  <a:pt x="51960" y="38620"/>
                </a:lnTo>
                <a:lnTo>
                  <a:pt x="51870" y="38640"/>
                </a:lnTo>
                <a:lnTo>
                  <a:pt x="51850" y="38660"/>
                </a:lnTo>
                <a:lnTo>
                  <a:pt x="51830" y="38570"/>
                </a:lnTo>
                <a:lnTo>
                  <a:pt x="51810" y="38530"/>
                </a:lnTo>
                <a:lnTo>
                  <a:pt x="51780" y="38490"/>
                </a:lnTo>
                <a:lnTo>
                  <a:pt x="51670" y="38420"/>
                </a:lnTo>
                <a:lnTo>
                  <a:pt x="51660" y="38380"/>
                </a:lnTo>
                <a:lnTo>
                  <a:pt x="51650" y="38340"/>
                </a:lnTo>
                <a:lnTo>
                  <a:pt x="51640" y="38300"/>
                </a:lnTo>
                <a:lnTo>
                  <a:pt x="51620" y="38250"/>
                </a:lnTo>
                <a:lnTo>
                  <a:pt x="51600" y="38210"/>
                </a:lnTo>
                <a:lnTo>
                  <a:pt x="51570" y="38190"/>
                </a:lnTo>
                <a:lnTo>
                  <a:pt x="51540" y="38180"/>
                </a:lnTo>
                <a:lnTo>
                  <a:pt x="51460" y="38190"/>
                </a:lnTo>
                <a:lnTo>
                  <a:pt x="51410" y="38190"/>
                </a:lnTo>
                <a:lnTo>
                  <a:pt x="51370" y="38160"/>
                </a:lnTo>
                <a:lnTo>
                  <a:pt x="51340" y="38130"/>
                </a:lnTo>
                <a:lnTo>
                  <a:pt x="51320" y="38090"/>
                </a:lnTo>
                <a:lnTo>
                  <a:pt x="51300" y="38030"/>
                </a:lnTo>
                <a:lnTo>
                  <a:pt x="51270" y="37960"/>
                </a:lnTo>
                <a:lnTo>
                  <a:pt x="51220" y="37890"/>
                </a:lnTo>
                <a:lnTo>
                  <a:pt x="51190" y="37850"/>
                </a:lnTo>
                <a:lnTo>
                  <a:pt x="51140" y="37810"/>
                </a:lnTo>
                <a:lnTo>
                  <a:pt x="51110" y="37810"/>
                </a:lnTo>
                <a:lnTo>
                  <a:pt x="50870" y="37890"/>
                </a:lnTo>
                <a:lnTo>
                  <a:pt x="50810" y="37900"/>
                </a:lnTo>
                <a:lnTo>
                  <a:pt x="50700" y="37890"/>
                </a:lnTo>
                <a:lnTo>
                  <a:pt x="50660" y="37900"/>
                </a:lnTo>
                <a:lnTo>
                  <a:pt x="50640" y="37910"/>
                </a:lnTo>
                <a:lnTo>
                  <a:pt x="50620" y="37920"/>
                </a:lnTo>
                <a:lnTo>
                  <a:pt x="50590" y="37930"/>
                </a:lnTo>
                <a:lnTo>
                  <a:pt x="50550" y="37940"/>
                </a:lnTo>
                <a:lnTo>
                  <a:pt x="50500" y="37930"/>
                </a:lnTo>
                <a:lnTo>
                  <a:pt x="50480" y="37930"/>
                </a:lnTo>
                <a:lnTo>
                  <a:pt x="50460" y="37940"/>
                </a:lnTo>
                <a:lnTo>
                  <a:pt x="50460" y="37960"/>
                </a:lnTo>
                <a:lnTo>
                  <a:pt x="50470" y="38030"/>
                </a:lnTo>
                <a:lnTo>
                  <a:pt x="50470" y="38040"/>
                </a:lnTo>
                <a:lnTo>
                  <a:pt x="50470" y="38070"/>
                </a:lnTo>
                <a:lnTo>
                  <a:pt x="50460" y="38090"/>
                </a:lnTo>
                <a:lnTo>
                  <a:pt x="50440" y="38110"/>
                </a:lnTo>
                <a:lnTo>
                  <a:pt x="50420" y="38140"/>
                </a:lnTo>
                <a:lnTo>
                  <a:pt x="50320" y="38220"/>
                </a:lnTo>
                <a:lnTo>
                  <a:pt x="50290" y="38250"/>
                </a:lnTo>
                <a:lnTo>
                  <a:pt x="50210" y="38360"/>
                </a:lnTo>
                <a:lnTo>
                  <a:pt x="50180" y="38390"/>
                </a:lnTo>
                <a:lnTo>
                  <a:pt x="50140" y="38410"/>
                </a:lnTo>
                <a:lnTo>
                  <a:pt x="50000" y="38440"/>
                </a:lnTo>
                <a:lnTo>
                  <a:pt x="49950" y="38440"/>
                </a:lnTo>
                <a:lnTo>
                  <a:pt x="49880" y="38430"/>
                </a:lnTo>
                <a:lnTo>
                  <a:pt x="49840" y="38420"/>
                </a:lnTo>
                <a:lnTo>
                  <a:pt x="49790" y="38390"/>
                </a:lnTo>
                <a:lnTo>
                  <a:pt x="49580" y="38220"/>
                </a:lnTo>
                <a:lnTo>
                  <a:pt x="49540" y="38210"/>
                </a:lnTo>
                <a:lnTo>
                  <a:pt x="49510" y="38220"/>
                </a:lnTo>
                <a:lnTo>
                  <a:pt x="49500" y="38240"/>
                </a:lnTo>
                <a:lnTo>
                  <a:pt x="49470" y="38260"/>
                </a:lnTo>
                <a:lnTo>
                  <a:pt x="49450" y="38260"/>
                </a:lnTo>
                <a:lnTo>
                  <a:pt x="49430" y="38250"/>
                </a:lnTo>
                <a:lnTo>
                  <a:pt x="49280" y="38140"/>
                </a:lnTo>
                <a:lnTo>
                  <a:pt x="49170" y="38090"/>
                </a:lnTo>
                <a:lnTo>
                  <a:pt x="49130" y="38080"/>
                </a:lnTo>
                <a:lnTo>
                  <a:pt x="49110" y="38080"/>
                </a:lnTo>
                <a:lnTo>
                  <a:pt x="49040" y="38100"/>
                </a:lnTo>
                <a:lnTo>
                  <a:pt x="49020" y="38110"/>
                </a:lnTo>
                <a:lnTo>
                  <a:pt x="48990" y="38120"/>
                </a:lnTo>
                <a:lnTo>
                  <a:pt x="48900" y="38030"/>
                </a:lnTo>
                <a:lnTo>
                  <a:pt x="48830" y="38000"/>
                </a:lnTo>
                <a:lnTo>
                  <a:pt x="48820" y="37990"/>
                </a:lnTo>
                <a:lnTo>
                  <a:pt x="48810" y="37970"/>
                </a:lnTo>
                <a:lnTo>
                  <a:pt x="49030" y="37840"/>
                </a:lnTo>
                <a:lnTo>
                  <a:pt x="49060" y="37820"/>
                </a:lnTo>
                <a:lnTo>
                  <a:pt x="49080" y="37800"/>
                </a:lnTo>
                <a:lnTo>
                  <a:pt x="49170" y="37670"/>
                </a:lnTo>
                <a:lnTo>
                  <a:pt x="49220" y="37650"/>
                </a:lnTo>
                <a:lnTo>
                  <a:pt x="49260" y="37640"/>
                </a:lnTo>
                <a:lnTo>
                  <a:pt x="49340" y="37630"/>
                </a:lnTo>
                <a:lnTo>
                  <a:pt x="49370" y="37610"/>
                </a:lnTo>
                <a:lnTo>
                  <a:pt x="49390" y="37590"/>
                </a:lnTo>
                <a:lnTo>
                  <a:pt x="49390" y="37550"/>
                </a:lnTo>
                <a:lnTo>
                  <a:pt x="49360" y="37490"/>
                </a:lnTo>
                <a:lnTo>
                  <a:pt x="49350" y="37440"/>
                </a:lnTo>
                <a:lnTo>
                  <a:pt x="49380" y="37390"/>
                </a:lnTo>
                <a:lnTo>
                  <a:pt x="49410" y="37350"/>
                </a:lnTo>
                <a:lnTo>
                  <a:pt x="49450" y="37320"/>
                </a:lnTo>
                <a:lnTo>
                  <a:pt x="49460" y="37280"/>
                </a:lnTo>
                <a:lnTo>
                  <a:pt x="49470" y="37220"/>
                </a:lnTo>
                <a:lnTo>
                  <a:pt x="49450" y="37100"/>
                </a:lnTo>
                <a:lnTo>
                  <a:pt x="49450" y="36970"/>
                </a:lnTo>
                <a:lnTo>
                  <a:pt x="49300" y="36790"/>
                </a:lnTo>
                <a:lnTo>
                  <a:pt x="49280" y="36690"/>
                </a:lnTo>
                <a:lnTo>
                  <a:pt x="49310" y="36580"/>
                </a:lnTo>
                <a:lnTo>
                  <a:pt x="50000" y="35980"/>
                </a:lnTo>
                <a:lnTo>
                  <a:pt x="50020" y="35950"/>
                </a:lnTo>
                <a:lnTo>
                  <a:pt x="50180" y="35870"/>
                </a:lnTo>
                <a:lnTo>
                  <a:pt x="50210" y="35850"/>
                </a:lnTo>
                <a:lnTo>
                  <a:pt x="50220" y="35840"/>
                </a:lnTo>
                <a:lnTo>
                  <a:pt x="50270" y="35820"/>
                </a:lnTo>
                <a:lnTo>
                  <a:pt x="50310" y="35810"/>
                </a:lnTo>
                <a:lnTo>
                  <a:pt x="50350" y="35810"/>
                </a:lnTo>
                <a:lnTo>
                  <a:pt x="50490" y="35760"/>
                </a:lnTo>
                <a:lnTo>
                  <a:pt x="50590" y="35760"/>
                </a:lnTo>
                <a:lnTo>
                  <a:pt x="50660" y="35860"/>
                </a:lnTo>
                <a:lnTo>
                  <a:pt x="50710" y="35880"/>
                </a:lnTo>
                <a:lnTo>
                  <a:pt x="50750" y="35840"/>
                </a:lnTo>
                <a:lnTo>
                  <a:pt x="50820" y="35790"/>
                </a:lnTo>
                <a:lnTo>
                  <a:pt x="51050" y="36000"/>
                </a:lnTo>
                <a:lnTo>
                  <a:pt x="51070" y="36000"/>
                </a:lnTo>
                <a:lnTo>
                  <a:pt x="51090" y="36010"/>
                </a:lnTo>
                <a:lnTo>
                  <a:pt x="51200" y="36040"/>
                </a:lnTo>
                <a:lnTo>
                  <a:pt x="51230" y="36080"/>
                </a:lnTo>
                <a:lnTo>
                  <a:pt x="51310" y="36150"/>
                </a:lnTo>
                <a:lnTo>
                  <a:pt x="51340" y="36220"/>
                </a:lnTo>
                <a:lnTo>
                  <a:pt x="51390" y="36220"/>
                </a:lnTo>
                <a:lnTo>
                  <a:pt x="51500" y="36120"/>
                </a:lnTo>
                <a:lnTo>
                  <a:pt x="51660" y="35980"/>
                </a:lnTo>
                <a:lnTo>
                  <a:pt x="51750" y="35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alparaí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340" y="34140"/>
                </a:moveTo>
                <a:lnTo>
                  <a:pt x="51340" y="34170"/>
                </a:lnTo>
                <a:lnTo>
                  <a:pt x="51340" y="34180"/>
                </a:lnTo>
                <a:lnTo>
                  <a:pt x="51340" y="34220"/>
                </a:lnTo>
                <a:lnTo>
                  <a:pt x="51340" y="34240"/>
                </a:lnTo>
                <a:lnTo>
                  <a:pt x="51350" y="34300"/>
                </a:lnTo>
                <a:lnTo>
                  <a:pt x="51380" y="34310"/>
                </a:lnTo>
                <a:lnTo>
                  <a:pt x="51410" y="34320"/>
                </a:lnTo>
                <a:lnTo>
                  <a:pt x="51450" y="34340"/>
                </a:lnTo>
                <a:lnTo>
                  <a:pt x="51470" y="34370"/>
                </a:lnTo>
                <a:lnTo>
                  <a:pt x="51500" y="34400"/>
                </a:lnTo>
                <a:lnTo>
                  <a:pt x="51490" y="34560"/>
                </a:lnTo>
                <a:lnTo>
                  <a:pt x="51530" y="34630"/>
                </a:lnTo>
                <a:lnTo>
                  <a:pt x="51600" y="34670"/>
                </a:lnTo>
                <a:lnTo>
                  <a:pt x="51630" y="34690"/>
                </a:lnTo>
                <a:lnTo>
                  <a:pt x="51650" y="34740"/>
                </a:lnTo>
                <a:lnTo>
                  <a:pt x="51650" y="34780"/>
                </a:lnTo>
                <a:lnTo>
                  <a:pt x="51650" y="34820"/>
                </a:lnTo>
                <a:lnTo>
                  <a:pt x="51650" y="34860"/>
                </a:lnTo>
                <a:lnTo>
                  <a:pt x="51690" y="34920"/>
                </a:lnTo>
                <a:lnTo>
                  <a:pt x="51670" y="34920"/>
                </a:lnTo>
                <a:lnTo>
                  <a:pt x="51630" y="34930"/>
                </a:lnTo>
                <a:lnTo>
                  <a:pt x="51620" y="34940"/>
                </a:lnTo>
                <a:lnTo>
                  <a:pt x="51610" y="34960"/>
                </a:lnTo>
                <a:lnTo>
                  <a:pt x="51610" y="35000"/>
                </a:lnTo>
                <a:lnTo>
                  <a:pt x="51610" y="35050"/>
                </a:lnTo>
                <a:lnTo>
                  <a:pt x="51660" y="35280"/>
                </a:lnTo>
                <a:lnTo>
                  <a:pt x="51680" y="35350"/>
                </a:lnTo>
                <a:lnTo>
                  <a:pt x="51780" y="35470"/>
                </a:lnTo>
                <a:lnTo>
                  <a:pt x="51840" y="35530"/>
                </a:lnTo>
                <a:lnTo>
                  <a:pt x="51870" y="35550"/>
                </a:lnTo>
                <a:lnTo>
                  <a:pt x="51910" y="35560"/>
                </a:lnTo>
                <a:lnTo>
                  <a:pt x="51940" y="35580"/>
                </a:lnTo>
                <a:lnTo>
                  <a:pt x="51940" y="35610"/>
                </a:lnTo>
                <a:lnTo>
                  <a:pt x="51910" y="35670"/>
                </a:lnTo>
                <a:lnTo>
                  <a:pt x="51900" y="35710"/>
                </a:lnTo>
                <a:lnTo>
                  <a:pt x="51880" y="35800"/>
                </a:lnTo>
                <a:lnTo>
                  <a:pt x="51860" y="35830"/>
                </a:lnTo>
                <a:lnTo>
                  <a:pt x="51840" y="35850"/>
                </a:lnTo>
                <a:lnTo>
                  <a:pt x="51780" y="35870"/>
                </a:lnTo>
                <a:lnTo>
                  <a:pt x="51750" y="35890"/>
                </a:lnTo>
                <a:lnTo>
                  <a:pt x="51740" y="35930"/>
                </a:lnTo>
                <a:lnTo>
                  <a:pt x="51750" y="35960"/>
                </a:lnTo>
                <a:lnTo>
                  <a:pt x="51660" y="35980"/>
                </a:lnTo>
                <a:lnTo>
                  <a:pt x="51500" y="36120"/>
                </a:lnTo>
                <a:lnTo>
                  <a:pt x="51390" y="36220"/>
                </a:lnTo>
                <a:lnTo>
                  <a:pt x="51340" y="36220"/>
                </a:lnTo>
                <a:lnTo>
                  <a:pt x="51310" y="36150"/>
                </a:lnTo>
                <a:lnTo>
                  <a:pt x="51230" y="36080"/>
                </a:lnTo>
                <a:lnTo>
                  <a:pt x="51200" y="36040"/>
                </a:lnTo>
                <a:lnTo>
                  <a:pt x="51090" y="36010"/>
                </a:lnTo>
                <a:lnTo>
                  <a:pt x="51070" y="36000"/>
                </a:lnTo>
                <a:lnTo>
                  <a:pt x="51050" y="36000"/>
                </a:lnTo>
                <a:lnTo>
                  <a:pt x="50820" y="35790"/>
                </a:lnTo>
                <a:lnTo>
                  <a:pt x="50750" y="35840"/>
                </a:lnTo>
                <a:lnTo>
                  <a:pt x="50710" y="35880"/>
                </a:lnTo>
                <a:lnTo>
                  <a:pt x="50660" y="35860"/>
                </a:lnTo>
                <a:lnTo>
                  <a:pt x="50590" y="35760"/>
                </a:lnTo>
                <a:lnTo>
                  <a:pt x="50490" y="35760"/>
                </a:lnTo>
                <a:lnTo>
                  <a:pt x="50350" y="35810"/>
                </a:lnTo>
                <a:lnTo>
                  <a:pt x="50310" y="35810"/>
                </a:lnTo>
                <a:lnTo>
                  <a:pt x="50270" y="35820"/>
                </a:lnTo>
                <a:lnTo>
                  <a:pt x="50220" y="35840"/>
                </a:lnTo>
                <a:lnTo>
                  <a:pt x="50210" y="35850"/>
                </a:lnTo>
                <a:lnTo>
                  <a:pt x="50180" y="35870"/>
                </a:lnTo>
                <a:lnTo>
                  <a:pt x="50020" y="35950"/>
                </a:lnTo>
                <a:lnTo>
                  <a:pt x="50000" y="35980"/>
                </a:lnTo>
                <a:lnTo>
                  <a:pt x="49310" y="36580"/>
                </a:lnTo>
                <a:lnTo>
                  <a:pt x="49280" y="36690"/>
                </a:lnTo>
                <a:lnTo>
                  <a:pt x="49300" y="36790"/>
                </a:lnTo>
                <a:lnTo>
                  <a:pt x="49450" y="36970"/>
                </a:lnTo>
                <a:lnTo>
                  <a:pt x="49450" y="37100"/>
                </a:lnTo>
                <a:lnTo>
                  <a:pt x="49470" y="37220"/>
                </a:lnTo>
                <a:lnTo>
                  <a:pt x="49460" y="37280"/>
                </a:lnTo>
                <a:lnTo>
                  <a:pt x="49450" y="37320"/>
                </a:lnTo>
                <a:lnTo>
                  <a:pt x="49410" y="37350"/>
                </a:lnTo>
                <a:lnTo>
                  <a:pt x="49380" y="37390"/>
                </a:lnTo>
                <a:lnTo>
                  <a:pt x="49350" y="37440"/>
                </a:lnTo>
                <a:lnTo>
                  <a:pt x="49360" y="37490"/>
                </a:lnTo>
                <a:lnTo>
                  <a:pt x="49390" y="37550"/>
                </a:lnTo>
                <a:lnTo>
                  <a:pt x="49390" y="37590"/>
                </a:lnTo>
                <a:lnTo>
                  <a:pt x="49370" y="37610"/>
                </a:lnTo>
                <a:lnTo>
                  <a:pt x="49340" y="37630"/>
                </a:lnTo>
                <a:lnTo>
                  <a:pt x="49260" y="37640"/>
                </a:lnTo>
                <a:lnTo>
                  <a:pt x="49220" y="37650"/>
                </a:lnTo>
                <a:lnTo>
                  <a:pt x="49170" y="37670"/>
                </a:lnTo>
                <a:lnTo>
                  <a:pt x="49080" y="37800"/>
                </a:lnTo>
                <a:lnTo>
                  <a:pt x="49060" y="37820"/>
                </a:lnTo>
                <a:lnTo>
                  <a:pt x="49030" y="37840"/>
                </a:lnTo>
                <a:lnTo>
                  <a:pt x="48810" y="37970"/>
                </a:lnTo>
                <a:lnTo>
                  <a:pt x="48790" y="37950"/>
                </a:lnTo>
                <a:lnTo>
                  <a:pt x="48750" y="37940"/>
                </a:lnTo>
                <a:lnTo>
                  <a:pt x="48740" y="37930"/>
                </a:lnTo>
                <a:lnTo>
                  <a:pt x="48720" y="37920"/>
                </a:lnTo>
                <a:lnTo>
                  <a:pt x="48700" y="37900"/>
                </a:lnTo>
                <a:lnTo>
                  <a:pt x="48690" y="37900"/>
                </a:lnTo>
                <a:lnTo>
                  <a:pt x="48680" y="37910"/>
                </a:lnTo>
                <a:lnTo>
                  <a:pt x="48660" y="37910"/>
                </a:lnTo>
                <a:lnTo>
                  <a:pt x="48650" y="37910"/>
                </a:lnTo>
                <a:lnTo>
                  <a:pt x="48630" y="37890"/>
                </a:lnTo>
                <a:lnTo>
                  <a:pt x="48610" y="37890"/>
                </a:lnTo>
                <a:lnTo>
                  <a:pt x="48590" y="37890"/>
                </a:lnTo>
                <a:lnTo>
                  <a:pt x="48540" y="37890"/>
                </a:lnTo>
                <a:lnTo>
                  <a:pt x="48560" y="37840"/>
                </a:lnTo>
                <a:lnTo>
                  <a:pt x="48600" y="37650"/>
                </a:lnTo>
                <a:lnTo>
                  <a:pt x="48630" y="37570"/>
                </a:lnTo>
                <a:lnTo>
                  <a:pt x="48650" y="37540"/>
                </a:lnTo>
                <a:lnTo>
                  <a:pt x="48660" y="37540"/>
                </a:lnTo>
                <a:lnTo>
                  <a:pt x="48670" y="37530"/>
                </a:lnTo>
                <a:lnTo>
                  <a:pt x="48690" y="37510"/>
                </a:lnTo>
                <a:lnTo>
                  <a:pt x="48710" y="37510"/>
                </a:lnTo>
                <a:lnTo>
                  <a:pt x="48750" y="37510"/>
                </a:lnTo>
                <a:lnTo>
                  <a:pt x="48770" y="37500"/>
                </a:lnTo>
                <a:lnTo>
                  <a:pt x="48800" y="37470"/>
                </a:lnTo>
                <a:lnTo>
                  <a:pt x="48840" y="37450"/>
                </a:lnTo>
                <a:lnTo>
                  <a:pt x="48870" y="37420"/>
                </a:lnTo>
                <a:lnTo>
                  <a:pt x="48900" y="37370"/>
                </a:lnTo>
                <a:lnTo>
                  <a:pt x="48930" y="37280"/>
                </a:lnTo>
                <a:lnTo>
                  <a:pt x="48940" y="37230"/>
                </a:lnTo>
                <a:lnTo>
                  <a:pt x="48950" y="37180"/>
                </a:lnTo>
                <a:lnTo>
                  <a:pt x="48940" y="37110"/>
                </a:lnTo>
                <a:lnTo>
                  <a:pt x="48950" y="37090"/>
                </a:lnTo>
                <a:lnTo>
                  <a:pt x="48950" y="37070"/>
                </a:lnTo>
                <a:lnTo>
                  <a:pt x="48980" y="37040"/>
                </a:lnTo>
                <a:lnTo>
                  <a:pt x="48980" y="37030"/>
                </a:lnTo>
                <a:lnTo>
                  <a:pt x="48950" y="36940"/>
                </a:lnTo>
                <a:lnTo>
                  <a:pt x="48840" y="36800"/>
                </a:lnTo>
                <a:lnTo>
                  <a:pt x="48830" y="36700"/>
                </a:lnTo>
                <a:lnTo>
                  <a:pt x="48840" y="36670"/>
                </a:lnTo>
                <a:lnTo>
                  <a:pt x="48850" y="36660"/>
                </a:lnTo>
                <a:lnTo>
                  <a:pt x="48870" y="36640"/>
                </a:lnTo>
                <a:lnTo>
                  <a:pt x="48890" y="36640"/>
                </a:lnTo>
                <a:lnTo>
                  <a:pt x="48900" y="36630"/>
                </a:lnTo>
                <a:lnTo>
                  <a:pt x="48900" y="36610"/>
                </a:lnTo>
                <a:lnTo>
                  <a:pt x="48900" y="36560"/>
                </a:lnTo>
                <a:lnTo>
                  <a:pt x="48890" y="36500"/>
                </a:lnTo>
                <a:lnTo>
                  <a:pt x="48870" y="36470"/>
                </a:lnTo>
                <a:lnTo>
                  <a:pt x="48850" y="36430"/>
                </a:lnTo>
                <a:lnTo>
                  <a:pt x="48830" y="36390"/>
                </a:lnTo>
                <a:lnTo>
                  <a:pt x="48810" y="36210"/>
                </a:lnTo>
                <a:lnTo>
                  <a:pt x="48800" y="36180"/>
                </a:lnTo>
                <a:lnTo>
                  <a:pt x="48750" y="36100"/>
                </a:lnTo>
                <a:lnTo>
                  <a:pt x="48730" y="36070"/>
                </a:lnTo>
                <a:lnTo>
                  <a:pt x="48770" y="36040"/>
                </a:lnTo>
                <a:lnTo>
                  <a:pt x="48860" y="36040"/>
                </a:lnTo>
                <a:lnTo>
                  <a:pt x="48880" y="36010"/>
                </a:lnTo>
                <a:lnTo>
                  <a:pt x="48890" y="35980"/>
                </a:lnTo>
                <a:lnTo>
                  <a:pt x="48900" y="35950"/>
                </a:lnTo>
                <a:lnTo>
                  <a:pt x="48910" y="35930"/>
                </a:lnTo>
                <a:lnTo>
                  <a:pt x="48920" y="35910"/>
                </a:lnTo>
                <a:lnTo>
                  <a:pt x="48950" y="35890"/>
                </a:lnTo>
                <a:lnTo>
                  <a:pt x="48960" y="35890"/>
                </a:lnTo>
                <a:lnTo>
                  <a:pt x="48970" y="35890"/>
                </a:lnTo>
                <a:lnTo>
                  <a:pt x="49040" y="35890"/>
                </a:lnTo>
                <a:lnTo>
                  <a:pt x="49060" y="35890"/>
                </a:lnTo>
                <a:lnTo>
                  <a:pt x="49080" y="35870"/>
                </a:lnTo>
                <a:lnTo>
                  <a:pt x="49090" y="35850"/>
                </a:lnTo>
                <a:lnTo>
                  <a:pt x="49090" y="35820"/>
                </a:lnTo>
                <a:lnTo>
                  <a:pt x="49110" y="35770"/>
                </a:lnTo>
                <a:lnTo>
                  <a:pt x="49110" y="35750"/>
                </a:lnTo>
                <a:lnTo>
                  <a:pt x="49110" y="35730"/>
                </a:lnTo>
                <a:lnTo>
                  <a:pt x="49110" y="35700"/>
                </a:lnTo>
                <a:lnTo>
                  <a:pt x="49120" y="35680"/>
                </a:lnTo>
                <a:lnTo>
                  <a:pt x="49160" y="35650"/>
                </a:lnTo>
                <a:lnTo>
                  <a:pt x="49170" y="35630"/>
                </a:lnTo>
                <a:lnTo>
                  <a:pt x="49180" y="35580"/>
                </a:lnTo>
                <a:lnTo>
                  <a:pt x="49160" y="35530"/>
                </a:lnTo>
                <a:lnTo>
                  <a:pt x="49140" y="35480"/>
                </a:lnTo>
                <a:lnTo>
                  <a:pt x="49130" y="35430"/>
                </a:lnTo>
                <a:lnTo>
                  <a:pt x="49120" y="35410"/>
                </a:lnTo>
                <a:lnTo>
                  <a:pt x="49120" y="35380"/>
                </a:lnTo>
                <a:lnTo>
                  <a:pt x="49130" y="35360"/>
                </a:lnTo>
                <a:lnTo>
                  <a:pt x="49150" y="35350"/>
                </a:lnTo>
                <a:lnTo>
                  <a:pt x="49190" y="35350"/>
                </a:lnTo>
                <a:lnTo>
                  <a:pt x="49210" y="35350"/>
                </a:lnTo>
                <a:lnTo>
                  <a:pt x="49220" y="35300"/>
                </a:lnTo>
                <a:lnTo>
                  <a:pt x="49200" y="35260"/>
                </a:lnTo>
                <a:lnTo>
                  <a:pt x="49200" y="35220"/>
                </a:lnTo>
                <a:lnTo>
                  <a:pt x="49270" y="35200"/>
                </a:lnTo>
                <a:lnTo>
                  <a:pt x="49290" y="35170"/>
                </a:lnTo>
                <a:lnTo>
                  <a:pt x="49300" y="35130"/>
                </a:lnTo>
                <a:lnTo>
                  <a:pt x="49310" y="35080"/>
                </a:lnTo>
                <a:lnTo>
                  <a:pt x="49300" y="34980"/>
                </a:lnTo>
                <a:lnTo>
                  <a:pt x="49290" y="34930"/>
                </a:lnTo>
                <a:lnTo>
                  <a:pt x="49250" y="34850"/>
                </a:lnTo>
                <a:lnTo>
                  <a:pt x="49260" y="34800"/>
                </a:lnTo>
                <a:lnTo>
                  <a:pt x="49290" y="34770"/>
                </a:lnTo>
                <a:lnTo>
                  <a:pt x="49320" y="34740"/>
                </a:lnTo>
                <a:lnTo>
                  <a:pt x="49320" y="34710"/>
                </a:lnTo>
                <a:lnTo>
                  <a:pt x="49330" y="34610"/>
                </a:lnTo>
                <a:lnTo>
                  <a:pt x="49350" y="34580"/>
                </a:lnTo>
                <a:lnTo>
                  <a:pt x="49360" y="34550"/>
                </a:lnTo>
                <a:lnTo>
                  <a:pt x="49370" y="34540"/>
                </a:lnTo>
                <a:lnTo>
                  <a:pt x="49380" y="34520"/>
                </a:lnTo>
                <a:lnTo>
                  <a:pt x="49370" y="34490"/>
                </a:lnTo>
                <a:lnTo>
                  <a:pt x="49310" y="34430"/>
                </a:lnTo>
                <a:lnTo>
                  <a:pt x="49300" y="34420"/>
                </a:lnTo>
                <a:lnTo>
                  <a:pt x="49280" y="34410"/>
                </a:lnTo>
                <a:lnTo>
                  <a:pt x="49270" y="34410"/>
                </a:lnTo>
                <a:lnTo>
                  <a:pt x="49270" y="34400"/>
                </a:lnTo>
                <a:lnTo>
                  <a:pt x="49270" y="34370"/>
                </a:lnTo>
                <a:lnTo>
                  <a:pt x="49250" y="34290"/>
                </a:lnTo>
                <a:lnTo>
                  <a:pt x="49240" y="34270"/>
                </a:lnTo>
                <a:lnTo>
                  <a:pt x="49220" y="34230"/>
                </a:lnTo>
                <a:lnTo>
                  <a:pt x="49190" y="34210"/>
                </a:lnTo>
                <a:lnTo>
                  <a:pt x="49160" y="34180"/>
                </a:lnTo>
                <a:lnTo>
                  <a:pt x="49130" y="34130"/>
                </a:lnTo>
                <a:lnTo>
                  <a:pt x="49130" y="34110"/>
                </a:lnTo>
                <a:lnTo>
                  <a:pt x="49140" y="34110"/>
                </a:lnTo>
                <a:lnTo>
                  <a:pt x="49280" y="33850"/>
                </a:lnTo>
                <a:lnTo>
                  <a:pt x="49300" y="33790"/>
                </a:lnTo>
                <a:lnTo>
                  <a:pt x="49350" y="33780"/>
                </a:lnTo>
                <a:lnTo>
                  <a:pt x="49400" y="33820"/>
                </a:lnTo>
                <a:lnTo>
                  <a:pt x="49500" y="33860"/>
                </a:lnTo>
                <a:lnTo>
                  <a:pt x="49540" y="33840"/>
                </a:lnTo>
                <a:lnTo>
                  <a:pt x="49710" y="33740"/>
                </a:lnTo>
                <a:lnTo>
                  <a:pt x="49750" y="33700"/>
                </a:lnTo>
                <a:lnTo>
                  <a:pt x="49790" y="33690"/>
                </a:lnTo>
                <a:lnTo>
                  <a:pt x="49870" y="33670"/>
                </a:lnTo>
                <a:lnTo>
                  <a:pt x="50040" y="33760"/>
                </a:lnTo>
                <a:lnTo>
                  <a:pt x="50070" y="33740"/>
                </a:lnTo>
                <a:lnTo>
                  <a:pt x="50110" y="33740"/>
                </a:lnTo>
                <a:lnTo>
                  <a:pt x="50140" y="33670"/>
                </a:lnTo>
                <a:lnTo>
                  <a:pt x="50190" y="33640"/>
                </a:lnTo>
                <a:lnTo>
                  <a:pt x="50230" y="33660"/>
                </a:lnTo>
                <a:lnTo>
                  <a:pt x="50420" y="33730"/>
                </a:lnTo>
                <a:lnTo>
                  <a:pt x="50460" y="33720"/>
                </a:lnTo>
                <a:lnTo>
                  <a:pt x="50500" y="33720"/>
                </a:lnTo>
                <a:lnTo>
                  <a:pt x="50540" y="33720"/>
                </a:lnTo>
                <a:lnTo>
                  <a:pt x="50590" y="33740"/>
                </a:lnTo>
                <a:lnTo>
                  <a:pt x="50630" y="33760"/>
                </a:lnTo>
                <a:lnTo>
                  <a:pt x="50680" y="33800"/>
                </a:lnTo>
                <a:lnTo>
                  <a:pt x="50770" y="33890"/>
                </a:lnTo>
                <a:lnTo>
                  <a:pt x="50840" y="33940"/>
                </a:lnTo>
                <a:lnTo>
                  <a:pt x="50960" y="33970"/>
                </a:lnTo>
                <a:lnTo>
                  <a:pt x="51010" y="34000"/>
                </a:lnTo>
                <a:lnTo>
                  <a:pt x="51040" y="34030"/>
                </a:lnTo>
                <a:lnTo>
                  <a:pt x="51070" y="34100"/>
                </a:lnTo>
                <a:lnTo>
                  <a:pt x="51100" y="34130"/>
                </a:lnTo>
                <a:lnTo>
                  <a:pt x="51130" y="34150"/>
                </a:lnTo>
                <a:lnTo>
                  <a:pt x="51170" y="34160"/>
                </a:lnTo>
                <a:lnTo>
                  <a:pt x="51250" y="34170"/>
                </a:lnTo>
                <a:lnTo>
                  <a:pt x="51340" y="34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u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60" y="40300"/>
                </a:moveTo>
                <a:lnTo>
                  <a:pt x="51270" y="40460"/>
                </a:lnTo>
                <a:lnTo>
                  <a:pt x="51240" y="40610"/>
                </a:lnTo>
                <a:lnTo>
                  <a:pt x="50950" y="40710"/>
                </a:lnTo>
                <a:lnTo>
                  <a:pt x="50890" y="40820"/>
                </a:lnTo>
                <a:lnTo>
                  <a:pt x="50920" y="40900"/>
                </a:lnTo>
                <a:lnTo>
                  <a:pt x="50990" y="40930"/>
                </a:lnTo>
                <a:lnTo>
                  <a:pt x="51070" y="40940"/>
                </a:lnTo>
                <a:lnTo>
                  <a:pt x="51140" y="40980"/>
                </a:lnTo>
                <a:lnTo>
                  <a:pt x="51160" y="41030"/>
                </a:lnTo>
                <a:lnTo>
                  <a:pt x="51140" y="41060"/>
                </a:lnTo>
                <a:lnTo>
                  <a:pt x="51100" y="41070"/>
                </a:lnTo>
                <a:lnTo>
                  <a:pt x="51080" y="41080"/>
                </a:lnTo>
                <a:lnTo>
                  <a:pt x="51090" y="41120"/>
                </a:lnTo>
                <a:lnTo>
                  <a:pt x="51130" y="41270"/>
                </a:lnTo>
                <a:lnTo>
                  <a:pt x="51160" y="41300"/>
                </a:lnTo>
                <a:lnTo>
                  <a:pt x="51180" y="41330"/>
                </a:lnTo>
                <a:lnTo>
                  <a:pt x="51200" y="41370"/>
                </a:lnTo>
                <a:lnTo>
                  <a:pt x="51180" y="41460"/>
                </a:lnTo>
                <a:lnTo>
                  <a:pt x="51190" y="41550"/>
                </a:lnTo>
                <a:lnTo>
                  <a:pt x="51190" y="41590"/>
                </a:lnTo>
                <a:lnTo>
                  <a:pt x="51170" y="41680"/>
                </a:lnTo>
                <a:lnTo>
                  <a:pt x="51170" y="41710"/>
                </a:lnTo>
                <a:lnTo>
                  <a:pt x="51250" y="41940"/>
                </a:lnTo>
                <a:lnTo>
                  <a:pt x="51280" y="41990"/>
                </a:lnTo>
                <a:lnTo>
                  <a:pt x="51290" y="42060"/>
                </a:lnTo>
                <a:lnTo>
                  <a:pt x="51180" y="42180"/>
                </a:lnTo>
                <a:lnTo>
                  <a:pt x="51170" y="42260"/>
                </a:lnTo>
                <a:lnTo>
                  <a:pt x="51190" y="42270"/>
                </a:lnTo>
                <a:lnTo>
                  <a:pt x="51230" y="42260"/>
                </a:lnTo>
                <a:lnTo>
                  <a:pt x="51240" y="42280"/>
                </a:lnTo>
                <a:lnTo>
                  <a:pt x="51240" y="42300"/>
                </a:lnTo>
                <a:lnTo>
                  <a:pt x="51230" y="42310"/>
                </a:lnTo>
                <a:lnTo>
                  <a:pt x="51210" y="42320"/>
                </a:lnTo>
                <a:lnTo>
                  <a:pt x="51200" y="42340"/>
                </a:lnTo>
                <a:lnTo>
                  <a:pt x="51190" y="42380"/>
                </a:lnTo>
                <a:lnTo>
                  <a:pt x="51190" y="42410"/>
                </a:lnTo>
                <a:lnTo>
                  <a:pt x="51240" y="42540"/>
                </a:lnTo>
                <a:lnTo>
                  <a:pt x="51250" y="42580"/>
                </a:lnTo>
                <a:lnTo>
                  <a:pt x="51240" y="42610"/>
                </a:lnTo>
                <a:lnTo>
                  <a:pt x="51200" y="42640"/>
                </a:lnTo>
                <a:lnTo>
                  <a:pt x="51190" y="42660"/>
                </a:lnTo>
                <a:lnTo>
                  <a:pt x="51170" y="42740"/>
                </a:lnTo>
                <a:lnTo>
                  <a:pt x="51160" y="42770"/>
                </a:lnTo>
                <a:lnTo>
                  <a:pt x="51150" y="42780"/>
                </a:lnTo>
                <a:lnTo>
                  <a:pt x="51120" y="42820"/>
                </a:lnTo>
                <a:lnTo>
                  <a:pt x="51080" y="42840"/>
                </a:lnTo>
                <a:lnTo>
                  <a:pt x="51030" y="42840"/>
                </a:lnTo>
                <a:lnTo>
                  <a:pt x="50950" y="42800"/>
                </a:lnTo>
                <a:lnTo>
                  <a:pt x="50910" y="42790"/>
                </a:lnTo>
                <a:lnTo>
                  <a:pt x="50880" y="42800"/>
                </a:lnTo>
                <a:lnTo>
                  <a:pt x="50870" y="42810"/>
                </a:lnTo>
                <a:lnTo>
                  <a:pt x="50850" y="42860"/>
                </a:lnTo>
                <a:lnTo>
                  <a:pt x="50850" y="42870"/>
                </a:lnTo>
                <a:lnTo>
                  <a:pt x="50850" y="42900"/>
                </a:lnTo>
                <a:lnTo>
                  <a:pt x="50840" y="42910"/>
                </a:lnTo>
                <a:lnTo>
                  <a:pt x="50830" y="42920"/>
                </a:lnTo>
                <a:lnTo>
                  <a:pt x="50810" y="42930"/>
                </a:lnTo>
                <a:lnTo>
                  <a:pt x="50800" y="42940"/>
                </a:lnTo>
                <a:lnTo>
                  <a:pt x="50740" y="43030"/>
                </a:lnTo>
                <a:lnTo>
                  <a:pt x="50710" y="43040"/>
                </a:lnTo>
                <a:lnTo>
                  <a:pt x="50680" y="43050"/>
                </a:lnTo>
                <a:lnTo>
                  <a:pt x="50660" y="43060"/>
                </a:lnTo>
                <a:lnTo>
                  <a:pt x="50650" y="43070"/>
                </a:lnTo>
                <a:lnTo>
                  <a:pt x="50640" y="43100"/>
                </a:lnTo>
                <a:lnTo>
                  <a:pt x="50640" y="43110"/>
                </a:lnTo>
                <a:lnTo>
                  <a:pt x="50640" y="43130"/>
                </a:lnTo>
                <a:lnTo>
                  <a:pt x="50640" y="43150"/>
                </a:lnTo>
                <a:lnTo>
                  <a:pt x="50610" y="43210"/>
                </a:lnTo>
                <a:lnTo>
                  <a:pt x="50610" y="43230"/>
                </a:lnTo>
                <a:lnTo>
                  <a:pt x="50610" y="43260"/>
                </a:lnTo>
                <a:lnTo>
                  <a:pt x="50640" y="43300"/>
                </a:lnTo>
                <a:lnTo>
                  <a:pt x="50650" y="43330"/>
                </a:lnTo>
                <a:lnTo>
                  <a:pt x="50650" y="43380"/>
                </a:lnTo>
                <a:lnTo>
                  <a:pt x="50630" y="43410"/>
                </a:lnTo>
                <a:lnTo>
                  <a:pt x="50470" y="43450"/>
                </a:lnTo>
                <a:lnTo>
                  <a:pt x="50460" y="43440"/>
                </a:lnTo>
                <a:lnTo>
                  <a:pt x="50450" y="43430"/>
                </a:lnTo>
                <a:lnTo>
                  <a:pt x="50430" y="43420"/>
                </a:lnTo>
                <a:lnTo>
                  <a:pt x="50360" y="43390"/>
                </a:lnTo>
                <a:lnTo>
                  <a:pt x="50320" y="43380"/>
                </a:lnTo>
                <a:lnTo>
                  <a:pt x="50290" y="43390"/>
                </a:lnTo>
                <a:lnTo>
                  <a:pt x="50270" y="43420"/>
                </a:lnTo>
                <a:lnTo>
                  <a:pt x="50260" y="43510"/>
                </a:lnTo>
                <a:lnTo>
                  <a:pt x="50240" y="43540"/>
                </a:lnTo>
                <a:lnTo>
                  <a:pt x="50210" y="43560"/>
                </a:lnTo>
                <a:lnTo>
                  <a:pt x="50170" y="43570"/>
                </a:lnTo>
                <a:lnTo>
                  <a:pt x="50140" y="43570"/>
                </a:lnTo>
                <a:lnTo>
                  <a:pt x="50100" y="43550"/>
                </a:lnTo>
                <a:lnTo>
                  <a:pt x="50070" y="43560"/>
                </a:lnTo>
                <a:lnTo>
                  <a:pt x="50040" y="43520"/>
                </a:lnTo>
                <a:lnTo>
                  <a:pt x="50020" y="43480"/>
                </a:lnTo>
                <a:lnTo>
                  <a:pt x="50010" y="43440"/>
                </a:lnTo>
                <a:lnTo>
                  <a:pt x="49990" y="43420"/>
                </a:lnTo>
                <a:lnTo>
                  <a:pt x="49980" y="43400"/>
                </a:lnTo>
                <a:lnTo>
                  <a:pt x="49950" y="43390"/>
                </a:lnTo>
                <a:lnTo>
                  <a:pt x="49920" y="43380"/>
                </a:lnTo>
                <a:lnTo>
                  <a:pt x="49890" y="43380"/>
                </a:lnTo>
                <a:lnTo>
                  <a:pt x="49860" y="43390"/>
                </a:lnTo>
                <a:lnTo>
                  <a:pt x="49830" y="43400"/>
                </a:lnTo>
                <a:lnTo>
                  <a:pt x="49730" y="43400"/>
                </a:lnTo>
                <a:lnTo>
                  <a:pt x="49690" y="43410"/>
                </a:lnTo>
                <a:lnTo>
                  <a:pt x="49660" y="43420"/>
                </a:lnTo>
                <a:lnTo>
                  <a:pt x="49370" y="43440"/>
                </a:lnTo>
                <a:lnTo>
                  <a:pt x="48790" y="43120"/>
                </a:lnTo>
                <a:lnTo>
                  <a:pt x="48700" y="43060"/>
                </a:lnTo>
                <a:lnTo>
                  <a:pt x="48640" y="43010"/>
                </a:lnTo>
                <a:lnTo>
                  <a:pt x="48550" y="42980"/>
                </a:lnTo>
                <a:lnTo>
                  <a:pt x="48210" y="42750"/>
                </a:lnTo>
                <a:lnTo>
                  <a:pt x="48180" y="42750"/>
                </a:lnTo>
                <a:lnTo>
                  <a:pt x="48160" y="42750"/>
                </a:lnTo>
                <a:lnTo>
                  <a:pt x="48150" y="42750"/>
                </a:lnTo>
                <a:lnTo>
                  <a:pt x="48140" y="42760"/>
                </a:lnTo>
                <a:lnTo>
                  <a:pt x="48070" y="42870"/>
                </a:lnTo>
                <a:lnTo>
                  <a:pt x="47950" y="42920"/>
                </a:lnTo>
                <a:lnTo>
                  <a:pt x="47760" y="42910"/>
                </a:lnTo>
                <a:lnTo>
                  <a:pt x="47600" y="42900"/>
                </a:lnTo>
                <a:lnTo>
                  <a:pt x="47500" y="42800"/>
                </a:lnTo>
                <a:lnTo>
                  <a:pt x="47440" y="42640"/>
                </a:lnTo>
                <a:lnTo>
                  <a:pt x="47400" y="42610"/>
                </a:lnTo>
                <a:lnTo>
                  <a:pt x="47240" y="42570"/>
                </a:lnTo>
                <a:lnTo>
                  <a:pt x="47110" y="42540"/>
                </a:lnTo>
                <a:lnTo>
                  <a:pt x="47030" y="42500"/>
                </a:lnTo>
                <a:lnTo>
                  <a:pt x="46850" y="42590"/>
                </a:lnTo>
                <a:lnTo>
                  <a:pt x="46860" y="42540"/>
                </a:lnTo>
                <a:lnTo>
                  <a:pt x="46860" y="42520"/>
                </a:lnTo>
                <a:lnTo>
                  <a:pt x="46860" y="42490"/>
                </a:lnTo>
                <a:lnTo>
                  <a:pt x="46850" y="42470"/>
                </a:lnTo>
                <a:lnTo>
                  <a:pt x="46840" y="42450"/>
                </a:lnTo>
                <a:lnTo>
                  <a:pt x="46850" y="42430"/>
                </a:lnTo>
                <a:lnTo>
                  <a:pt x="46860" y="42400"/>
                </a:lnTo>
                <a:lnTo>
                  <a:pt x="46880" y="42370"/>
                </a:lnTo>
                <a:lnTo>
                  <a:pt x="47050" y="42210"/>
                </a:lnTo>
                <a:lnTo>
                  <a:pt x="47080" y="42170"/>
                </a:lnTo>
                <a:lnTo>
                  <a:pt x="47090" y="42130"/>
                </a:lnTo>
                <a:lnTo>
                  <a:pt x="47190" y="42070"/>
                </a:lnTo>
                <a:lnTo>
                  <a:pt x="47210" y="42050"/>
                </a:lnTo>
                <a:lnTo>
                  <a:pt x="47240" y="41960"/>
                </a:lnTo>
                <a:lnTo>
                  <a:pt x="47230" y="41870"/>
                </a:lnTo>
                <a:lnTo>
                  <a:pt x="47210" y="41780"/>
                </a:lnTo>
                <a:lnTo>
                  <a:pt x="47120" y="41590"/>
                </a:lnTo>
                <a:lnTo>
                  <a:pt x="47110" y="41550"/>
                </a:lnTo>
                <a:lnTo>
                  <a:pt x="47120" y="41500"/>
                </a:lnTo>
                <a:lnTo>
                  <a:pt x="47150" y="41470"/>
                </a:lnTo>
                <a:lnTo>
                  <a:pt x="47320" y="41350"/>
                </a:lnTo>
                <a:lnTo>
                  <a:pt x="47340" y="41330"/>
                </a:lnTo>
                <a:lnTo>
                  <a:pt x="47380" y="41240"/>
                </a:lnTo>
                <a:lnTo>
                  <a:pt x="47410" y="41170"/>
                </a:lnTo>
                <a:lnTo>
                  <a:pt x="47410" y="41140"/>
                </a:lnTo>
                <a:lnTo>
                  <a:pt x="47410" y="41110"/>
                </a:lnTo>
                <a:lnTo>
                  <a:pt x="47410" y="41080"/>
                </a:lnTo>
                <a:lnTo>
                  <a:pt x="47430" y="41050"/>
                </a:lnTo>
                <a:lnTo>
                  <a:pt x="47450" y="41020"/>
                </a:lnTo>
                <a:lnTo>
                  <a:pt x="47490" y="41010"/>
                </a:lnTo>
                <a:lnTo>
                  <a:pt x="47510" y="40980"/>
                </a:lnTo>
                <a:lnTo>
                  <a:pt x="47530" y="40930"/>
                </a:lnTo>
                <a:lnTo>
                  <a:pt x="47530" y="40880"/>
                </a:lnTo>
                <a:lnTo>
                  <a:pt x="47540" y="40840"/>
                </a:lnTo>
                <a:lnTo>
                  <a:pt x="47550" y="40800"/>
                </a:lnTo>
                <a:lnTo>
                  <a:pt x="47580" y="40760"/>
                </a:lnTo>
                <a:lnTo>
                  <a:pt x="47640" y="40700"/>
                </a:lnTo>
                <a:lnTo>
                  <a:pt x="47780" y="40610"/>
                </a:lnTo>
                <a:lnTo>
                  <a:pt x="47840" y="40560"/>
                </a:lnTo>
                <a:lnTo>
                  <a:pt x="47880" y="40500"/>
                </a:lnTo>
                <a:lnTo>
                  <a:pt x="47910" y="40420"/>
                </a:lnTo>
                <a:lnTo>
                  <a:pt x="47930" y="40330"/>
                </a:lnTo>
                <a:lnTo>
                  <a:pt x="47950" y="40040"/>
                </a:lnTo>
                <a:lnTo>
                  <a:pt x="47960" y="39990"/>
                </a:lnTo>
                <a:lnTo>
                  <a:pt x="47980" y="39940"/>
                </a:lnTo>
                <a:lnTo>
                  <a:pt x="48010" y="39910"/>
                </a:lnTo>
                <a:lnTo>
                  <a:pt x="48040" y="39860"/>
                </a:lnTo>
                <a:lnTo>
                  <a:pt x="48060" y="39760"/>
                </a:lnTo>
                <a:lnTo>
                  <a:pt x="48070" y="39750"/>
                </a:lnTo>
                <a:lnTo>
                  <a:pt x="48110" y="39710"/>
                </a:lnTo>
                <a:lnTo>
                  <a:pt x="48120" y="39710"/>
                </a:lnTo>
                <a:lnTo>
                  <a:pt x="48200" y="39750"/>
                </a:lnTo>
                <a:lnTo>
                  <a:pt x="48320" y="39820"/>
                </a:lnTo>
                <a:lnTo>
                  <a:pt x="48410" y="39910"/>
                </a:lnTo>
                <a:lnTo>
                  <a:pt x="48430" y="39920"/>
                </a:lnTo>
                <a:lnTo>
                  <a:pt x="48460" y="39930"/>
                </a:lnTo>
                <a:lnTo>
                  <a:pt x="48560" y="39930"/>
                </a:lnTo>
                <a:lnTo>
                  <a:pt x="48610" y="39950"/>
                </a:lnTo>
                <a:lnTo>
                  <a:pt x="48630" y="39960"/>
                </a:lnTo>
                <a:lnTo>
                  <a:pt x="48670" y="40000"/>
                </a:lnTo>
                <a:lnTo>
                  <a:pt x="48720" y="40090"/>
                </a:lnTo>
                <a:lnTo>
                  <a:pt x="48750" y="40110"/>
                </a:lnTo>
                <a:lnTo>
                  <a:pt x="48780" y="40130"/>
                </a:lnTo>
                <a:lnTo>
                  <a:pt x="48810" y="40130"/>
                </a:lnTo>
                <a:lnTo>
                  <a:pt x="48830" y="40120"/>
                </a:lnTo>
                <a:lnTo>
                  <a:pt x="48850" y="40100"/>
                </a:lnTo>
                <a:lnTo>
                  <a:pt x="48870" y="40090"/>
                </a:lnTo>
                <a:lnTo>
                  <a:pt x="48900" y="40070"/>
                </a:lnTo>
                <a:lnTo>
                  <a:pt x="48950" y="40070"/>
                </a:lnTo>
                <a:lnTo>
                  <a:pt x="49310" y="40090"/>
                </a:lnTo>
                <a:lnTo>
                  <a:pt x="49360" y="40070"/>
                </a:lnTo>
                <a:lnTo>
                  <a:pt x="49390" y="40050"/>
                </a:lnTo>
                <a:lnTo>
                  <a:pt x="49410" y="40030"/>
                </a:lnTo>
                <a:lnTo>
                  <a:pt x="49440" y="39970"/>
                </a:lnTo>
                <a:lnTo>
                  <a:pt x="49450" y="39960"/>
                </a:lnTo>
                <a:lnTo>
                  <a:pt x="49470" y="39940"/>
                </a:lnTo>
                <a:lnTo>
                  <a:pt x="49480" y="39940"/>
                </a:lnTo>
                <a:lnTo>
                  <a:pt x="49510" y="39910"/>
                </a:lnTo>
                <a:lnTo>
                  <a:pt x="49530" y="39900"/>
                </a:lnTo>
                <a:lnTo>
                  <a:pt x="49620" y="39920"/>
                </a:lnTo>
                <a:lnTo>
                  <a:pt x="49650" y="39910"/>
                </a:lnTo>
                <a:lnTo>
                  <a:pt x="49730" y="39860"/>
                </a:lnTo>
                <a:lnTo>
                  <a:pt x="49780" y="39840"/>
                </a:lnTo>
                <a:lnTo>
                  <a:pt x="49810" y="39840"/>
                </a:lnTo>
                <a:lnTo>
                  <a:pt x="49830" y="39840"/>
                </a:lnTo>
                <a:lnTo>
                  <a:pt x="49840" y="39850"/>
                </a:lnTo>
                <a:lnTo>
                  <a:pt x="49850" y="39860"/>
                </a:lnTo>
                <a:lnTo>
                  <a:pt x="49860" y="39890"/>
                </a:lnTo>
                <a:lnTo>
                  <a:pt x="49880" y="39910"/>
                </a:lnTo>
                <a:lnTo>
                  <a:pt x="49910" y="39920"/>
                </a:lnTo>
                <a:lnTo>
                  <a:pt x="49970" y="39940"/>
                </a:lnTo>
                <a:lnTo>
                  <a:pt x="50020" y="39960"/>
                </a:lnTo>
                <a:lnTo>
                  <a:pt x="50120" y="40020"/>
                </a:lnTo>
                <a:lnTo>
                  <a:pt x="50200" y="40050"/>
                </a:lnTo>
                <a:lnTo>
                  <a:pt x="50270" y="40070"/>
                </a:lnTo>
                <a:lnTo>
                  <a:pt x="50310" y="40070"/>
                </a:lnTo>
                <a:lnTo>
                  <a:pt x="50470" y="40050"/>
                </a:lnTo>
                <a:lnTo>
                  <a:pt x="50510" y="40060"/>
                </a:lnTo>
                <a:lnTo>
                  <a:pt x="50550" y="40090"/>
                </a:lnTo>
                <a:lnTo>
                  <a:pt x="50700" y="40240"/>
                </a:lnTo>
                <a:lnTo>
                  <a:pt x="50710" y="40250"/>
                </a:lnTo>
                <a:lnTo>
                  <a:pt x="50730" y="40260"/>
                </a:lnTo>
                <a:lnTo>
                  <a:pt x="50760" y="40270"/>
                </a:lnTo>
                <a:lnTo>
                  <a:pt x="50790" y="40270"/>
                </a:lnTo>
                <a:lnTo>
                  <a:pt x="50820" y="40270"/>
                </a:lnTo>
                <a:lnTo>
                  <a:pt x="50930" y="40240"/>
                </a:lnTo>
                <a:lnTo>
                  <a:pt x="50960" y="40240"/>
                </a:lnTo>
                <a:lnTo>
                  <a:pt x="51000" y="40240"/>
                </a:lnTo>
                <a:lnTo>
                  <a:pt x="51260" y="40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ibertador General Bernardo O'Higgin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50" y="38660"/>
                </a:moveTo>
                <a:lnTo>
                  <a:pt x="51830" y="38670"/>
                </a:lnTo>
                <a:lnTo>
                  <a:pt x="51820" y="38720"/>
                </a:lnTo>
                <a:lnTo>
                  <a:pt x="51820" y="38790"/>
                </a:lnTo>
                <a:lnTo>
                  <a:pt x="51830" y="38850"/>
                </a:lnTo>
                <a:lnTo>
                  <a:pt x="51830" y="38900"/>
                </a:lnTo>
                <a:lnTo>
                  <a:pt x="51820" y="38940"/>
                </a:lnTo>
                <a:lnTo>
                  <a:pt x="51730" y="39020"/>
                </a:lnTo>
                <a:lnTo>
                  <a:pt x="51710" y="39070"/>
                </a:lnTo>
                <a:lnTo>
                  <a:pt x="51670" y="39170"/>
                </a:lnTo>
                <a:lnTo>
                  <a:pt x="51630" y="39220"/>
                </a:lnTo>
                <a:lnTo>
                  <a:pt x="51560" y="39280"/>
                </a:lnTo>
                <a:lnTo>
                  <a:pt x="51530" y="39320"/>
                </a:lnTo>
                <a:lnTo>
                  <a:pt x="51500" y="39400"/>
                </a:lnTo>
                <a:lnTo>
                  <a:pt x="51480" y="39570"/>
                </a:lnTo>
                <a:lnTo>
                  <a:pt x="51440" y="39630"/>
                </a:lnTo>
                <a:lnTo>
                  <a:pt x="51410" y="39660"/>
                </a:lnTo>
                <a:lnTo>
                  <a:pt x="51380" y="39660"/>
                </a:lnTo>
                <a:lnTo>
                  <a:pt x="51360" y="39680"/>
                </a:lnTo>
                <a:lnTo>
                  <a:pt x="51380" y="39710"/>
                </a:lnTo>
                <a:lnTo>
                  <a:pt x="51410" y="39750"/>
                </a:lnTo>
                <a:lnTo>
                  <a:pt x="51430" y="39770"/>
                </a:lnTo>
                <a:lnTo>
                  <a:pt x="51440" y="39790"/>
                </a:lnTo>
                <a:lnTo>
                  <a:pt x="51300" y="40140"/>
                </a:lnTo>
                <a:lnTo>
                  <a:pt x="51260" y="40300"/>
                </a:lnTo>
                <a:lnTo>
                  <a:pt x="51000" y="40240"/>
                </a:lnTo>
                <a:lnTo>
                  <a:pt x="50960" y="40240"/>
                </a:lnTo>
                <a:lnTo>
                  <a:pt x="50930" y="40240"/>
                </a:lnTo>
                <a:lnTo>
                  <a:pt x="50820" y="40270"/>
                </a:lnTo>
                <a:lnTo>
                  <a:pt x="50790" y="40270"/>
                </a:lnTo>
                <a:lnTo>
                  <a:pt x="50760" y="40270"/>
                </a:lnTo>
                <a:lnTo>
                  <a:pt x="50730" y="40260"/>
                </a:lnTo>
                <a:lnTo>
                  <a:pt x="50710" y="40250"/>
                </a:lnTo>
                <a:lnTo>
                  <a:pt x="50700" y="40240"/>
                </a:lnTo>
                <a:lnTo>
                  <a:pt x="50550" y="40090"/>
                </a:lnTo>
                <a:lnTo>
                  <a:pt x="50510" y="40060"/>
                </a:lnTo>
                <a:lnTo>
                  <a:pt x="50470" y="40050"/>
                </a:lnTo>
                <a:lnTo>
                  <a:pt x="50310" y="40070"/>
                </a:lnTo>
                <a:lnTo>
                  <a:pt x="50270" y="40070"/>
                </a:lnTo>
                <a:lnTo>
                  <a:pt x="50200" y="40050"/>
                </a:lnTo>
                <a:lnTo>
                  <a:pt x="50120" y="40020"/>
                </a:lnTo>
                <a:lnTo>
                  <a:pt x="50020" y="39960"/>
                </a:lnTo>
                <a:lnTo>
                  <a:pt x="49970" y="39940"/>
                </a:lnTo>
                <a:lnTo>
                  <a:pt x="49910" y="39920"/>
                </a:lnTo>
                <a:lnTo>
                  <a:pt x="49880" y="39910"/>
                </a:lnTo>
                <a:lnTo>
                  <a:pt x="49860" y="39890"/>
                </a:lnTo>
                <a:lnTo>
                  <a:pt x="49850" y="39860"/>
                </a:lnTo>
                <a:lnTo>
                  <a:pt x="49840" y="39850"/>
                </a:lnTo>
                <a:lnTo>
                  <a:pt x="49830" y="39840"/>
                </a:lnTo>
                <a:lnTo>
                  <a:pt x="49810" y="39840"/>
                </a:lnTo>
                <a:lnTo>
                  <a:pt x="49780" y="39840"/>
                </a:lnTo>
                <a:lnTo>
                  <a:pt x="49730" y="39860"/>
                </a:lnTo>
                <a:lnTo>
                  <a:pt x="49650" y="39910"/>
                </a:lnTo>
                <a:lnTo>
                  <a:pt x="49620" y="39920"/>
                </a:lnTo>
                <a:lnTo>
                  <a:pt x="49530" y="39900"/>
                </a:lnTo>
                <a:lnTo>
                  <a:pt x="49510" y="39910"/>
                </a:lnTo>
                <a:lnTo>
                  <a:pt x="49480" y="39940"/>
                </a:lnTo>
                <a:lnTo>
                  <a:pt x="49470" y="39940"/>
                </a:lnTo>
                <a:lnTo>
                  <a:pt x="49450" y="39960"/>
                </a:lnTo>
                <a:lnTo>
                  <a:pt x="49440" y="39970"/>
                </a:lnTo>
                <a:lnTo>
                  <a:pt x="49410" y="40030"/>
                </a:lnTo>
                <a:lnTo>
                  <a:pt x="49390" y="40050"/>
                </a:lnTo>
                <a:lnTo>
                  <a:pt x="49360" y="40070"/>
                </a:lnTo>
                <a:lnTo>
                  <a:pt x="49310" y="40090"/>
                </a:lnTo>
                <a:lnTo>
                  <a:pt x="48950" y="40070"/>
                </a:lnTo>
                <a:lnTo>
                  <a:pt x="48900" y="40070"/>
                </a:lnTo>
                <a:lnTo>
                  <a:pt x="48870" y="40090"/>
                </a:lnTo>
                <a:lnTo>
                  <a:pt x="48850" y="40100"/>
                </a:lnTo>
                <a:lnTo>
                  <a:pt x="48830" y="40120"/>
                </a:lnTo>
                <a:lnTo>
                  <a:pt x="48810" y="40130"/>
                </a:lnTo>
                <a:lnTo>
                  <a:pt x="48780" y="40130"/>
                </a:lnTo>
                <a:lnTo>
                  <a:pt x="48750" y="40110"/>
                </a:lnTo>
                <a:lnTo>
                  <a:pt x="48720" y="40090"/>
                </a:lnTo>
                <a:lnTo>
                  <a:pt x="48670" y="40000"/>
                </a:lnTo>
                <a:lnTo>
                  <a:pt x="48630" y="39960"/>
                </a:lnTo>
                <a:lnTo>
                  <a:pt x="48610" y="39950"/>
                </a:lnTo>
                <a:lnTo>
                  <a:pt x="48560" y="39930"/>
                </a:lnTo>
                <a:lnTo>
                  <a:pt x="48460" y="39930"/>
                </a:lnTo>
                <a:lnTo>
                  <a:pt x="48430" y="39920"/>
                </a:lnTo>
                <a:lnTo>
                  <a:pt x="48410" y="39910"/>
                </a:lnTo>
                <a:lnTo>
                  <a:pt x="48320" y="39820"/>
                </a:lnTo>
                <a:lnTo>
                  <a:pt x="48200" y="39750"/>
                </a:lnTo>
                <a:lnTo>
                  <a:pt x="48120" y="39710"/>
                </a:lnTo>
                <a:lnTo>
                  <a:pt x="48110" y="39710"/>
                </a:lnTo>
                <a:lnTo>
                  <a:pt x="48120" y="39690"/>
                </a:lnTo>
                <a:lnTo>
                  <a:pt x="48130" y="39650"/>
                </a:lnTo>
                <a:lnTo>
                  <a:pt x="48190" y="39530"/>
                </a:lnTo>
                <a:lnTo>
                  <a:pt x="48200" y="39480"/>
                </a:lnTo>
                <a:lnTo>
                  <a:pt x="48200" y="39290"/>
                </a:lnTo>
                <a:lnTo>
                  <a:pt x="48220" y="39150"/>
                </a:lnTo>
                <a:lnTo>
                  <a:pt x="48220" y="39100"/>
                </a:lnTo>
                <a:lnTo>
                  <a:pt x="48200" y="39020"/>
                </a:lnTo>
                <a:lnTo>
                  <a:pt x="48200" y="38970"/>
                </a:lnTo>
                <a:lnTo>
                  <a:pt x="48210" y="38920"/>
                </a:lnTo>
                <a:lnTo>
                  <a:pt x="48250" y="38890"/>
                </a:lnTo>
                <a:lnTo>
                  <a:pt x="48280" y="38870"/>
                </a:lnTo>
                <a:lnTo>
                  <a:pt x="48310" y="38850"/>
                </a:lnTo>
                <a:lnTo>
                  <a:pt x="48320" y="38810"/>
                </a:lnTo>
                <a:lnTo>
                  <a:pt x="48320" y="38770"/>
                </a:lnTo>
                <a:lnTo>
                  <a:pt x="48320" y="38590"/>
                </a:lnTo>
                <a:lnTo>
                  <a:pt x="48310" y="38500"/>
                </a:lnTo>
                <a:lnTo>
                  <a:pt x="48290" y="38470"/>
                </a:lnTo>
                <a:lnTo>
                  <a:pt x="48270" y="38430"/>
                </a:lnTo>
                <a:lnTo>
                  <a:pt x="48250" y="38390"/>
                </a:lnTo>
                <a:lnTo>
                  <a:pt x="48270" y="38340"/>
                </a:lnTo>
                <a:lnTo>
                  <a:pt x="48350" y="38230"/>
                </a:lnTo>
                <a:lnTo>
                  <a:pt x="48370" y="38200"/>
                </a:lnTo>
                <a:lnTo>
                  <a:pt x="48400" y="38120"/>
                </a:lnTo>
                <a:lnTo>
                  <a:pt x="48430" y="38080"/>
                </a:lnTo>
                <a:lnTo>
                  <a:pt x="48470" y="38050"/>
                </a:lnTo>
                <a:lnTo>
                  <a:pt x="48470" y="38030"/>
                </a:lnTo>
                <a:lnTo>
                  <a:pt x="48470" y="38000"/>
                </a:lnTo>
                <a:lnTo>
                  <a:pt x="48470" y="37970"/>
                </a:lnTo>
                <a:lnTo>
                  <a:pt x="48480" y="37960"/>
                </a:lnTo>
                <a:lnTo>
                  <a:pt x="48520" y="37910"/>
                </a:lnTo>
                <a:lnTo>
                  <a:pt x="48540" y="37890"/>
                </a:lnTo>
                <a:lnTo>
                  <a:pt x="48590" y="37890"/>
                </a:lnTo>
                <a:lnTo>
                  <a:pt x="48610" y="37890"/>
                </a:lnTo>
                <a:lnTo>
                  <a:pt x="48630" y="37890"/>
                </a:lnTo>
                <a:lnTo>
                  <a:pt x="48650" y="37910"/>
                </a:lnTo>
                <a:lnTo>
                  <a:pt x="48660" y="37910"/>
                </a:lnTo>
                <a:lnTo>
                  <a:pt x="48680" y="37910"/>
                </a:lnTo>
                <a:lnTo>
                  <a:pt x="48690" y="37900"/>
                </a:lnTo>
                <a:lnTo>
                  <a:pt x="48700" y="37900"/>
                </a:lnTo>
                <a:lnTo>
                  <a:pt x="48720" y="37920"/>
                </a:lnTo>
                <a:lnTo>
                  <a:pt x="48740" y="37930"/>
                </a:lnTo>
                <a:lnTo>
                  <a:pt x="48750" y="37940"/>
                </a:lnTo>
                <a:lnTo>
                  <a:pt x="48790" y="37950"/>
                </a:lnTo>
                <a:lnTo>
                  <a:pt x="48810" y="37970"/>
                </a:lnTo>
                <a:lnTo>
                  <a:pt x="48820" y="37990"/>
                </a:lnTo>
                <a:lnTo>
                  <a:pt x="48830" y="38000"/>
                </a:lnTo>
                <a:lnTo>
                  <a:pt x="48900" y="38030"/>
                </a:lnTo>
                <a:lnTo>
                  <a:pt x="48990" y="38120"/>
                </a:lnTo>
                <a:lnTo>
                  <a:pt x="49020" y="38110"/>
                </a:lnTo>
                <a:lnTo>
                  <a:pt x="49040" y="38100"/>
                </a:lnTo>
                <a:lnTo>
                  <a:pt x="49110" y="38080"/>
                </a:lnTo>
                <a:lnTo>
                  <a:pt x="49130" y="38080"/>
                </a:lnTo>
                <a:lnTo>
                  <a:pt x="49170" y="38090"/>
                </a:lnTo>
                <a:lnTo>
                  <a:pt x="49280" y="38140"/>
                </a:lnTo>
                <a:lnTo>
                  <a:pt x="49430" y="38250"/>
                </a:lnTo>
                <a:lnTo>
                  <a:pt x="49450" y="38260"/>
                </a:lnTo>
                <a:lnTo>
                  <a:pt x="49470" y="38260"/>
                </a:lnTo>
                <a:lnTo>
                  <a:pt x="49500" y="38240"/>
                </a:lnTo>
                <a:lnTo>
                  <a:pt x="49510" y="38220"/>
                </a:lnTo>
                <a:lnTo>
                  <a:pt x="49540" y="38210"/>
                </a:lnTo>
                <a:lnTo>
                  <a:pt x="49580" y="38220"/>
                </a:lnTo>
                <a:lnTo>
                  <a:pt x="49790" y="38390"/>
                </a:lnTo>
                <a:lnTo>
                  <a:pt x="49840" y="38420"/>
                </a:lnTo>
                <a:lnTo>
                  <a:pt x="49880" y="38430"/>
                </a:lnTo>
                <a:lnTo>
                  <a:pt x="49950" y="38440"/>
                </a:lnTo>
                <a:lnTo>
                  <a:pt x="50000" y="38440"/>
                </a:lnTo>
                <a:lnTo>
                  <a:pt x="50140" y="38410"/>
                </a:lnTo>
                <a:lnTo>
                  <a:pt x="50180" y="38390"/>
                </a:lnTo>
                <a:lnTo>
                  <a:pt x="50210" y="38360"/>
                </a:lnTo>
                <a:lnTo>
                  <a:pt x="50290" y="38250"/>
                </a:lnTo>
                <a:lnTo>
                  <a:pt x="50320" y="38220"/>
                </a:lnTo>
                <a:lnTo>
                  <a:pt x="50420" y="38140"/>
                </a:lnTo>
                <a:lnTo>
                  <a:pt x="50440" y="38110"/>
                </a:lnTo>
                <a:lnTo>
                  <a:pt x="50460" y="38090"/>
                </a:lnTo>
                <a:lnTo>
                  <a:pt x="50470" y="38070"/>
                </a:lnTo>
                <a:lnTo>
                  <a:pt x="50470" y="38040"/>
                </a:lnTo>
                <a:lnTo>
                  <a:pt x="50470" y="38030"/>
                </a:lnTo>
                <a:lnTo>
                  <a:pt x="50460" y="37960"/>
                </a:lnTo>
                <a:lnTo>
                  <a:pt x="50460" y="37940"/>
                </a:lnTo>
                <a:lnTo>
                  <a:pt x="50480" y="37930"/>
                </a:lnTo>
                <a:lnTo>
                  <a:pt x="50500" y="37930"/>
                </a:lnTo>
                <a:lnTo>
                  <a:pt x="50550" y="37940"/>
                </a:lnTo>
                <a:lnTo>
                  <a:pt x="50590" y="37930"/>
                </a:lnTo>
                <a:lnTo>
                  <a:pt x="50620" y="37920"/>
                </a:lnTo>
                <a:lnTo>
                  <a:pt x="50640" y="37910"/>
                </a:lnTo>
                <a:lnTo>
                  <a:pt x="50660" y="37900"/>
                </a:lnTo>
                <a:lnTo>
                  <a:pt x="50700" y="37890"/>
                </a:lnTo>
                <a:lnTo>
                  <a:pt x="50810" y="37900"/>
                </a:lnTo>
                <a:lnTo>
                  <a:pt x="50870" y="37890"/>
                </a:lnTo>
                <a:lnTo>
                  <a:pt x="51110" y="37810"/>
                </a:lnTo>
                <a:lnTo>
                  <a:pt x="51140" y="37810"/>
                </a:lnTo>
                <a:lnTo>
                  <a:pt x="51190" y="37850"/>
                </a:lnTo>
                <a:lnTo>
                  <a:pt x="51220" y="37890"/>
                </a:lnTo>
                <a:lnTo>
                  <a:pt x="51270" y="37960"/>
                </a:lnTo>
                <a:lnTo>
                  <a:pt x="51300" y="38030"/>
                </a:lnTo>
                <a:lnTo>
                  <a:pt x="51320" y="38090"/>
                </a:lnTo>
                <a:lnTo>
                  <a:pt x="51340" y="38130"/>
                </a:lnTo>
                <a:lnTo>
                  <a:pt x="51370" y="38160"/>
                </a:lnTo>
                <a:lnTo>
                  <a:pt x="51410" y="38190"/>
                </a:lnTo>
                <a:lnTo>
                  <a:pt x="51460" y="38190"/>
                </a:lnTo>
                <a:lnTo>
                  <a:pt x="51540" y="38180"/>
                </a:lnTo>
                <a:lnTo>
                  <a:pt x="51570" y="38190"/>
                </a:lnTo>
                <a:lnTo>
                  <a:pt x="51600" y="38210"/>
                </a:lnTo>
                <a:lnTo>
                  <a:pt x="51620" y="38250"/>
                </a:lnTo>
                <a:lnTo>
                  <a:pt x="51640" y="38300"/>
                </a:lnTo>
                <a:lnTo>
                  <a:pt x="51650" y="38340"/>
                </a:lnTo>
                <a:lnTo>
                  <a:pt x="51660" y="38380"/>
                </a:lnTo>
                <a:lnTo>
                  <a:pt x="51670" y="38420"/>
                </a:lnTo>
                <a:lnTo>
                  <a:pt x="51780" y="38490"/>
                </a:lnTo>
                <a:lnTo>
                  <a:pt x="51810" y="38530"/>
                </a:lnTo>
                <a:lnTo>
                  <a:pt x="51830" y="38570"/>
                </a:lnTo>
                <a:lnTo>
                  <a:pt x="51850" y="3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Ñub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50" y="42590"/>
                </a:moveTo>
                <a:lnTo>
                  <a:pt x="47030" y="42500"/>
                </a:lnTo>
                <a:lnTo>
                  <a:pt x="47110" y="42540"/>
                </a:lnTo>
                <a:lnTo>
                  <a:pt x="47240" y="42570"/>
                </a:lnTo>
                <a:lnTo>
                  <a:pt x="47400" y="42610"/>
                </a:lnTo>
                <a:lnTo>
                  <a:pt x="47440" y="42640"/>
                </a:lnTo>
                <a:lnTo>
                  <a:pt x="47500" y="42800"/>
                </a:lnTo>
                <a:lnTo>
                  <a:pt x="47600" y="42900"/>
                </a:lnTo>
                <a:lnTo>
                  <a:pt x="47760" y="42910"/>
                </a:lnTo>
                <a:lnTo>
                  <a:pt x="47950" y="42920"/>
                </a:lnTo>
                <a:lnTo>
                  <a:pt x="48070" y="42870"/>
                </a:lnTo>
                <a:lnTo>
                  <a:pt x="48140" y="42760"/>
                </a:lnTo>
                <a:lnTo>
                  <a:pt x="48150" y="42750"/>
                </a:lnTo>
                <a:lnTo>
                  <a:pt x="48160" y="42750"/>
                </a:lnTo>
                <a:lnTo>
                  <a:pt x="48180" y="42750"/>
                </a:lnTo>
                <a:lnTo>
                  <a:pt x="48210" y="42750"/>
                </a:lnTo>
                <a:lnTo>
                  <a:pt x="48550" y="42980"/>
                </a:lnTo>
                <a:lnTo>
                  <a:pt x="48640" y="43010"/>
                </a:lnTo>
                <a:lnTo>
                  <a:pt x="48700" y="43060"/>
                </a:lnTo>
                <a:lnTo>
                  <a:pt x="48790" y="43120"/>
                </a:lnTo>
                <a:lnTo>
                  <a:pt x="49370" y="43440"/>
                </a:lnTo>
                <a:lnTo>
                  <a:pt x="49660" y="43420"/>
                </a:lnTo>
                <a:lnTo>
                  <a:pt x="49690" y="43410"/>
                </a:lnTo>
                <a:lnTo>
                  <a:pt x="49730" y="43400"/>
                </a:lnTo>
                <a:lnTo>
                  <a:pt x="49830" y="43400"/>
                </a:lnTo>
                <a:lnTo>
                  <a:pt x="49860" y="43390"/>
                </a:lnTo>
                <a:lnTo>
                  <a:pt x="49890" y="43380"/>
                </a:lnTo>
                <a:lnTo>
                  <a:pt x="49920" y="43380"/>
                </a:lnTo>
                <a:lnTo>
                  <a:pt x="49950" y="43390"/>
                </a:lnTo>
                <a:lnTo>
                  <a:pt x="49980" y="43400"/>
                </a:lnTo>
                <a:lnTo>
                  <a:pt x="49990" y="43420"/>
                </a:lnTo>
                <a:lnTo>
                  <a:pt x="50010" y="43440"/>
                </a:lnTo>
                <a:lnTo>
                  <a:pt x="50020" y="43480"/>
                </a:lnTo>
                <a:lnTo>
                  <a:pt x="50040" y="43520"/>
                </a:lnTo>
                <a:lnTo>
                  <a:pt x="50070" y="43560"/>
                </a:lnTo>
                <a:lnTo>
                  <a:pt x="50040" y="43570"/>
                </a:lnTo>
                <a:lnTo>
                  <a:pt x="50010" y="43650"/>
                </a:lnTo>
                <a:lnTo>
                  <a:pt x="49990" y="43750"/>
                </a:lnTo>
                <a:lnTo>
                  <a:pt x="49990" y="43840"/>
                </a:lnTo>
                <a:lnTo>
                  <a:pt x="50020" y="43990"/>
                </a:lnTo>
                <a:lnTo>
                  <a:pt x="50020" y="44030"/>
                </a:lnTo>
                <a:lnTo>
                  <a:pt x="49990" y="44050"/>
                </a:lnTo>
                <a:lnTo>
                  <a:pt x="49960" y="44030"/>
                </a:lnTo>
                <a:lnTo>
                  <a:pt x="49920" y="44010"/>
                </a:lnTo>
                <a:lnTo>
                  <a:pt x="49880" y="44000"/>
                </a:lnTo>
                <a:lnTo>
                  <a:pt x="49860" y="44030"/>
                </a:lnTo>
                <a:lnTo>
                  <a:pt x="49850" y="44070"/>
                </a:lnTo>
                <a:lnTo>
                  <a:pt x="49850" y="44150"/>
                </a:lnTo>
                <a:lnTo>
                  <a:pt x="49840" y="44190"/>
                </a:lnTo>
                <a:lnTo>
                  <a:pt x="49800" y="44320"/>
                </a:lnTo>
                <a:lnTo>
                  <a:pt x="49790" y="44330"/>
                </a:lnTo>
                <a:lnTo>
                  <a:pt x="49780" y="44350"/>
                </a:lnTo>
                <a:lnTo>
                  <a:pt x="49770" y="44370"/>
                </a:lnTo>
                <a:lnTo>
                  <a:pt x="49760" y="44390"/>
                </a:lnTo>
                <a:lnTo>
                  <a:pt x="49770" y="44420"/>
                </a:lnTo>
                <a:lnTo>
                  <a:pt x="49790" y="44430"/>
                </a:lnTo>
                <a:lnTo>
                  <a:pt x="49810" y="44430"/>
                </a:lnTo>
                <a:lnTo>
                  <a:pt x="49820" y="44450"/>
                </a:lnTo>
                <a:lnTo>
                  <a:pt x="49830" y="44470"/>
                </a:lnTo>
                <a:lnTo>
                  <a:pt x="49830" y="44480"/>
                </a:lnTo>
                <a:lnTo>
                  <a:pt x="49830" y="44490"/>
                </a:lnTo>
                <a:lnTo>
                  <a:pt x="49830" y="44510"/>
                </a:lnTo>
                <a:lnTo>
                  <a:pt x="49820" y="44530"/>
                </a:lnTo>
                <a:lnTo>
                  <a:pt x="49810" y="44540"/>
                </a:lnTo>
                <a:lnTo>
                  <a:pt x="49810" y="44560"/>
                </a:lnTo>
                <a:lnTo>
                  <a:pt x="49870" y="44600"/>
                </a:lnTo>
                <a:lnTo>
                  <a:pt x="49870" y="44630"/>
                </a:lnTo>
                <a:lnTo>
                  <a:pt x="49860" y="44660"/>
                </a:lnTo>
                <a:lnTo>
                  <a:pt x="49830" y="44680"/>
                </a:lnTo>
                <a:lnTo>
                  <a:pt x="49790" y="44680"/>
                </a:lnTo>
                <a:lnTo>
                  <a:pt x="49760" y="44670"/>
                </a:lnTo>
                <a:lnTo>
                  <a:pt x="49740" y="44680"/>
                </a:lnTo>
                <a:lnTo>
                  <a:pt x="49780" y="44710"/>
                </a:lnTo>
                <a:lnTo>
                  <a:pt x="49840" y="44740"/>
                </a:lnTo>
                <a:lnTo>
                  <a:pt x="49850" y="44770"/>
                </a:lnTo>
                <a:lnTo>
                  <a:pt x="49870" y="44880"/>
                </a:lnTo>
                <a:lnTo>
                  <a:pt x="49890" y="44920"/>
                </a:lnTo>
                <a:lnTo>
                  <a:pt x="49960" y="44970"/>
                </a:lnTo>
                <a:lnTo>
                  <a:pt x="49810" y="44990"/>
                </a:lnTo>
                <a:lnTo>
                  <a:pt x="49730" y="44980"/>
                </a:lnTo>
                <a:lnTo>
                  <a:pt x="49650" y="44980"/>
                </a:lnTo>
                <a:lnTo>
                  <a:pt x="49570" y="44950"/>
                </a:lnTo>
                <a:lnTo>
                  <a:pt x="49510" y="44890"/>
                </a:lnTo>
                <a:lnTo>
                  <a:pt x="49400" y="44830"/>
                </a:lnTo>
                <a:lnTo>
                  <a:pt x="49300" y="44820"/>
                </a:lnTo>
                <a:lnTo>
                  <a:pt x="49230" y="44850"/>
                </a:lnTo>
                <a:lnTo>
                  <a:pt x="49180" y="44900"/>
                </a:lnTo>
                <a:lnTo>
                  <a:pt x="49120" y="45000"/>
                </a:lnTo>
                <a:lnTo>
                  <a:pt x="49080" y="45040"/>
                </a:lnTo>
                <a:lnTo>
                  <a:pt x="48990" y="45040"/>
                </a:lnTo>
                <a:lnTo>
                  <a:pt x="48890" y="45020"/>
                </a:lnTo>
                <a:lnTo>
                  <a:pt x="48790" y="45010"/>
                </a:lnTo>
                <a:lnTo>
                  <a:pt x="48710" y="45020"/>
                </a:lnTo>
                <a:lnTo>
                  <a:pt x="48630" y="45060"/>
                </a:lnTo>
                <a:lnTo>
                  <a:pt x="48560" y="45110"/>
                </a:lnTo>
                <a:lnTo>
                  <a:pt x="48440" y="45130"/>
                </a:lnTo>
                <a:lnTo>
                  <a:pt x="48300" y="45140"/>
                </a:lnTo>
                <a:lnTo>
                  <a:pt x="48120" y="45160"/>
                </a:lnTo>
                <a:lnTo>
                  <a:pt x="48020" y="45190"/>
                </a:lnTo>
                <a:lnTo>
                  <a:pt x="47930" y="45190"/>
                </a:lnTo>
                <a:lnTo>
                  <a:pt x="47860" y="45170"/>
                </a:lnTo>
                <a:lnTo>
                  <a:pt x="47820" y="45140"/>
                </a:lnTo>
                <a:lnTo>
                  <a:pt x="47810" y="45090"/>
                </a:lnTo>
                <a:lnTo>
                  <a:pt x="47830" y="44960"/>
                </a:lnTo>
                <a:lnTo>
                  <a:pt x="47920" y="44900"/>
                </a:lnTo>
                <a:lnTo>
                  <a:pt x="47960" y="44860"/>
                </a:lnTo>
                <a:lnTo>
                  <a:pt x="47960" y="44840"/>
                </a:lnTo>
                <a:lnTo>
                  <a:pt x="47950" y="44810"/>
                </a:lnTo>
                <a:lnTo>
                  <a:pt x="47910" y="44780"/>
                </a:lnTo>
                <a:lnTo>
                  <a:pt x="47860" y="44760"/>
                </a:lnTo>
                <a:lnTo>
                  <a:pt x="47780" y="44730"/>
                </a:lnTo>
                <a:lnTo>
                  <a:pt x="47730" y="44700"/>
                </a:lnTo>
                <a:lnTo>
                  <a:pt x="47670" y="44630"/>
                </a:lnTo>
                <a:lnTo>
                  <a:pt x="47600" y="44570"/>
                </a:lnTo>
                <a:lnTo>
                  <a:pt x="47500" y="44540"/>
                </a:lnTo>
                <a:lnTo>
                  <a:pt x="47410" y="44550"/>
                </a:lnTo>
                <a:lnTo>
                  <a:pt x="47370" y="44560"/>
                </a:lnTo>
                <a:lnTo>
                  <a:pt x="47320" y="44570"/>
                </a:lnTo>
                <a:lnTo>
                  <a:pt x="47220" y="44570"/>
                </a:lnTo>
                <a:lnTo>
                  <a:pt x="47150" y="44550"/>
                </a:lnTo>
                <a:lnTo>
                  <a:pt x="47110" y="44550"/>
                </a:lnTo>
                <a:lnTo>
                  <a:pt x="47120" y="44510"/>
                </a:lnTo>
                <a:lnTo>
                  <a:pt x="47120" y="44480"/>
                </a:lnTo>
                <a:lnTo>
                  <a:pt x="47150" y="44480"/>
                </a:lnTo>
                <a:lnTo>
                  <a:pt x="47180" y="44480"/>
                </a:lnTo>
                <a:lnTo>
                  <a:pt x="47240" y="44500"/>
                </a:lnTo>
                <a:lnTo>
                  <a:pt x="47280" y="44480"/>
                </a:lnTo>
                <a:lnTo>
                  <a:pt x="47290" y="44450"/>
                </a:lnTo>
                <a:lnTo>
                  <a:pt x="47290" y="44390"/>
                </a:lnTo>
                <a:lnTo>
                  <a:pt x="47270" y="44360"/>
                </a:lnTo>
                <a:lnTo>
                  <a:pt x="47230" y="44330"/>
                </a:lnTo>
                <a:lnTo>
                  <a:pt x="47220" y="44260"/>
                </a:lnTo>
                <a:lnTo>
                  <a:pt x="47220" y="44180"/>
                </a:lnTo>
                <a:lnTo>
                  <a:pt x="47210" y="44110"/>
                </a:lnTo>
                <a:lnTo>
                  <a:pt x="47170" y="44050"/>
                </a:lnTo>
                <a:lnTo>
                  <a:pt x="47100" y="44000"/>
                </a:lnTo>
                <a:lnTo>
                  <a:pt x="47040" y="43970"/>
                </a:lnTo>
                <a:lnTo>
                  <a:pt x="46990" y="43930"/>
                </a:lnTo>
                <a:lnTo>
                  <a:pt x="46950" y="43900"/>
                </a:lnTo>
                <a:lnTo>
                  <a:pt x="46900" y="43840"/>
                </a:lnTo>
                <a:lnTo>
                  <a:pt x="46850" y="43840"/>
                </a:lnTo>
                <a:lnTo>
                  <a:pt x="46840" y="43750"/>
                </a:lnTo>
                <a:lnTo>
                  <a:pt x="46830" y="43720"/>
                </a:lnTo>
                <a:lnTo>
                  <a:pt x="46810" y="43690"/>
                </a:lnTo>
                <a:lnTo>
                  <a:pt x="46800" y="43660"/>
                </a:lnTo>
                <a:lnTo>
                  <a:pt x="46800" y="43640"/>
                </a:lnTo>
                <a:lnTo>
                  <a:pt x="46830" y="43630"/>
                </a:lnTo>
                <a:lnTo>
                  <a:pt x="46840" y="43610"/>
                </a:lnTo>
                <a:lnTo>
                  <a:pt x="46840" y="43590"/>
                </a:lnTo>
                <a:lnTo>
                  <a:pt x="46830" y="43560"/>
                </a:lnTo>
                <a:lnTo>
                  <a:pt x="46830" y="43540"/>
                </a:lnTo>
                <a:lnTo>
                  <a:pt x="46820" y="43520"/>
                </a:lnTo>
                <a:lnTo>
                  <a:pt x="46810" y="43510"/>
                </a:lnTo>
                <a:lnTo>
                  <a:pt x="46800" y="43510"/>
                </a:lnTo>
                <a:lnTo>
                  <a:pt x="46760" y="43520"/>
                </a:lnTo>
                <a:lnTo>
                  <a:pt x="46720" y="43510"/>
                </a:lnTo>
                <a:lnTo>
                  <a:pt x="46670" y="43460"/>
                </a:lnTo>
                <a:lnTo>
                  <a:pt x="46700" y="43430"/>
                </a:lnTo>
                <a:lnTo>
                  <a:pt x="46700" y="43410"/>
                </a:lnTo>
                <a:lnTo>
                  <a:pt x="46710" y="43330"/>
                </a:lnTo>
                <a:lnTo>
                  <a:pt x="46720" y="43300"/>
                </a:lnTo>
                <a:lnTo>
                  <a:pt x="46750" y="43250"/>
                </a:lnTo>
                <a:lnTo>
                  <a:pt x="46770" y="43210"/>
                </a:lnTo>
                <a:lnTo>
                  <a:pt x="46790" y="43170"/>
                </a:lnTo>
                <a:lnTo>
                  <a:pt x="46800" y="43120"/>
                </a:lnTo>
                <a:lnTo>
                  <a:pt x="46800" y="43070"/>
                </a:lnTo>
                <a:lnTo>
                  <a:pt x="46780" y="42920"/>
                </a:lnTo>
                <a:lnTo>
                  <a:pt x="46780" y="42880"/>
                </a:lnTo>
                <a:lnTo>
                  <a:pt x="46790" y="42860"/>
                </a:lnTo>
                <a:lnTo>
                  <a:pt x="46820" y="42820"/>
                </a:lnTo>
                <a:lnTo>
                  <a:pt x="46830" y="42790"/>
                </a:lnTo>
                <a:lnTo>
                  <a:pt x="46820" y="42770"/>
                </a:lnTo>
                <a:lnTo>
                  <a:pt x="46810" y="42720"/>
                </a:lnTo>
                <a:lnTo>
                  <a:pt x="46800" y="42700"/>
                </a:lnTo>
                <a:lnTo>
                  <a:pt x="46810" y="42660"/>
                </a:lnTo>
                <a:lnTo>
                  <a:pt x="46850" y="4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La Araucaní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90" y="47360"/>
                </a:moveTo>
                <a:lnTo>
                  <a:pt x="50100" y="47410"/>
                </a:lnTo>
                <a:lnTo>
                  <a:pt x="50100" y="47420"/>
                </a:lnTo>
                <a:lnTo>
                  <a:pt x="50100" y="47430"/>
                </a:lnTo>
                <a:lnTo>
                  <a:pt x="50090" y="47500"/>
                </a:lnTo>
                <a:lnTo>
                  <a:pt x="50080" y="47570"/>
                </a:lnTo>
                <a:lnTo>
                  <a:pt x="50090" y="47640"/>
                </a:lnTo>
                <a:lnTo>
                  <a:pt x="50170" y="48020"/>
                </a:lnTo>
                <a:lnTo>
                  <a:pt x="50210" y="48100"/>
                </a:lnTo>
                <a:lnTo>
                  <a:pt x="50270" y="48150"/>
                </a:lnTo>
                <a:lnTo>
                  <a:pt x="50340" y="48200"/>
                </a:lnTo>
                <a:lnTo>
                  <a:pt x="50400" y="48250"/>
                </a:lnTo>
                <a:lnTo>
                  <a:pt x="50420" y="48340"/>
                </a:lnTo>
                <a:lnTo>
                  <a:pt x="50420" y="48390"/>
                </a:lnTo>
                <a:lnTo>
                  <a:pt x="50400" y="48420"/>
                </a:lnTo>
                <a:lnTo>
                  <a:pt x="50350" y="48490"/>
                </a:lnTo>
                <a:lnTo>
                  <a:pt x="50330" y="48520"/>
                </a:lnTo>
                <a:lnTo>
                  <a:pt x="50330" y="48540"/>
                </a:lnTo>
                <a:lnTo>
                  <a:pt x="50330" y="48560"/>
                </a:lnTo>
                <a:lnTo>
                  <a:pt x="50330" y="48580"/>
                </a:lnTo>
                <a:lnTo>
                  <a:pt x="50340" y="48600"/>
                </a:lnTo>
                <a:lnTo>
                  <a:pt x="50350" y="48610"/>
                </a:lnTo>
                <a:lnTo>
                  <a:pt x="50350" y="48640"/>
                </a:lnTo>
                <a:lnTo>
                  <a:pt x="50340" y="48640"/>
                </a:lnTo>
                <a:lnTo>
                  <a:pt x="50280" y="48670"/>
                </a:lnTo>
                <a:lnTo>
                  <a:pt x="50270" y="48680"/>
                </a:lnTo>
                <a:lnTo>
                  <a:pt x="50250" y="48740"/>
                </a:lnTo>
                <a:lnTo>
                  <a:pt x="50220" y="48770"/>
                </a:lnTo>
                <a:lnTo>
                  <a:pt x="50180" y="48770"/>
                </a:lnTo>
                <a:lnTo>
                  <a:pt x="50100" y="48760"/>
                </a:lnTo>
                <a:lnTo>
                  <a:pt x="50030" y="48760"/>
                </a:lnTo>
                <a:lnTo>
                  <a:pt x="49980" y="48790"/>
                </a:lnTo>
                <a:lnTo>
                  <a:pt x="49870" y="48870"/>
                </a:lnTo>
                <a:lnTo>
                  <a:pt x="49840" y="48890"/>
                </a:lnTo>
                <a:lnTo>
                  <a:pt x="49710" y="48910"/>
                </a:lnTo>
                <a:lnTo>
                  <a:pt x="49690" y="48920"/>
                </a:lnTo>
                <a:lnTo>
                  <a:pt x="49680" y="48930"/>
                </a:lnTo>
                <a:lnTo>
                  <a:pt x="49660" y="48970"/>
                </a:lnTo>
                <a:lnTo>
                  <a:pt x="49610" y="49010"/>
                </a:lnTo>
                <a:lnTo>
                  <a:pt x="49450" y="49090"/>
                </a:lnTo>
                <a:lnTo>
                  <a:pt x="49390" y="49150"/>
                </a:lnTo>
                <a:lnTo>
                  <a:pt x="49360" y="49210"/>
                </a:lnTo>
                <a:lnTo>
                  <a:pt x="49340" y="49350"/>
                </a:lnTo>
                <a:lnTo>
                  <a:pt x="49340" y="49420"/>
                </a:lnTo>
                <a:lnTo>
                  <a:pt x="49370" y="49590"/>
                </a:lnTo>
                <a:lnTo>
                  <a:pt x="49390" y="49910"/>
                </a:lnTo>
                <a:lnTo>
                  <a:pt x="49370" y="50100"/>
                </a:lnTo>
                <a:lnTo>
                  <a:pt x="49360" y="50160"/>
                </a:lnTo>
                <a:lnTo>
                  <a:pt x="49320" y="50190"/>
                </a:lnTo>
                <a:lnTo>
                  <a:pt x="49280" y="50220"/>
                </a:lnTo>
                <a:lnTo>
                  <a:pt x="49250" y="50260"/>
                </a:lnTo>
                <a:lnTo>
                  <a:pt x="49250" y="50300"/>
                </a:lnTo>
                <a:lnTo>
                  <a:pt x="49280" y="50380"/>
                </a:lnTo>
                <a:lnTo>
                  <a:pt x="49260" y="50410"/>
                </a:lnTo>
                <a:lnTo>
                  <a:pt x="49240" y="50440"/>
                </a:lnTo>
                <a:lnTo>
                  <a:pt x="49210" y="50500"/>
                </a:lnTo>
                <a:lnTo>
                  <a:pt x="49180" y="50530"/>
                </a:lnTo>
                <a:lnTo>
                  <a:pt x="49130" y="50610"/>
                </a:lnTo>
                <a:lnTo>
                  <a:pt x="49220" y="50690"/>
                </a:lnTo>
                <a:lnTo>
                  <a:pt x="49200" y="50770"/>
                </a:lnTo>
                <a:lnTo>
                  <a:pt x="49170" y="50800"/>
                </a:lnTo>
                <a:lnTo>
                  <a:pt x="49140" y="50800"/>
                </a:lnTo>
                <a:lnTo>
                  <a:pt x="49110" y="50800"/>
                </a:lnTo>
                <a:lnTo>
                  <a:pt x="49070" y="50800"/>
                </a:lnTo>
                <a:lnTo>
                  <a:pt x="49030" y="50810"/>
                </a:lnTo>
                <a:lnTo>
                  <a:pt x="49000" y="50810"/>
                </a:lnTo>
                <a:lnTo>
                  <a:pt x="48970" y="50790"/>
                </a:lnTo>
                <a:lnTo>
                  <a:pt x="48950" y="50770"/>
                </a:lnTo>
                <a:lnTo>
                  <a:pt x="48950" y="50760"/>
                </a:lnTo>
                <a:lnTo>
                  <a:pt x="48950" y="50750"/>
                </a:lnTo>
                <a:lnTo>
                  <a:pt x="48940" y="50740"/>
                </a:lnTo>
                <a:lnTo>
                  <a:pt x="48940" y="50710"/>
                </a:lnTo>
                <a:lnTo>
                  <a:pt x="48940" y="50680"/>
                </a:lnTo>
                <a:lnTo>
                  <a:pt x="48930" y="50650"/>
                </a:lnTo>
                <a:lnTo>
                  <a:pt x="48930" y="50620"/>
                </a:lnTo>
                <a:lnTo>
                  <a:pt x="48920" y="50610"/>
                </a:lnTo>
                <a:lnTo>
                  <a:pt x="48920" y="50600"/>
                </a:lnTo>
                <a:lnTo>
                  <a:pt x="48910" y="50580"/>
                </a:lnTo>
                <a:lnTo>
                  <a:pt x="48910" y="50570"/>
                </a:lnTo>
                <a:lnTo>
                  <a:pt x="48900" y="50560"/>
                </a:lnTo>
                <a:lnTo>
                  <a:pt x="48900" y="50550"/>
                </a:lnTo>
                <a:lnTo>
                  <a:pt x="48890" y="50530"/>
                </a:lnTo>
                <a:lnTo>
                  <a:pt x="48880" y="50520"/>
                </a:lnTo>
                <a:lnTo>
                  <a:pt x="48870" y="50510"/>
                </a:lnTo>
                <a:lnTo>
                  <a:pt x="48870" y="50500"/>
                </a:lnTo>
                <a:lnTo>
                  <a:pt x="48860" y="50500"/>
                </a:lnTo>
                <a:lnTo>
                  <a:pt x="48850" y="50490"/>
                </a:lnTo>
                <a:lnTo>
                  <a:pt x="48840" y="50480"/>
                </a:lnTo>
                <a:lnTo>
                  <a:pt x="48830" y="50470"/>
                </a:lnTo>
                <a:lnTo>
                  <a:pt x="48820" y="50460"/>
                </a:lnTo>
                <a:lnTo>
                  <a:pt x="48810" y="50450"/>
                </a:lnTo>
                <a:lnTo>
                  <a:pt x="48800" y="50450"/>
                </a:lnTo>
                <a:lnTo>
                  <a:pt x="48800" y="50440"/>
                </a:lnTo>
                <a:lnTo>
                  <a:pt x="48790" y="50440"/>
                </a:lnTo>
                <a:lnTo>
                  <a:pt x="48780" y="50440"/>
                </a:lnTo>
                <a:lnTo>
                  <a:pt x="48770" y="50430"/>
                </a:lnTo>
                <a:lnTo>
                  <a:pt x="48760" y="50420"/>
                </a:lnTo>
                <a:lnTo>
                  <a:pt x="48750" y="50420"/>
                </a:lnTo>
                <a:lnTo>
                  <a:pt x="48720" y="50430"/>
                </a:lnTo>
                <a:lnTo>
                  <a:pt x="48690" y="50430"/>
                </a:lnTo>
                <a:lnTo>
                  <a:pt x="48670" y="50450"/>
                </a:lnTo>
                <a:lnTo>
                  <a:pt x="48620" y="50560"/>
                </a:lnTo>
                <a:lnTo>
                  <a:pt x="48550" y="50710"/>
                </a:lnTo>
                <a:lnTo>
                  <a:pt x="48480" y="50860"/>
                </a:lnTo>
                <a:lnTo>
                  <a:pt x="48420" y="50980"/>
                </a:lnTo>
                <a:lnTo>
                  <a:pt x="48320" y="51070"/>
                </a:lnTo>
                <a:lnTo>
                  <a:pt x="48180" y="51110"/>
                </a:lnTo>
                <a:lnTo>
                  <a:pt x="48040" y="51120"/>
                </a:lnTo>
                <a:lnTo>
                  <a:pt x="47950" y="51120"/>
                </a:lnTo>
                <a:lnTo>
                  <a:pt x="47900" y="51110"/>
                </a:lnTo>
                <a:lnTo>
                  <a:pt x="47860" y="51080"/>
                </a:lnTo>
                <a:lnTo>
                  <a:pt x="47820" y="51050"/>
                </a:lnTo>
                <a:lnTo>
                  <a:pt x="47770" y="51040"/>
                </a:lnTo>
                <a:lnTo>
                  <a:pt x="47720" y="51050"/>
                </a:lnTo>
                <a:lnTo>
                  <a:pt x="47670" y="51080"/>
                </a:lnTo>
                <a:lnTo>
                  <a:pt x="47620" y="51080"/>
                </a:lnTo>
                <a:lnTo>
                  <a:pt x="47580" y="51030"/>
                </a:lnTo>
                <a:lnTo>
                  <a:pt x="47510" y="50940"/>
                </a:lnTo>
                <a:lnTo>
                  <a:pt x="47420" y="50870"/>
                </a:lnTo>
                <a:lnTo>
                  <a:pt x="47310" y="50820"/>
                </a:lnTo>
                <a:lnTo>
                  <a:pt x="47220" y="50810"/>
                </a:lnTo>
                <a:lnTo>
                  <a:pt x="47120" y="50790"/>
                </a:lnTo>
                <a:lnTo>
                  <a:pt x="46990" y="50760"/>
                </a:lnTo>
                <a:lnTo>
                  <a:pt x="46870" y="50730"/>
                </a:lnTo>
                <a:lnTo>
                  <a:pt x="46760" y="50730"/>
                </a:lnTo>
                <a:lnTo>
                  <a:pt x="46690" y="50740"/>
                </a:lnTo>
                <a:lnTo>
                  <a:pt x="46630" y="50750"/>
                </a:lnTo>
                <a:lnTo>
                  <a:pt x="46590" y="50750"/>
                </a:lnTo>
                <a:lnTo>
                  <a:pt x="46540" y="50740"/>
                </a:lnTo>
                <a:lnTo>
                  <a:pt x="46520" y="50670"/>
                </a:lnTo>
                <a:lnTo>
                  <a:pt x="46540" y="50550"/>
                </a:lnTo>
                <a:lnTo>
                  <a:pt x="46570" y="50410"/>
                </a:lnTo>
                <a:lnTo>
                  <a:pt x="46590" y="50310"/>
                </a:lnTo>
                <a:lnTo>
                  <a:pt x="46580" y="50270"/>
                </a:lnTo>
                <a:lnTo>
                  <a:pt x="46560" y="50250"/>
                </a:lnTo>
                <a:lnTo>
                  <a:pt x="46520" y="50230"/>
                </a:lnTo>
                <a:lnTo>
                  <a:pt x="46470" y="50220"/>
                </a:lnTo>
                <a:lnTo>
                  <a:pt x="46420" y="50210"/>
                </a:lnTo>
                <a:lnTo>
                  <a:pt x="46370" y="50220"/>
                </a:lnTo>
                <a:lnTo>
                  <a:pt x="46340" y="50230"/>
                </a:lnTo>
                <a:lnTo>
                  <a:pt x="46330" y="50240"/>
                </a:lnTo>
                <a:lnTo>
                  <a:pt x="46320" y="50250"/>
                </a:lnTo>
                <a:lnTo>
                  <a:pt x="46310" y="50250"/>
                </a:lnTo>
                <a:lnTo>
                  <a:pt x="46310" y="50260"/>
                </a:lnTo>
                <a:lnTo>
                  <a:pt x="46280" y="50260"/>
                </a:lnTo>
                <a:lnTo>
                  <a:pt x="46260" y="50270"/>
                </a:lnTo>
                <a:lnTo>
                  <a:pt x="46240" y="50270"/>
                </a:lnTo>
                <a:lnTo>
                  <a:pt x="46220" y="50270"/>
                </a:lnTo>
                <a:lnTo>
                  <a:pt x="46180" y="50270"/>
                </a:lnTo>
                <a:lnTo>
                  <a:pt x="46130" y="50270"/>
                </a:lnTo>
                <a:lnTo>
                  <a:pt x="46080" y="50270"/>
                </a:lnTo>
                <a:lnTo>
                  <a:pt x="46030" y="50260"/>
                </a:lnTo>
                <a:lnTo>
                  <a:pt x="46030" y="50250"/>
                </a:lnTo>
                <a:lnTo>
                  <a:pt x="46040" y="50220"/>
                </a:lnTo>
                <a:lnTo>
                  <a:pt x="46060" y="50210"/>
                </a:lnTo>
                <a:lnTo>
                  <a:pt x="46070" y="50190"/>
                </a:lnTo>
                <a:lnTo>
                  <a:pt x="46080" y="50160"/>
                </a:lnTo>
                <a:lnTo>
                  <a:pt x="46070" y="50100"/>
                </a:lnTo>
                <a:lnTo>
                  <a:pt x="46050" y="49990"/>
                </a:lnTo>
                <a:lnTo>
                  <a:pt x="46050" y="49940"/>
                </a:lnTo>
                <a:lnTo>
                  <a:pt x="46100" y="49860"/>
                </a:lnTo>
                <a:lnTo>
                  <a:pt x="46100" y="49810"/>
                </a:lnTo>
                <a:lnTo>
                  <a:pt x="46050" y="49780"/>
                </a:lnTo>
                <a:lnTo>
                  <a:pt x="46060" y="49840"/>
                </a:lnTo>
                <a:lnTo>
                  <a:pt x="46050" y="49880"/>
                </a:lnTo>
                <a:lnTo>
                  <a:pt x="46040" y="49880"/>
                </a:lnTo>
                <a:lnTo>
                  <a:pt x="46020" y="49770"/>
                </a:lnTo>
                <a:lnTo>
                  <a:pt x="46000" y="49690"/>
                </a:lnTo>
                <a:lnTo>
                  <a:pt x="45970" y="49530"/>
                </a:lnTo>
                <a:lnTo>
                  <a:pt x="45820" y="49150"/>
                </a:lnTo>
                <a:lnTo>
                  <a:pt x="45690" y="48630"/>
                </a:lnTo>
                <a:lnTo>
                  <a:pt x="45680" y="48630"/>
                </a:lnTo>
                <a:lnTo>
                  <a:pt x="45690" y="48730"/>
                </a:lnTo>
                <a:lnTo>
                  <a:pt x="45700" y="48830"/>
                </a:lnTo>
                <a:lnTo>
                  <a:pt x="45690" y="48820"/>
                </a:lnTo>
                <a:lnTo>
                  <a:pt x="45670" y="48800"/>
                </a:lnTo>
                <a:lnTo>
                  <a:pt x="45650" y="48740"/>
                </a:lnTo>
                <a:lnTo>
                  <a:pt x="45650" y="48690"/>
                </a:lnTo>
                <a:lnTo>
                  <a:pt x="45650" y="48640"/>
                </a:lnTo>
                <a:lnTo>
                  <a:pt x="45640" y="48590"/>
                </a:lnTo>
                <a:lnTo>
                  <a:pt x="45600" y="48510"/>
                </a:lnTo>
                <a:lnTo>
                  <a:pt x="45570" y="48360"/>
                </a:lnTo>
                <a:lnTo>
                  <a:pt x="45540" y="48280"/>
                </a:lnTo>
                <a:lnTo>
                  <a:pt x="45530" y="48240"/>
                </a:lnTo>
                <a:lnTo>
                  <a:pt x="45530" y="48130"/>
                </a:lnTo>
                <a:lnTo>
                  <a:pt x="45530" y="48140"/>
                </a:lnTo>
                <a:lnTo>
                  <a:pt x="45640" y="48090"/>
                </a:lnTo>
                <a:lnTo>
                  <a:pt x="45770" y="48020"/>
                </a:lnTo>
                <a:lnTo>
                  <a:pt x="45820" y="48020"/>
                </a:lnTo>
                <a:lnTo>
                  <a:pt x="45850" y="48030"/>
                </a:lnTo>
                <a:lnTo>
                  <a:pt x="45870" y="48090"/>
                </a:lnTo>
                <a:lnTo>
                  <a:pt x="45890" y="48120"/>
                </a:lnTo>
                <a:lnTo>
                  <a:pt x="45930" y="48150"/>
                </a:lnTo>
                <a:lnTo>
                  <a:pt x="45950" y="48150"/>
                </a:lnTo>
                <a:lnTo>
                  <a:pt x="45990" y="48140"/>
                </a:lnTo>
                <a:lnTo>
                  <a:pt x="46000" y="48070"/>
                </a:lnTo>
                <a:lnTo>
                  <a:pt x="45950" y="47900"/>
                </a:lnTo>
                <a:lnTo>
                  <a:pt x="45950" y="47840"/>
                </a:lnTo>
                <a:lnTo>
                  <a:pt x="45970" y="47800"/>
                </a:lnTo>
                <a:lnTo>
                  <a:pt x="46000" y="47770"/>
                </a:lnTo>
                <a:lnTo>
                  <a:pt x="46060" y="47720"/>
                </a:lnTo>
                <a:lnTo>
                  <a:pt x="46100" y="47680"/>
                </a:lnTo>
                <a:lnTo>
                  <a:pt x="46320" y="47350"/>
                </a:lnTo>
                <a:lnTo>
                  <a:pt x="46320" y="47300"/>
                </a:lnTo>
                <a:lnTo>
                  <a:pt x="46300" y="47260"/>
                </a:lnTo>
                <a:lnTo>
                  <a:pt x="46230" y="47220"/>
                </a:lnTo>
                <a:lnTo>
                  <a:pt x="46200" y="47190"/>
                </a:lnTo>
                <a:lnTo>
                  <a:pt x="46180" y="47140"/>
                </a:lnTo>
                <a:lnTo>
                  <a:pt x="46180" y="47090"/>
                </a:lnTo>
                <a:lnTo>
                  <a:pt x="46190" y="47040"/>
                </a:lnTo>
                <a:lnTo>
                  <a:pt x="46210" y="46990"/>
                </a:lnTo>
                <a:lnTo>
                  <a:pt x="46230" y="46940"/>
                </a:lnTo>
                <a:lnTo>
                  <a:pt x="46240" y="46890"/>
                </a:lnTo>
                <a:lnTo>
                  <a:pt x="46240" y="46840"/>
                </a:lnTo>
                <a:lnTo>
                  <a:pt x="46240" y="46790"/>
                </a:lnTo>
                <a:lnTo>
                  <a:pt x="46270" y="46750"/>
                </a:lnTo>
                <a:lnTo>
                  <a:pt x="46340" y="46670"/>
                </a:lnTo>
                <a:lnTo>
                  <a:pt x="46370" y="46600"/>
                </a:lnTo>
                <a:lnTo>
                  <a:pt x="46380" y="46550"/>
                </a:lnTo>
                <a:lnTo>
                  <a:pt x="46370" y="46500"/>
                </a:lnTo>
                <a:lnTo>
                  <a:pt x="46290" y="46420"/>
                </a:lnTo>
                <a:lnTo>
                  <a:pt x="46280" y="46390"/>
                </a:lnTo>
                <a:lnTo>
                  <a:pt x="46280" y="46360"/>
                </a:lnTo>
                <a:lnTo>
                  <a:pt x="46330" y="46250"/>
                </a:lnTo>
                <a:lnTo>
                  <a:pt x="46350" y="46220"/>
                </a:lnTo>
                <a:lnTo>
                  <a:pt x="46370" y="46220"/>
                </a:lnTo>
                <a:lnTo>
                  <a:pt x="46390" y="46230"/>
                </a:lnTo>
                <a:lnTo>
                  <a:pt x="46420" y="46240"/>
                </a:lnTo>
                <a:lnTo>
                  <a:pt x="46460" y="46250"/>
                </a:lnTo>
                <a:lnTo>
                  <a:pt x="46500" y="46260"/>
                </a:lnTo>
                <a:lnTo>
                  <a:pt x="46530" y="46260"/>
                </a:lnTo>
                <a:lnTo>
                  <a:pt x="46670" y="46200"/>
                </a:lnTo>
                <a:lnTo>
                  <a:pt x="46780" y="46190"/>
                </a:lnTo>
                <a:lnTo>
                  <a:pt x="47040" y="46210"/>
                </a:lnTo>
                <a:lnTo>
                  <a:pt x="47080" y="46220"/>
                </a:lnTo>
                <a:lnTo>
                  <a:pt x="47160" y="46240"/>
                </a:lnTo>
                <a:lnTo>
                  <a:pt x="47230" y="46260"/>
                </a:lnTo>
                <a:lnTo>
                  <a:pt x="47310" y="46270"/>
                </a:lnTo>
                <a:lnTo>
                  <a:pt x="47350" y="46280"/>
                </a:lnTo>
                <a:lnTo>
                  <a:pt x="47380" y="46290"/>
                </a:lnTo>
                <a:lnTo>
                  <a:pt x="47400" y="46320"/>
                </a:lnTo>
                <a:lnTo>
                  <a:pt x="47410" y="46350"/>
                </a:lnTo>
                <a:lnTo>
                  <a:pt x="47410" y="46400"/>
                </a:lnTo>
                <a:lnTo>
                  <a:pt x="47420" y="46440"/>
                </a:lnTo>
                <a:lnTo>
                  <a:pt x="47440" y="46480"/>
                </a:lnTo>
                <a:lnTo>
                  <a:pt x="47510" y="46550"/>
                </a:lnTo>
                <a:lnTo>
                  <a:pt x="47530" y="46580"/>
                </a:lnTo>
                <a:lnTo>
                  <a:pt x="47580" y="46660"/>
                </a:lnTo>
                <a:lnTo>
                  <a:pt x="47610" y="46690"/>
                </a:lnTo>
                <a:lnTo>
                  <a:pt x="47670" y="46730"/>
                </a:lnTo>
                <a:lnTo>
                  <a:pt x="47810" y="46780"/>
                </a:lnTo>
                <a:lnTo>
                  <a:pt x="47900" y="46830"/>
                </a:lnTo>
                <a:lnTo>
                  <a:pt x="47990" y="46900"/>
                </a:lnTo>
                <a:lnTo>
                  <a:pt x="48020" y="46920"/>
                </a:lnTo>
                <a:lnTo>
                  <a:pt x="48050" y="46960"/>
                </a:lnTo>
                <a:lnTo>
                  <a:pt x="48090" y="47030"/>
                </a:lnTo>
                <a:lnTo>
                  <a:pt x="48110" y="47050"/>
                </a:lnTo>
                <a:lnTo>
                  <a:pt x="48140" y="47070"/>
                </a:lnTo>
                <a:lnTo>
                  <a:pt x="48170" y="47080"/>
                </a:lnTo>
                <a:lnTo>
                  <a:pt x="48210" y="47080"/>
                </a:lnTo>
                <a:lnTo>
                  <a:pt x="48270" y="47060"/>
                </a:lnTo>
                <a:lnTo>
                  <a:pt x="48310" y="47040"/>
                </a:lnTo>
                <a:lnTo>
                  <a:pt x="48340" y="47040"/>
                </a:lnTo>
                <a:lnTo>
                  <a:pt x="48370" y="47050"/>
                </a:lnTo>
                <a:lnTo>
                  <a:pt x="48400" y="47070"/>
                </a:lnTo>
                <a:lnTo>
                  <a:pt x="48430" y="47100"/>
                </a:lnTo>
                <a:lnTo>
                  <a:pt x="48470" y="47130"/>
                </a:lnTo>
                <a:lnTo>
                  <a:pt x="48510" y="47150"/>
                </a:lnTo>
                <a:lnTo>
                  <a:pt x="48560" y="47140"/>
                </a:lnTo>
                <a:lnTo>
                  <a:pt x="48640" y="47120"/>
                </a:lnTo>
                <a:lnTo>
                  <a:pt x="48690" y="47110"/>
                </a:lnTo>
                <a:lnTo>
                  <a:pt x="48750" y="47120"/>
                </a:lnTo>
                <a:lnTo>
                  <a:pt x="48780" y="47140"/>
                </a:lnTo>
                <a:lnTo>
                  <a:pt x="48810" y="47160"/>
                </a:lnTo>
                <a:lnTo>
                  <a:pt x="48820" y="47180"/>
                </a:lnTo>
                <a:lnTo>
                  <a:pt x="48810" y="47200"/>
                </a:lnTo>
                <a:lnTo>
                  <a:pt x="48800" y="47210"/>
                </a:lnTo>
                <a:lnTo>
                  <a:pt x="48770" y="47240"/>
                </a:lnTo>
                <a:lnTo>
                  <a:pt x="48760" y="47250"/>
                </a:lnTo>
                <a:lnTo>
                  <a:pt x="48760" y="47270"/>
                </a:lnTo>
                <a:lnTo>
                  <a:pt x="48820" y="47340"/>
                </a:lnTo>
                <a:lnTo>
                  <a:pt x="48830" y="47380"/>
                </a:lnTo>
                <a:lnTo>
                  <a:pt x="48840" y="47420"/>
                </a:lnTo>
                <a:lnTo>
                  <a:pt x="48840" y="47480"/>
                </a:lnTo>
                <a:lnTo>
                  <a:pt x="48860" y="47530"/>
                </a:lnTo>
                <a:lnTo>
                  <a:pt x="48880" y="47570"/>
                </a:lnTo>
                <a:lnTo>
                  <a:pt x="48930" y="47600"/>
                </a:lnTo>
                <a:lnTo>
                  <a:pt x="48960" y="47580"/>
                </a:lnTo>
                <a:lnTo>
                  <a:pt x="49010" y="47530"/>
                </a:lnTo>
                <a:lnTo>
                  <a:pt x="49030" y="47520"/>
                </a:lnTo>
                <a:lnTo>
                  <a:pt x="49100" y="47500"/>
                </a:lnTo>
                <a:lnTo>
                  <a:pt x="49140" y="47480"/>
                </a:lnTo>
                <a:lnTo>
                  <a:pt x="49170" y="47460"/>
                </a:lnTo>
                <a:lnTo>
                  <a:pt x="49240" y="47430"/>
                </a:lnTo>
                <a:lnTo>
                  <a:pt x="49280" y="47400"/>
                </a:lnTo>
                <a:lnTo>
                  <a:pt x="49360" y="47280"/>
                </a:lnTo>
                <a:lnTo>
                  <a:pt x="49390" y="47260"/>
                </a:lnTo>
                <a:lnTo>
                  <a:pt x="49410" y="47240"/>
                </a:lnTo>
                <a:lnTo>
                  <a:pt x="49520" y="47190"/>
                </a:lnTo>
                <a:lnTo>
                  <a:pt x="49550" y="47180"/>
                </a:lnTo>
                <a:lnTo>
                  <a:pt x="49580" y="47170"/>
                </a:lnTo>
                <a:lnTo>
                  <a:pt x="49750" y="47190"/>
                </a:lnTo>
                <a:lnTo>
                  <a:pt x="49850" y="47220"/>
                </a:lnTo>
                <a:lnTo>
                  <a:pt x="50010" y="47300"/>
                </a:lnTo>
                <a:lnTo>
                  <a:pt x="50030" y="47320"/>
                </a:lnTo>
                <a:lnTo>
                  <a:pt x="50090" y="47360"/>
                </a:lnTo>
                <a:close/>
                <a:moveTo>
                  <a:pt x="44880" y="47870"/>
                </a:moveTo>
                <a:lnTo>
                  <a:pt x="44890" y="47880"/>
                </a:lnTo>
                <a:lnTo>
                  <a:pt x="44900" y="47930"/>
                </a:lnTo>
                <a:lnTo>
                  <a:pt x="44880" y="47960"/>
                </a:lnTo>
                <a:lnTo>
                  <a:pt x="44870" y="47980"/>
                </a:lnTo>
                <a:lnTo>
                  <a:pt x="44860" y="47990"/>
                </a:lnTo>
                <a:lnTo>
                  <a:pt x="44850" y="47990"/>
                </a:lnTo>
                <a:lnTo>
                  <a:pt x="44820" y="47980"/>
                </a:lnTo>
                <a:lnTo>
                  <a:pt x="44790" y="47950"/>
                </a:lnTo>
                <a:lnTo>
                  <a:pt x="44760" y="47890"/>
                </a:lnTo>
                <a:lnTo>
                  <a:pt x="44750" y="47860"/>
                </a:lnTo>
                <a:lnTo>
                  <a:pt x="44750" y="47820"/>
                </a:lnTo>
                <a:lnTo>
                  <a:pt x="44740" y="47780"/>
                </a:lnTo>
                <a:lnTo>
                  <a:pt x="44750" y="47760"/>
                </a:lnTo>
                <a:lnTo>
                  <a:pt x="44790" y="47780"/>
                </a:lnTo>
                <a:lnTo>
                  <a:pt x="44880" y="47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ío-Bí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60" y="44970"/>
                </a:moveTo>
                <a:lnTo>
                  <a:pt x="49890" y="45010"/>
                </a:lnTo>
                <a:lnTo>
                  <a:pt x="49870" y="45040"/>
                </a:lnTo>
                <a:lnTo>
                  <a:pt x="49850" y="45090"/>
                </a:lnTo>
                <a:lnTo>
                  <a:pt x="49850" y="45140"/>
                </a:lnTo>
                <a:lnTo>
                  <a:pt x="49860" y="45180"/>
                </a:lnTo>
                <a:lnTo>
                  <a:pt x="49850" y="45230"/>
                </a:lnTo>
                <a:lnTo>
                  <a:pt x="49830" y="45280"/>
                </a:lnTo>
                <a:lnTo>
                  <a:pt x="49760" y="45370"/>
                </a:lnTo>
                <a:lnTo>
                  <a:pt x="49750" y="45410"/>
                </a:lnTo>
                <a:lnTo>
                  <a:pt x="49750" y="45460"/>
                </a:lnTo>
                <a:lnTo>
                  <a:pt x="49770" y="45520"/>
                </a:lnTo>
                <a:lnTo>
                  <a:pt x="49810" y="45630"/>
                </a:lnTo>
                <a:lnTo>
                  <a:pt x="49870" y="45710"/>
                </a:lnTo>
                <a:lnTo>
                  <a:pt x="49900" y="45750"/>
                </a:lnTo>
                <a:lnTo>
                  <a:pt x="49910" y="45800"/>
                </a:lnTo>
                <a:lnTo>
                  <a:pt x="49900" y="45850"/>
                </a:lnTo>
                <a:lnTo>
                  <a:pt x="49870" y="45940"/>
                </a:lnTo>
                <a:lnTo>
                  <a:pt x="49860" y="45980"/>
                </a:lnTo>
                <a:lnTo>
                  <a:pt x="49870" y="46010"/>
                </a:lnTo>
                <a:lnTo>
                  <a:pt x="49890" y="46050"/>
                </a:lnTo>
                <a:lnTo>
                  <a:pt x="49890" y="46070"/>
                </a:lnTo>
                <a:lnTo>
                  <a:pt x="49880" y="46090"/>
                </a:lnTo>
                <a:lnTo>
                  <a:pt x="49830" y="46120"/>
                </a:lnTo>
                <a:lnTo>
                  <a:pt x="49810" y="46140"/>
                </a:lnTo>
                <a:lnTo>
                  <a:pt x="49790" y="46170"/>
                </a:lnTo>
                <a:lnTo>
                  <a:pt x="49770" y="46200"/>
                </a:lnTo>
                <a:lnTo>
                  <a:pt x="49770" y="46250"/>
                </a:lnTo>
                <a:lnTo>
                  <a:pt x="49780" y="46350"/>
                </a:lnTo>
                <a:lnTo>
                  <a:pt x="49880" y="46660"/>
                </a:lnTo>
                <a:lnTo>
                  <a:pt x="49950" y="46790"/>
                </a:lnTo>
                <a:lnTo>
                  <a:pt x="49960" y="46890"/>
                </a:lnTo>
                <a:lnTo>
                  <a:pt x="50010" y="46980"/>
                </a:lnTo>
                <a:lnTo>
                  <a:pt x="50030" y="47030"/>
                </a:lnTo>
                <a:lnTo>
                  <a:pt x="50040" y="47080"/>
                </a:lnTo>
                <a:lnTo>
                  <a:pt x="50050" y="47120"/>
                </a:lnTo>
                <a:lnTo>
                  <a:pt x="50100" y="47180"/>
                </a:lnTo>
                <a:lnTo>
                  <a:pt x="50110" y="47200"/>
                </a:lnTo>
                <a:lnTo>
                  <a:pt x="50110" y="47210"/>
                </a:lnTo>
                <a:lnTo>
                  <a:pt x="50110" y="47220"/>
                </a:lnTo>
                <a:lnTo>
                  <a:pt x="50100" y="47230"/>
                </a:lnTo>
                <a:lnTo>
                  <a:pt x="50080" y="47270"/>
                </a:lnTo>
                <a:lnTo>
                  <a:pt x="50080" y="47320"/>
                </a:lnTo>
                <a:lnTo>
                  <a:pt x="50090" y="47360"/>
                </a:lnTo>
                <a:lnTo>
                  <a:pt x="50030" y="47320"/>
                </a:lnTo>
                <a:lnTo>
                  <a:pt x="50010" y="47300"/>
                </a:lnTo>
                <a:lnTo>
                  <a:pt x="49850" y="47220"/>
                </a:lnTo>
                <a:lnTo>
                  <a:pt x="49750" y="47190"/>
                </a:lnTo>
                <a:lnTo>
                  <a:pt x="49580" y="47170"/>
                </a:lnTo>
                <a:lnTo>
                  <a:pt x="49550" y="47180"/>
                </a:lnTo>
                <a:lnTo>
                  <a:pt x="49520" y="47190"/>
                </a:lnTo>
                <a:lnTo>
                  <a:pt x="49410" y="47240"/>
                </a:lnTo>
                <a:lnTo>
                  <a:pt x="49390" y="47260"/>
                </a:lnTo>
                <a:lnTo>
                  <a:pt x="49360" y="47280"/>
                </a:lnTo>
                <a:lnTo>
                  <a:pt x="49280" y="47400"/>
                </a:lnTo>
                <a:lnTo>
                  <a:pt x="49240" y="47430"/>
                </a:lnTo>
                <a:lnTo>
                  <a:pt x="49170" y="47460"/>
                </a:lnTo>
                <a:lnTo>
                  <a:pt x="49140" y="47480"/>
                </a:lnTo>
                <a:lnTo>
                  <a:pt x="49100" y="47500"/>
                </a:lnTo>
                <a:lnTo>
                  <a:pt x="49030" y="47520"/>
                </a:lnTo>
                <a:lnTo>
                  <a:pt x="49010" y="47530"/>
                </a:lnTo>
                <a:lnTo>
                  <a:pt x="48960" y="47580"/>
                </a:lnTo>
                <a:lnTo>
                  <a:pt x="48930" y="47600"/>
                </a:lnTo>
                <a:lnTo>
                  <a:pt x="48880" y="47570"/>
                </a:lnTo>
                <a:lnTo>
                  <a:pt x="48860" y="47530"/>
                </a:lnTo>
                <a:lnTo>
                  <a:pt x="48840" y="47480"/>
                </a:lnTo>
                <a:lnTo>
                  <a:pt x="48840" y="47420"/>
                </a:lnTo>
                <a:lnTo>
                  <a:pt x="48830" y="47380"/>
                </a:lnTo>
                <a:lnTo>
                  <a:pt x="48820" y="47340"/>
                </a:lnTo>
                <a:lnTo>
                  <a:pt x="48760" y="47270"/>
                </a:lnTo>
                <a:lnTo>
                  <a:pt x="48760" y="47250"/>
                </a:lnTo>
                <a:lnTo>
                  <a:pt x="48770" y="47240"/>
                </a:lnTo>
                <a:lnTo>
                  <a:pt x="48800" y="47210"/>
                </a:lnTo>
                <a:lnTo>
                  <a:pt x="48810" y="47200"/>
                </a:lnTo>
                <a:lnTo>
                  <a:pt x="48820" y="47180"/>
                </a:lnTo>
                <a:lnTo>
                  <a:pt x="48810" y="47160"/>
                </a:lnTo>
                <a:lnTo>
                  <a:pt x="48780" y="47140"/>
                </a:lnTo>
                <a:lnTo>
                  <a:pt x="48750" y="47120"/>
                </a:lnTo>
                <a:lnTo>
                  <a:pt x="48690" y="47110"/>
                </a:lnTo>
                <a:lnTo>
                  <a:pt x="48640" y="47120"/>
                </a:lnTo>
                <a:lnTo>
                  <a:pt x="48560" y="47140"/>
                </a:lnTo>
                <a:lnTo>
                  <a:pt x="48510" y="47150"/>
                </a:lnTo>
                <a:lnTo>
                  <a:pt x="48470" y="47130"/>
                </a:lnTo>
                <a:lnTo>
                  <a:pt x="48430" y="47100"/>
                </a:lnTo>
                <a:lnTo>
                  <a:pt x="48400" y="47070"/>
                </a:lnTo>
                <a:lnTo>
                  <a:pt x="48370" y="47050"/>
                </a:lnTo>
                <a:lnTo>
                  <a:pt x="48340" y="47040"/>
                </a:lnTo>
                <a:lnTo>
                  <a:pt x="48310" y="47040"/>
                </a:lnTo>
                <a:lnTo>
                  <a:pt x="48270" y="47060"/>
                </a:lnTo>
                <a:lnTo>
                  <a:pt x="48210" y="47080"/>
                </a:lnTo>
                <a:lnTo>
                  <a:pt x="48170" y="47080"/>
                </a:lnTo>
                <a:lnTo>
                  <a:pt x="48140" y="47070"/>
                </a:lnTo>
                <a:lnTo>
                  <a:pt x="48110" y="47050"/>
                </a:lnTo>
                <a:lnTo>
                  <a:pt x="48090" y="47030"/>
                </a:lnTo>
                <a:lnTo>
                  <a:pt x="48050" y="46960"/>
                </a:lnTo>
                <a:lnTo>
                  <a:pt x="48020" y="46920"/>
                </a:lnTo>
                <a:lnTo>
                  <a:pt x="47990" y="46900"/>
                </a:lnTo>
                <a:lnTo>
                  <a:pt x="47900" y="46830"/>
                </a:lnTo>
                <a:lnTo>
                  <a:pt x="47810" y="46780"/>
                </a:lnTo>
                <a:lnTo>
                  <a:pt x="47670" y="46730"/>
                </a:lnTo>
                <a:lnTo>
                  <a:pt x="47610" y="46690"/>
                </a:lnTo>
                <a:lnTo>
                  <a:pt x="47580" y="46660"/>
                </a:lnTo>
                <a:lnTo>
                  <a:pt x="47530" y="46580"/>
                </a:lnTo>
                <a:lnTo>
                  <a:pt x="47510" y="46550"/>
                </a:lnTo>
                <a:lnTo>
                  <a:pt x="47440" y="46480"/>
                </a:lnTo>
                <a:lnTo>
                  <a:pt x="47420" y="46440"/>
                </a:lnTo>
                <a:lnTo>
                  <a:pt x="47410" y="46400"/>
                </a:lnTo>
                <a:lnTo>
                  <a:pt x="47410" y="46350"/>
                </a:lnTo>
                <a:lnTo>
                  <a:pt x="47400" y="46320"/>
                </a:lnTo>
                <a:lnTo>
                  <a:pt x="47380" y="46290"/>
                </a:lnTo>
                <a:lnTo>
                  <a:pt x="47350" y="46280"/>
                </a:lnTo>
                <a:lnTo>
                  <a:pt x="47310" y="46270"/>
                </a:lnTo>
                <a:lnTo>
                  <a:pt x="47230" y="46260"/>
                </a:lnTo>
                <a:lnTo>
                  <a:pt x="47160" y="46240"/>
                </a:lnTo>
                <a:lnTo>
                  <a:pt x="47080" y="46220"/>
                </a:lnTo>
                <a:lnTo>
                  <a:pt x="47040" y="46210"/>
                </a:lnTo>
                <a:lnTo>
                  <a:pt x="46780" y="46190"/>
                </a:lnTo>
                <a:lnTo>
                  <a:pt x="46670" y="46200"/>
                </a:lnTo>
                <a:lnTo>
                  <a:pt x="46530" y="46260"/>
                </a:lnTo>
                <a:lnTo>
                  <a:pt x="46500" y="46260"/>
                </a:lnTo>
                <a:lnTo>
                  <a:pt x="46460" y="46250"/>
                </a:lnTo>
                <a:lnTo>
                  <a:pt x="46420" y="46240"/>
                </a:lnTo>
                <a:lnTo>
                  <a:pt x="46390" y="46230"/>
                </a:lnTo>
                <a:lnTo>
                  <a:pt x="46370" y="46220"/>
                </a:lnTo>
                <a:lnTo>
                  <a:pt x="46350" y="46220"/>
                </a:lnTo>
                <a:lnTo>
                  <a:pt x="46330" y="46250"/>
                </a:lnTo>
                <a:lnTo>
                  <a:pt x="46280" y="46360"/>
                </a:lnTo>
                <a:lnTo>
                  <a:pt x="46280" y="46390"/>
                </a:lnTo>
                <a:lnTo>
                  <a:pt x="46290" y="46420"/>
                </a:lnTo>
                <a:lnTo>
                  <a:pt x="46370" y="46500"/>
                </a:lnTo>
                <a:lnTo>
                  <a:pt x="46380" y="46550"/>
                </a:lnTo>
                <a:lnTo>
                  <a:pt x="46370" y="46600"/>
                </a:lnTo>
                <a:lnTo>
                  <a:pt x="46340" y="46670"/>
                </a:lnTo>
                <a:lnTo>
                  <a:pt x="46270" y="46750"/>
                </a:lnTo>
                <a:lnTo>
                  <a:pt x="46240" y="46790"/>
                </a:lnTo>
                <a:lnTo>
                  <a:pt x="46240" y="46840"/>
                </a:lnTo>
                <a:lnTo>
                  <a:pt x="46240" y="46890"/>
                </a:lnTo>
                <a:lnTo>
                  <a:pt x="46230" y="46940"/>
                </a:lnTo>
                <a:lnTo>
                  <a:pt x="46210" y="46990"/>
                </a:lnTo>
                <a:lnTo>
                  <a:pt x="46190" y="47040"/>
                </a:lnTo>
                <a:lnTo>
                  <a:pt x="46180" y="47090"/>
                </a:lnTo>
                <a:lnTo>
                  <a:pt x="46180" y="47140"/>
                </a:lnTo>
                <a:lnTo>
                  <a:pt x="46200" y="47190"/>
                </a:lnTo>
                <a:lnTo>
                  <a:pt x="46230" y="47220"/>
                </a:lnTo>
                <a:lnTo>
                  <a:pt x="46300" y="47260"/>
                </a:lnTo>
                <a:lnTo>
                  <a:pt x="46320" y="47300"/>
                </a:lnTo>
                <a:lnTo>
                  <a:pt x="46320" y="47350"/>
                </a:lnTo>
                <a:lnTo>
                  <a:pt x="46100" y="47680"/>
                </a:lnTo>
                <a:lnTo>
                  <a:pt x="46060" y="47720"/>
                </a:lnTo>
                <a:lnTo>
                  <a:pt x="46000" y="47770"/>
                </a:lnTo>
                <a:lnTo>
                  <a:pt x="45970" y="47800"/>
                </a:lnTo>
                <a:lnTo>
                  <a:pt x="45950" y="47840"/>
                </a:lnTo>
                <a:lnTo>
                  <a:pt x="45950" y="47900"/>
                </a:lnTo>
                <a:lnTo>
                  <a:pt x="46000" y="48070"/>
                </a:lnTo>
                <a:lnTo>
                  <a:pt x="45990" y="48140"/>
                </a:lnTo>
                <a:lnTo>
                  <a:pt x="45950" y="48150"/>
                </a:lnTo>
                <a:lnTo>
                  <a:pt x="45930" y="48150"/>
                </a:lnTo>
                <a:lnTo>
                  <a:pt x="45890" y="48120"/>
                </a:lnTo>
                <a:lnTo>
                  <a:pt x="45870" y="48090"/>
                </a:lnTo>
                <a:lnTo>
                  <a:pt x="45850" y="48030"/>
                </a:lnTo>
                <a:lnTo>
                  <a:pt x="45820" y="48020"/>
                </a:lnTo>
                <a:lnTo>
                  <a:pt x="45770" y="48020"/>
                </a:lnTo>
                <a:lnTo>
                  <a:pt x="45640" y="48090"/>
                </a:lnTo>
                <a:lnTo>
                  <a:pt x="45530" y="48140"/>
                </a:lnTo>
                <a:lnTo>
                  <a:pt x="45530" y="48130"/>
                </a:lnTo>
                <a:lnTo>
                  <a:pt x="45490" y="48010"/>
                </a:lnTo>
                <a:lnTo>
                  <a:pt x="45500" y="47960"/>
                </a:lnTo>
                <a:lnTo>
                  <a:pt x="45520" y="47850"/>
                </a:lnTo>
                <a:lnTo>
                  <a:pt x="45520" y="47820"/>
                </a:lnTo>
                <a:lnTo>
                  <a:pt x="45520" y="47800"/>
                </a:lnTo>
                <a:lnTo>
                  <a:pt x="45530" y="47790"/>
                </a:lnTo>
                <a:lnTo>
                  <a:pt x="45540" y="47780"/>
                </a:lnTo>
                <a:lnTo>
                  <a:pt x="45560" y="47760"/>
                </a:lnTo>
                <a:lnTo>
                  <a:pt x="45560" y="47740"/>
                </a:lnTo>
                <a:lnTo>
                  <a:pt x="45530" y="47650"/>
                </a:lnTo>
                <a:lnTo>
                  <a:pt x="45540" y="47630"/>
                </a:lnTo>
                <a:lnTo>
                  <a:pt x="45550" y="47600"/>
                </a:lnTo>
                <a:lnTo>
                  <a:pt x="45560" y="47590"/>
                </a:lnTo>
                <a:lnTo>
                  <a:pt x="45580" y="47570"/>
                </a:lnTo>
                <a:lnTo>
                  <a:pt x="45600" y="47560"/>
                </a:lnTo>
                <a:lnTo>
                  <a:pt x="45600" y="47540"/>
                </a:lnTo>
                <a:lnTo>
                  <a:pt x="45640" y="47240"/>
                </a:lnTo>
                <a:lnTo>
                  <a:pt x="45640" y="47150"/>
                </a:lnTo>
                <a:lnTo>
                  <a:pt x="45630" y="47060"/>
                </a:lnTo>
                <a:lnTo>
                  <a:pt x="45570" y="46880"/>
                </a:lnTo>
                <a:lnTo>
                  <a:pt x="45470" y="46680"/>
                </a:lnTo>
                <a:lnTo>
                  <a:pt x="45350" y="46480"/>
                </a:lnTo>
                <a:lnTo>
                  <a:pt x="45330" y="46460"/>
                </a:lnTo>
                <a:lnTo>
                  <a:pt x="45300" y="46440"/>
                </a:lnTo>
                <a:lnTo>
                  <a:pt x="45280" y="46420"/>
                </a:lnTo>
                <a:lnTo>
                  <a:pt x="45270" y="46400"/>
                </a:lnTo>
                <a:lnTo>
                  <a:pt x="45270" y="46390"/>
                </a:lnTo>
                <a:lnTo>
                  <a:pt x="45270" y="46250"/>
                </a:lnTo>
                <a:lnTo>
                  <a:pt x="45260" y="46230"/>
                </a:lnTo>
                <a:lnTo>
                  <a:pt x="45240" y="46180"/>
                </a:lnTo>
                <a:lnTo>
                  <a:pt x="45230" y="46160"/>
                </a:lnTo>
                <a:lnTo>
                  <a:pt x="45240" y="46110"/>
                </a:lnTo>
                <a:lnTo>
                  <a:pt x="45250" y="46060"/>
                </a:lnTo>
                <a:lnTo>
                  <a:pt x="45270" y="46030"/>
                </a:lnTo>
                <a:lnTo>
                  <a:pt x="45290" y="46000"/>
                </a:lnTo>
                <a:lnTo>
                  <a:pt x="45360" y="45940"/>
                </a:lnTo>
                <a:lnTo>
                  <a:pt x="45380" y="45910"/>
                </a:lnTo>
                <a:lnTo>
                  <a:pt x="45390" y="45860"/>
                </a:lnTo>
                <a:lnTo>
                  <a:pt x="45390" y="45760"/>
                </a:lnTo>
                <a:lnTo>
                  <a:pt x="45380" y="45720"/>
                </a:lnTo>
                <a:lnTo>
                  <a:pt x="45370" y="45680"/>
                </a:lnTo>
                <a:lnTo>
                  <a:pt x="45260" y="45570"/>
                </a:lnTo>
                <a:lnTo>
                  <a:pt x="45240" y="45530"/>
                </a:lnTo>
                <a:lnTo>
                  <a:pt x="45250" y="45480"/>
                </a:lnTo>
                <a:lnTo>
                  <a:pt x="45290" y="45400"/>
                </a:lnTo>
                <a:lnTo>
                  <a:pt x="45310" y="45350"/>
                </a:lnTo>
                <a:lnTo>
                  <a:pt x="45310" y="45200"/>
                </a:lnTo>
                <a:lnTo>
                  <a:pt x="45320" y="45160"/>
                </a:lnTo>
                <a:lnTo>
                  <a:pt x="45350" y="45120"/>
                </a:lnTo>
                <a:lnTo>
                  <a:pt x="45380" y="45090"/>
                </a:lnTo>
                <a:lnTo>
                  <a:pt x="45400" y="45090"/>
                </a:lnTo>
                <a:lnTo>
                  <a:pt x="45430" y="45100"/>
                </a:lnTo>
                <a:lnTo>
                  <a:pt x="45450" y="45140"/>
                </a:lnTo>
                <a:lnTo>
                  <a:pt x="45470" y="45160"/>
                </a:lnTo>
                <a:lnTo>
                  <a:pt x="45490" y="45160"/>
                </a:lnTo>
                <a:lnTo>
                  <a:pt x="45490" y="45170"/>
                </a:lnTo>
                <a:lnTo>
                  <a:pt x="45570" y="45210"/>
                </a:lnTo>
                <a:lnTo>
                  <a:pt x="45610" y="45210"/>
                </a:lnTo>
                <a:lnTo>
                  <a:pt x="45630" y="45210"/>
                </a:lnTo>
                <a:lnTo>
                  <a:pt x="45640" y="45230"/>
                </a:lnTo>
                <a:lnTo>
                  <a:pt x="45630" y="45250"/>
                </a:lnTo>
                <a:lnTo>
                  <a:pt x="45630" y="45270"/>
                </a:lnTo>
                <a:lnTo>
                  <a:pt x="45640" y="45290"/>
                </a:lnTo>
                <a:lnTo>
                  <a:pt x="45660" y="45290"/>
                </a:lnTo>
                <a:lnTo>
                  <a:pt x="45700" y="45260"/>
                </a:lnTo>
                <a:lnTo>
                  <a:pt x="45750" y="45280"/>
                </a:lnTo>
                <a:lnTo>
                  <a:pt x="45770" y="45270"/>
                </a:lnTo>
                <a:lnTo>
                  <a:pt x="45820" y="45260"/>
                </a:lnTo>
                <a:lnTo>
                  <a:pt x="45900" y="45250"/>
                </a:lnTo>
                <a:lnTo>
                  <a:pt x="45970" y="45230"/>
                </a:lnTo>
                <a:lnTo>
                  <a:pt x="46050" y="45180"/>
                </a:lnTo>
                <a:lnTo>
                  <a:pt x="46100" y="45100"/>
                </a:lnTo>
                <a:lnTo>
                  <a:pt x="46170" y="44910"/>
                </a:lnTo>
                <a:lnTo>
                  <a:pt x="46170" y="44800"/>
                </a:lnTo>
                <a:lnTo>
                  <a:pt x="46160" y="44760"/>
                </a:lnTo>
                <a:lnTo>
                  <a:pt x="46160" y="44740"/>
                </a:lnTo>
                <a:lnTo>
                  <a:pt x="46150" y="44720"/>
                </a:lnTo>
                <a:lnTo>
                  <a:pt x="46160" y="44700"/>
                </a:lnTo>
                <a:lnTo>
                  <a:pt x="46190" y="44650"/>
                </a:lnTo>
                <a:lnTo>
                  <a:pt x="46200" y="44620"/>
                </a:lnTo>
                <a:lnTo>
                  <a:pt x="46220" y="44360"/>
                </a:lnTo>
                <a:lnTo>
                  <a:pt x="46210" y="44300"/>
                </a:lnTo>
                <a:lnTo>
                  <a:pt x="46180" y="44270"/>
                </a:lnTo>
                <a:lnTo>
                  <a:pt x="46140" y="44250"/>
                </a:lnTo>
                <a:lnTo>
                  <a:pt x="46100" y="44230"/>
                </a:lnTo>
                <a:lnTo>
                  <a:pt x="46120" y="44200"/>
                </a:lnTo>
                <a:lnTo>
                  <a:pt x="46140" y="44170"/>
                </a:lnTo>
                <a:lnTo>
                  <a:pt x="46170" y="44150"/>
                </a:lnTo>
                <a:lnTo>
                  <a:pt x="46190" y="44140"/>
                </a:lnTo>
                <a:lnTo>
                  <a:pt x="46210" y="44160"/>
                </a:lnTo>
                <a:lnTo>
                  <a:pt x="46240" y="44140"/>
                </a:lnTo>
                <a:lnTo>
                  <a:pt x="46250" y="44100"/>
                </a:lnTo>
                <a:lnTo>
                  <a:pt x="46200" y="44070"/>
                </a:lnTo>
                <a:lnTo>
                  <a:pt x="46240" y="44010"/>
                </a:lnTo>
                <a:lnTo>
                  <a:pt x="46250" y="43980"/>
                </a:lnTo>
                <a:lnTo>
                  <a:pt x="46240" y="43940"/>
                </a:lnTo>
                <a:lnTo>
                  <a:pt x="46250" y="43900"/>
                </a:lnTo>
                <a:lnTo>
                  <a:pt x="46260" y="43860"/>
                </a:lnTo>
                <a:lnTo>
                  <a:pt x="46270" y="43820"/>
                </a:lnTo>
                <a:lnTo>
                  <a:pt x="46310" y="43870"/>
                </a:lnTo>
                <a:lnTo>
                  <a:pt x="46320" y="44030"/>
                </a:lnTo>
                <a:lnTo>
                  <a:pt x="46350" y="44090"/>
                </a:lnTo>
                <a:lnTo>
                  <a:pt x="46380" y="44100"/>
                </a:lnTo>
                <a:lnTo>
                  <a:pt x="46420" y="44100"/>
                </a:lnTo>
                <a:lnTo>
                  <a:pt x="46450" y="44100"/>
                </a:lnTo>
                <a:lnTo>
                  <a:pt x="46480" y="44090"/>
                </a:lnTo>
                <a:lnTo>
                  <a:pt x="46500" y="44060"/>
                </a:lnTo>
                <a:lnTo>
                  <a:pt x="46510" y="44030"/>
                </a:lnTo>
                <a:lnTo>
                  <a:pt x="46520" y="43960"/>
                </a:lnTo>
                <a:lnTo>
                  <a:pt x="46520" y="43940"/>
                </a:lnTo>
                <a:lnTo>
                  <a:pt x="46530" y="43920"/>
                </a:lnTo>
                <a:lnTo>
                  <a:pt x="46540" y="43900"/>
                </a:lnTo>
                <a:lnTo>
                  <a:pt x="46550" y="43890"/>
                </a:lnTo>
                <a:lnTo>
                  <a:pt x="46560" y="43880"/>
                </a:lnTo>
                <a:lnTo>
                  <a:pt x="46550" y="43860"/>
                </a:lnTo>
                <a:lnTo>
                  <a:pt x="46550" y="43850"/>
                </a:lnTo>
                <a:lnTo>
                  <a:pt x="46540" y="43810"/>
                </a:lnTo>
                <a:lnTo>
                  <a:pt x="46510" y="43780"/>
                </a:lnTo>
                <a:lnTo>
                  <a:pt x="46500" y="43770"/>
                </a:lnTo>
                <a:lnTo>
                  <a:pt x="46500" y="43670"/>
                </a:lnTo>
                <a:lnTo>
                  <a:pt x="46510" y="43650"/>
                </a:lnTo>
                <a:lnTo>
                  <a:pt x="46520" y="43640"/>
                </a:lnTo>
                <a:lnTo>
                  <a:pt x="46530" y="43640"/>
                </a:lnTo>
                <a:lnTo>
                  <a:pt x="46550" y="43640"/>
                </a:lnTo>
                <a:lnTo>
                  <a:pt x="46550" y="43660"/>
                </a:lnTo>
                <a:lnTo>
                  <a:pt x="46550" y="43680"/>
                </a:lnTo>
                <a:lnTo>
                  <a:pt x="46560" y="43680"/>
                </a:lnTo>
                <a:lnTo>
                  <a:pt x="46590" y="43680"/>
                </a:lnTo>
                <a:lnTo>
                  <a:pt x="46600" y="43660"/>
                </a:lnTo>
                <a:lnTo>
                  <a:pt x="46620" y="43630"/>
                </a:lnTo>
                <a:lnTo>
                  <a:pt x="46650" y="43500"/>
                </a:lnTo>
                <a:lnTo>
                  <a:pt x="46670" y="43460"/>
                </a:lnTo>
                <a:lnTo>
                  <a:pt x="46720" y="43510"/>
                </a:lnTo>
                <a:lnTo>
                  <a:pt x="46760" y="43520"/>
                </a:lnTo>
                <a:lnTo>
                  <a:pt x="46800" y="43510"/>
                </a:lnTo>
                <a:lnTo>
                  <a:pt x="46810" y="43510"/>
                </a:lnTo>
                <a:lnTo>
                  <a:pt x="46820" y="43520"/>
                </a:lnTo>
                <a:lnTo>
                  <a:pt x="46830" y="43540"/>
                </a:lnTo>
                <a:lnTo>
                  <a:pt x="46830" y="43560"/>
                </a:lnTo>
                <a:lnTo>
                  <a:pt x="46840" y="43590"/>
                </a:lnTo>
                <a:lnTo>
                  <a:pt x="46840" y="43610"/>
                </a:lnTo>
                <a:lnTo>
                  <a:pt x="46830" y="43630"/>
                </a:lnTo>
                <a:lnTo>
                  <a:pt x="46800" y="43640"/>
                </a:lnTo>
                <a:lnTo>
                  <a:pt x="46800" y="43660"/>
                </a:lnTo>
                <a:lnTo>
                  <a:pt x="46810" y="43690"/>
                </a:lnTo>
                <a:lnTo>
                  <a:pt x="46830" y="43720"/>
                </a:lnTo>
                <a:lnTo>
                  <a:pt x="46840" y="43750"/>
                </a:lnTo>
                <a:lnTo>
                  <a:pt x="46850" y="43840"/>
                </a:lnTo>
                <a:lnTo>
                  <a:pt x="46900" y="43840"/>
                </a:lnTo>
                <a:lnTo>
                  <a:pt x="46950" y="43900"/>
                </a:lnTo>
                <a:lnTo>
                  <a:pt x="46990" y="43930"/>
                </a:lnTo>
                <a:lnTo>
                  <a:pt x="47040" y="43970"/>
                </a:lnTo>
                <a:lnTo>
                  <a:pt x="47100" y="44000"/>
                </a:lnTo>
                <a:lnTo>
                  <a:pt x="47170" y="44050"/>
                </a:lnTo>
                <a:lnTo>
                  <a:pt x="47210" y="44110"/>
                </a:lnTo>
                <a:lnTo>
                  <a:pt x="47220" y="44180"/>
                </a:lnTo>
                <a:lnTo>
                  <a:pt x="47220" y="44260"/>
                </a:lnTo>
                <a:lnTo>
                  <a:pt x="47230" y="44330"/>
                </a:lnTo>
                <a:lnTo>
                  <a:pt x="47270" y="44360"/>
                </a:lnTo>
                <a:lnTo>
                  <a:pt x="47290" y="44390"/>
                </a:lnTo>
                <a:lnTo>
                  <a:pt x="47290" y="44450"/>
                </a:lnTo>
                <a:lnTo>
                  <a:pt x="47280" y="44480"/>
                </a:lnTo>
                <a:lnTo>
                  <a:pt x="47240" y="44500"/>
                </a:lnTo>
                <a:lnTo>
                  <a:pt x="47180" y="44480"/>
                </a:lnTo>
                <a:lnTo>
                  <a:pt x="47150" y="44480"/>
                </a:lnTo>
                <a:lnTo>
                  <a:pt x="47120" y="44480"/>
                </a:lnTo>
                <a:lnTo>
                  <a:pt x="47120" y="44510"/>
                </a:lnTo>
                <a:lnTo>
                  <a:pt x="47110" y="44550"/>
                </a:lnTo>
                <a:lnTo>
                  <a:pt x="47150" y="44550"/>
                </a:lnTo>
                <a:lnTo>
                  <a:pt x="47220" y="44570"/>
                </a:lnTo>
                <a:lnTo>
                  <a:pt x="47320" y="44570"/>
                </a:lnTo>
                <a:lnTo>
                  <a:pt x="47370" y="44560"/>
                </a:lnTo>
                <a:lnTo>
                  <a:pt x="47410" y="44550"/>
                </a:lnTo>
                <a:lnTo>
                  <a:pt x="47500" y="44540"/>
                </a:lnTo>
                <a:lnTo>
                  <a:pt x="47600" y="44570"/>
                </a:lnTo>
                <a:lnTo>
                  <a:pt x="47670" y="44630"/>
                </a:lnTo>
                <a:lnTo>
                  <a:pt x="47730" y="44700"/>
                </a:lnTo>
                <a:lnTo>
                  <a:pt x="47780" y="44730"/>
                </a:lnTo>
                <a:lnTo>
                  <a:pt x="47860" y="44760"/>
                </a:lnTo>
                <a:lnTo>
                  <a:pt x="47910" y="44780"/>
                </a:lnTo>
                <a:lnTo>
                  <a:pt x="47950" y="44810"/>
                </a:lnTo>
                <a:lnTo>
                  <a:pt x="47960" y="44840"/>
                </a:lnTo>
                <a:lnTo>
                  <a:pt x="47960" y="44860"/>
                </a:lnTo>
                <a:lnTo>
                  <a:pt x="47920" y="44900"/>
                </a:lnTo>
                <a:lnTo>
                  <a:pt x="47830" y="44960"/>
                </a:lnTo>
                <a:lnTo>
                  <a:pt x="47810" y="45090"/>
                </a:lnTo>
                <a:lnTo>
                  <a:pt x="47820" y="45140"/>
                </a:lnTo>
                <a:lnTo>
                  <a:pt x="47860" y="45170"/>
                </a:lnTo>
                <a:lnTo>
                  <a:pt x="47930" y="45190"/>
                </a:lnTo>
                <a:lnTo>
                  <a:pt x="48020" y="45190"/>
                </a:lnTo>
                <a:lnTo>
                  <a:pt x="48120" y="45160"/>
                </a:lnTo>
                <a:lnTo>
                  <a:pt x="48300" y="45140"/>
                </a:lnTo>
                <a:lnTo>
                  <a:pt x="48440" y="45130"/>
                </a:lnTo>
                <a:lnTo>
                  <a:pt x="48560" y="45110"/>
                </a:lnTo>
                <a:lnTo>
                  <a:pt x="48630" y="45060"/>
                </a:lnTo>
                <a:lnTo>
                  <a:pt x="48710" y="45020"/>
                </a:lnTo>
                <a:lnTo>
                  <a:pt x="48790" y="45010"/>
                </a:lnTo>
                <a:lnTo>
                  <a:pt x="48890" y="45020"/>
                </a:lnTo>
                <a:lnTo>
                  <a:pt x="48990" y="45040"/>
                </a:lnTo>
                <a:lnTo>
                  <a:pt x="49080" y="45040"/>
                </a:lnTo>
                <a:lnTo>
                  <a:pt x="49120" y="45000"/>
                </a:lnTo>
                <a:lnTo>
                  <a:pt x="49180" y="44900"/>
                </a:lnTo>
                <a:lnTo>
                  <a:pt x="49230" y="44850"/>
                </a:lnTo>
                <a:lnTo>
                  <a:pt x="49300" y="44820"/>
                </a:lnTo>
                <a:lnTo>
                  <a:pt x="49400" y="44830"/>
                </a:lnTo>
                <a:lnTo>
                  <a:pt x="49510" y="44890"/>
                </a:lnTo>
                <a:lnTo>
                  <a:pt x="49570" y="44950"/>
                </a:lnTo>
                <a:lnTo>
                  <a:pt x="49650" y="44980"/>
                </a:lnTo>
                <a:lnTo>
                  <a:pt x="49730" y="44980"/>
                </a:lnTo>
                <a:lnTo>
                  <a:pt x="49810" y="44990"/>
                </a:lnTo>
                <a:lnTo>
                  <a:pt x="49960" y="44970"/>
                </a:lnTo>
                <a:close/>
                <a:moveTo>
                  <a:pt x="45500" y="44710"/>
                </a:moveTo>
                <a:lnTo>
                  <a:pt x="45510" y="44680"/>
                </a:lnTo>
                <a:lnTo>
                  <a:pt x="45530" y="44680"/>
                </a:lnTo>
                <a:lnTo>
                  <a:pt x="45530" y="44710"/>
                </a:lnTo>
                <a:lnTo>
                  <a:pt x="45530" y="44750"/>
                </a:lnTo>
                <a:lnTo>
                  <a:pt x="45560" y="44780"/>
                </a:lnTo>
                <a:lnTo>
                  <a:pt x="45600" y="44800"/>
                </a:lnTo>
                <a:lnTo>
                  <a:pt x="45630" y="44820"/>
                </a:lnTo>
                <a:lnTo>
                  <a:pt x="45650" y="44850"/>
                </a:lnTo>
                <a:lnTo>
                  <a:pt x="45670" y="44870"/>
                </a:lnTo>
                <a:lnTo>
                  <a:pt x="45640" y="44860"/>
                </a:lnTo>
                <a:lnTo>
                  <a:pt x="45610" y="44850"/>
                </a:lnTo>
                <a:lnTo>
                  <a:pt x="45580" y="44830"/>
                </a:lnTo>
                <a:lnTo>
                  <a:pt x="45550" y="44850"/>
                </a:lnTo>
                <a:lnTo>
                  <a:pt x="45540" y="44900"/>
                </a:lnTo>
                <a:lnTo>
                  <a:pt x="45540" y="44920"/>
                </a:lnTo>
                <a:lnTo>
                  <a:pt x="45520" y="44900"/>
                </a:lnTo>
                <a:lnTo>
                  <a:pt x="45510" y="44830"/>
                </a:lnTo>
                <a:lnTo>
                  <a:pt x="45480" y="44800"/>
                </a:lnTo>
                <a:lnTo>
                  <a:pt x="45490" y="44780"/>
                </a:lnTo>
                <a:lnTo>
                  <a:pt x="45500" y="44740"/>
                </a:lnTo>
                <a:lnTo>
                  <a:pt x="45500" y="4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os Rí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950" y="50770"/>
                </a:moveTo>
                <a:lnTo>
                  <a:pt x="48890" y="50690"/>
                </a:lnTo>
                <a:lnTo>
                  <a:pt x="48870" y="50690"/>
                </a:lnTo>
                <a:lnTo>
                  <a:pt x="48840" y="50730"/>
                </a:lnTo>
                <a:lnTo>
                  <a:pt x="48820" y="50770"/>
                </a:lnTo>
                <a:lnTo>
                  <a:pt x="48810" y="50820"/>
                </a:lnTo>
                <a:lnTo>
                  <a:pt x="48820" y="50870"/>
                </a:lnTo>
                <a:lnTo>
                  <a:pt x="48860" y="50940"/>
                </a:lnTo>
                <a:lnTo>
                  <a:pt x="48850" y="50980"/>
                </a:lnTo>
                <a:lnTo>
                  <a:pt x="48830" y="51020"/>
                </a:lnTo>
                <a:lnTo>
                  <a:pt x="48820" y="51070"/>
                </a:lnTo>
                <a:lnTo>
                  <a:pt x="48830" y="51120"/>
                </a:lnTo>
                <a:lnTo>
                  <a:pt x="48860" y="51220"/>
                </a:lnTo>
                <a:lnTo>
                  <a:pt x="48870" y="51270"/>
                </a:lnTo>
                <a:lnTo>
                  <a:pt x="48870" y="51320"/>
                </a:lnTo>
                <a:lnTo>
                  <a:pt x="48880" y="51350"/>
                </a:lnTo>
                <a:lnTo>
                  <a:pt x="48900" y="51380"/>
                </a:lnTo>
                <a:lnTo>
                  <a:pt x="48970" y="51440"/>
                </a:lnTo>
                <a:lnTo>
                  <a:pt x="48990" y="51470"/>
                </a:lnTo>
                <a:lnTo>
                  <a:pt x="49000" y="51500"/>
                </a:lnTo>
                <a:lnTo>
                  <a:pt x="48980" y="51550"/>
                </a:lnTo>
                <a:lnTo>
                  <a:pt x="48920" y="51700"/>
                </a:lnTo>
                <a:lnTo>
                  <a:pt x="48910" y="51720"/>
                </a:lnTo>
                <a:lnTo>
                  <a:pt x="48890" y="51720"/>
                </a:lnTo>
                <a:lnTo>
                  <a:pt x="48880" y="51740"/>
                </a:lnTo>
                <a:lnTo>
                  <a:pt x="48880" y="51760"/>
                </a:lnTo>
                <a:lnTo>
                  <a:pt x="48880" y="51780"/>
                </a:lnTo>
                <a:lnTo>
                  <a:pt x="48900" y="51830"/>
                </a:lnTo>
                <a:lnTo>
                  <a:pt x="48900" y="51860"/>
                </a:lnTo>
                <a:lnTo>
                  <a:pt x="48880" y="51950"/>
                </a:lnTo>
                <a:lnTo>
                  <a:pt x="48810" y="51940"/>
                </a:lnTo>
                <a:lnTo>
                  <a:pt x="48730" y="51900"/>
                </a:lnTo>
                <a:lnTo>
                  <a:pt x="48660" y="51900"/>
                </a:lnTo>
                <a:lnTo>
                  <a:pt x="48640" y="51940"/>
                </a:lnTo>
                <a:lnTo>
                  <a:pt x="48640" y="51950"/>
                </a:lnTo>
                <a:lnTo>
                  <a:pt x="48650" y="51970"/>
                </a:lnTo>
                <a:lnTo>
                  <a:pt x="48660" y="51990"/>
                </a:lnTo>
                <a:lnTo>
                  <a:pt x="48660" y="52010"/>
                </a:lnTo>
                <a:lnTo>
                  <a:pt x="48650" y="52030"/>
                </a:lnTo>
                <a:lnTo>
                  <a:pt x="48630" y="52110"/>
                </a:lnTo>
                <a:lnTo>
                  <a:pt x="48630" y="52130"/>
                </a:lnTo>
                <a:lnTo>
                  <a:pt x="48640" y="52150"/>
                </a:lnTo>
                <a:lnTo>
                  <a:pt x="48640" y="52160"/>
                </a:lnTo>
                <a:lnTo>
                  <a:pt x="48620" y="52200"/>
                </a:lnTo>
                <a:lnTo>
                  <a:pt x="48620" y="52210"/>
                </a:lnTo>
                <a:lnTo>
                  <a:pt x="48640" y="52250"/>
                </a:lnTo>
                <a:lnTo>
                  <a:pt x="48660" y="52290"/>
                </a:lnTo>
                <a:lnTo>
                  <a:pt x="48720" y="52350"/>
                </a:lnTo>
                <a:lnTo>
                  <a:pt x="48760" y="52410"/>
                </a:lnTo>
                <a:lnTo>
                  <a:pt x="48770" y="52420"/>
                </a:lnTo>
                <a:lnTo>
                  <a:pt x="48790" y="52430"/>
                </a:lnTo>
                <a:lnTo>
                  <a:pt x="48800" y="52420"/>
                </a:lnTo>
                <a:lnTo>
                  <a:pt x="48800" y="52400"/>
                </a:lnTo>
                <a:lnTo>
                  <a:pt x="48810" y="52400"/>
                </a:lnTo>
                <a:lnTo>
                  <a:pt x="48840" y="52390"/>
                </a:lnTo>
                <a:lnTo>
                  <a:pt x="48850" y="52390"/>
                </a:lnTo>
                <a:lnTo>
                  <a:pt x="48870" y="52400"/>
                </a:lnTo>
                <a:lnTo>
                  <a:pt x="48880" y="52420"/>
                </a:lnTo>
                <a:lnTo>
                  <a:pt x="48890" y="52440"/>
                </a:lnTo>
                <a:lnTo>
                  <a:pt x="48890" y="52460"/>
                </a:lnTo>
                <a:lnTo>
                  <a:pt x="48890" y="52490"/>
                </a:lnTo>
                <a:lnTo>
                  <a:pt x="48890" y="52520"/>
                </a:lnTo>
                <a:lnTo>
                  <a:pt x="48810" y="52700"/>
                </a:lnTo>
                <a:lnTo>
                  <a:pt x="48790" y="52720"/>
                </a:lnTo>
                <a:lnTo>
                  <a:pt x="48770" y="52720"/>
                </a:lnTo>
                <a:lnTo>
                  <a:pt x="48690" y="52690"/>
                </a:lnTo>
                <a:lnTo>
                  <a:pt x="48670" y="52700"/>
                </a:lnTo>
                <a:lnTo>
                  <a:pt x="48660" y="52730"/>
                </a:lnTo>
                <a:lnTo>
                  <a:pt x="48590" y="52940"/>
                </a:lnTo>
                <a:lnTo>
                  <a:pt x="48560" y="53010"/>
                </a:lnTo>
                <a:lnTo>
                  <a:pt x="48550" y="53030"/>
                </a:lnTo>
                <a:lnTo>
                  <a:pt x="48550" y="53050"/>
                </a:lnTo>
                <a:lnTo>
                  <a:pt x="48500" y="53130"/>
                </a:lnTo>
                <a:lnTo>
                  <a:pt x="48400" y="53210"/>
                </a:lnTo>
                <a:lnTo>
                  <a:pt x="48280" y="53270"/>
                </a:lnTo>
                <a:lnTo>
                  <a:pt x="48170" y="53290"/>
                </a:lnTo>
                <a:lnTo>
                  <a:pt x="48030" y="53300"/>
                </a:lnTo>
                <a:lnTo>
                  <a:pt x="47820" y="53320"/>
                </a:lnTo>
                <a:lnTo>
                  <a:pt x="47580" y="53330"/>
                </a:lnTo>
                <a:lnTo>
                  <a:pt x="47340" y="53320"/>
                </a:lnTo>
                <a:lnTo>
                  <a:pt x="47150" y="53270"/>
                </a:lnTo>
                <a:lnTo>
                  <a:pt x="46990" y="53190"/>
                </a:lnTo>
                <a:lnTo>
                  <a:pt x="46860" y="53100"/>
                </a:lnTo>
                <a:lnTo>
                  <a:pt x="46760" y="53020"/>
                </a:lnTo>
                <a:lnTo>
                  <a:pt x="46690" y="52960"/>
                </a:lnTo>
                <a:lnTo>
                  <a:pt x="46640" y="52890"/>
                </a:lnTo>
                <a:lnTo>
                  <a:pt x="46610" y="52800"/>
                </a:lnTo>
                <a:lnTo>
                  <a:pt x="46570" y="52660"/>
                </a:lnTo>
                <a:lnTo>
                  <a:pt x="46490" y="52560"/>
                </a:lnTo>
                <a:lnTo>
                  <a:pt x="46370" y="52530"/>
                </a:lnTo>
                <a:lnTo>
                  <a:pt x="46230" y="52540"/>
                </a:lnTo>
                <a:lnTo>
                  <a:pt x="46120" y="52560"/>
                </a:lnTo>
                <a:lnTo>
                  <a:pt x="46010" y="52530"/>
                </a:lnTo>
                <a:lnTo>
                  <a:pt x="45880" y="52490"/>
                </a:lnTo>
                <a:lnTo>
                  <a:pt x="45760" y="52440"/>
                </a:lnTo>
                <a:lnTo>
                  <a:pt x="45660" y="52420"/>
                </a:lnTo>
                <a:lnTo>
                  <a:pt x="45570" y="52420"/>
                </a:lnTo>
                <a:lnTo>
                  <a:pt x="45470" y="52420"/>
                </a:lnTo>
                <a:lnTo>
                  <a:pt x="45370" y="52420"/>
                </a:lnTo>
                <a:lnTo>
                  <a:pt x="45270" y="52420"/>
                </a:lnTo>
                <a:lnTo>
                  <a:pt x="45190" y="52410"/>
                </a:lnTo>
                <a:lnTo>
                  <a:pt x="45150" y="52390"/>
                </a:lnTo>
                <a:lnTo>
                  <a:pt x="45130" y="52370"/>
                </a:lnTo>
                <a:lnTo>
                  <a:pt x="45120" y="52360"/>
                </a:lnTo>
                <a:lnTo>
                  <a:pt x="45120" y="52330"/>
                </a:lnTo>
                <a:lnTo>
                  <a:pt x="45120" y="52310"/>
                </a:lnTo>
                <a:lnTo>
                  <a:pt x="45140" y="52260"/>
                </a:lnTo>
                <a:lnTo>
                  <a:pt x="45150" y="52240"/>
                </a:lnTo>
                <a:lnTo>
                  <a:pt x="45160" y="52220"/>
                </a:lnTo>
                <a:lnTo>
                  <a:pt x="45170" y="52210"/>
                </a:lnTo>
                <a:lnTo>
                  <a:pt x="45170" y="52200"/>
                </a:lnTo>
                <a:lnTo>
                  <a:pt x="45160" y="52190"/>
                </a:lnTo>
                <a:lnTo>
                  <a:pt x="45160" y="52180"/>
                </a:lnTo>
                <a:lnTo>
                  <a:pt x="45150" y="52170"/>
                </a:lnTo>
                <a:lnTo>
                  <a:pt x="45140" y="52140"/>
                </a:lnTo>
                <a:lnTo>
                  <a:pt x="45140" y="52130"/>
                </a:lnTo>
                <a:lnTo>
                  <a:pt x="45170" y="52110"/>
                </a:lnTo>
                <a:lnTo>
                  <a:pt x="45180" y="52100"/>
                </a:lnTo>
                <a:lnTo>
                  <a:pt x="45210" y="52030"/>
                </a:lnTo>
                <a:lnTo>
                  <a:pt x="45210" y="52010"/>
                </a:lnTo>
                <a:lnTo>
                  <a:pt x="45230" y="52010"/>
                </a:lnTo>
                <a:lnTo>
                  <a:pt x="45250" y="52010"/>
                </a:lnTo>
                <a:lnTo>
                  <a:pt x="45270" y="52000"/>
                </a:lnTo>
                <a:lnTo>
                  <a:pt x="45280" y="51970"/>
                </a:lnTo>
                <a:lnTo>
                  <a:pt x="45270" y="51870"/>
                </a:lnTo>
                <a:lnTo>
                  <a:pt x="45270" y="51820"/>
                </a:lnTo>
                <a:lnTo>
                  <a:pt x="45260" y="51790"/>
                </a:lnTo>
                <a:lnTo>
                  <a:pt x="45210" y="51710"/>
                </a:lnTo>
                <a:lnTo>
                  <a:pt x="45180" y="51660"/>
                </a:lnTo>
                <a:lnTo>
                  <a:pt x="45190" y="51640"/>
                </a:lnTo>
                <a:lnTo>
                  <a:pt x="45210" y="51630"/>
                </a:lnTo>
                <a:lnTo>
                  <a:pt x="45240" y="51580"/>
                </a:lnTo>
                <a:lnTo>
                  <a:pt x="45260" y="51560"/>
                </a:lnTo>
                <a:lnTo>
                  <a:pt x="45280" y="51550"/>
                </a:lnTo>
                <a:lnTo>
                  <a:pt x="45330" y="51560"/>
                </a:lnTo>
                <a:lnTo>
                  <a:pt x="45370" y="51540"/>
                </a:lnTo>
                <a:lnTo>
                  <a:pt x="45420" y="51490"/>
                </a:lnTo>
                <a:lnTo>
                  <a:pt x="45500" y="51470"/>
                </a:lnTo>
                <a:lnTo>
                  <a:pt x="45540" y="51450"/>
                </a:lnTo>
                <a:lnTo>
                  <a:pt x="45570" y="51420"/>
                </a:lnTo>
                <a:lnTo>
                  <a:pt x="45600" y="51380"/>
                </a:lnTo>
                <a:lnTo>
                  <a:pt x="45630" y="51330"/>
                </a:lnTo>
                <a:lnTo>
                  <a:pt x="45650" y="51320"/>
                </a:lnTo>
                <a:lnTo>
                  <a:pt x="45670" y="51310"/>
                </a:lnTo>
                <a:lnTo>
                  <a:pt x="45690" y="51320"/>
                </a:lnTo>
                <a:lnTo>
                  <a:pt x="45710" y="51330"/>
                </a:lnTo>
                <a:lnTo>
                  <a:pt x="45720" y="51340"/>
                </a:lnTo>
                <a:lnTo>
                  <a:pt x="45730" y="51360"/>
                </a:lnTo>
                <a:lnTo>
                  <a:pt x="45730" y="51410"/>
                </a:lnTo>
                <a:lnTo>
                  <a:pt x="45750" y="51470"/>
                </a:lnTo>
                <a:lnTo>
                  <a:pt x="45770" y="51500"/>
                </a:lnTo>
                <a:lnTo>
                  <a:pt x="45790" y="51480"/>
                </a:lnTo>
                <a:lnTo>
                  <a:pt x="45800" y="51430"/>
                </a:lnTo>
                <a:lnTo>
                  <a:pt x="45800" y="51380"/>
                </a:lnTo>
                <a:lnTo>
                  <a:pt x="45780" y="51330"/>
                </a:lnTo>
                <a:lnTo>
                  <a:pt x="45760" y="51290"/>
                </a:lnTo>
                <a:lnTo>
                  <a:pt x="45750" y="51250"/>
                </a:lnTo>
                <a:lnTo>
                  <a:pt x="45760" y="51200"/>
                </a:lnTo>
                <a:lnTo>
                  <a:pt x="45780" y="51150"/>
                </a:lnTo>
                <a:lnTo>
                  <a:pt x="45790" y="51100"/>
                </a:lnTo>
                <a:lnTo>
                  <a:pt x="45780" y="51060"/>
                </a:lnTo>
                <a:lnTo>
                  <a:pt x="45760" y="51020"/>
                </a:lnTo>
                <a:lnTo>
                  <a:pt x="45740" y="50990"/>
                </a:lnTo>
                <a:lnTo>
                  <a:pt x="45760" y="50950"/>
                </a:lnTo>
                <a:lnTo>
                  <a:pt x="45830" y="50920"/>
                </a:lnTo>
                <a:lnTo>
                  <a:pt x="45850" y="50900"/>
                </a:lnTo>
                <a:lnTo>
                  <a:pt x="45830" y="50880"/>
                </a:lnTo>
                <a:lnTo>
                  <a:pt x="45910" y="50780"/>
                </a:lnTo>
                <a:lnTo>
                  <a:pt x="45940" y="50730"/>
                </a:lnTo>
                <a:lnTo>
                  <a:pt x="45950" y="50670"/>
                </a:lnTo>
                <a:lnTo>
                  <a:pt x="45960" y="50650"/>
                </a:lnTo>
                <a:lnTo>
                  <a:pt x="45970" y="50620"/>
                </a:lnTo>
                <a:lnTo>
                  <a:pt x="45980" y="50600"/>
                </a:lnTo>
                <a:lnTo>
                  <a:pt x="46000" y="50590"/>
                </a:lnTo>
                <a:lnTo>
                  <a:pt x="46000" y="50570"/>
                </a:lnTo>
                <a:lnTo>
                  <a:pt x="46010" y="50550"/>
                </a:lnTo>
                <a:lnTo>
                  <a:pt x="46020" y="50520"/>
                </a:lnTo>
                <a:lnTo>
                  <a:pt x="46040" y="50510"/>
                </a:lnTo>
                <a:lnTo>
                  <a:pt x="46020" y="50460"/>
                </a:lnTo>
                <a:lnTo>
                  <a:pt x="46030" y="50410"/>
                </a:lnTo>
                <a:lnTo>
                  <a:pt x="46050" y="50370"/>
                </a:lnTo>
                <a:lnTo>
                  <a:pt x="46070" y="50340"/>
                </a:lnTo>
                <a:lnTo>
                  <a:pt x="46070" y="50320"/>
                </a:lnTo>
                <a:lnTo>
                  <a:pt x="46040" y="50270"/>
                </a:lnTo>
                <a:lnTo>
                  <a:pt x="46030" y="50260"/>
                </a:lnTo>
                <a:lnTo>
                  <a:pt x="46080" y="50270"/>
                </a:lnTo>
                <a:lnTo>
                  <a:pt x="46130" y="50270"/>
                </a:lnTo>
                <a:lnTo>
                  <a:pt x="46180" y="50270"/>
                </a:lnTo>
                <a:lnTo>
                  <a:pt x="46220" y="50270"/>
                </a:lnTo>
                <a:lnTo>
                  <a:pt x="46240" y="50270"/>
                </a:lnTo>
                <a:lnTo>
                  <a:pt x="46260" y="50270"/>
                </a:lnTo>
                <a:lnTo>
                  <a:pt x="46280" y="50260"/>
                </a:lnTo>
                <a:lnTo>
                  <a:pt x="46310" y="50260"/>
                </a:lnTo>
                <a:lnTo>
                  <a:pt x="46310" y="50250"/>
                </a:lnTo>
                <a:lnTo>
                  <a:pt x="46320" y="50250"/>
                </a:lnTo>
                <a:lnTo>
                  <a:pt x="46330" y="50240"/>
                </a:lnTo>
                <a:lnTo>
                  <a:pt x="46340" y="50230"/>
                </a:lnTo>
                <a:lnTo>
                  <a:pt x="46370" y="50220"/>
                </a:lnTo>
                <a:lnTo>
                  <a:pt x="46420" y="50210"/>
                </a:lnTo>
                <a:lnTo>
                  <a:pt x="46470" y="50220"/>
                </a:lnTo>
                <a:lnTo>
                  <a:pt x="46520" y="50230"/>
                </a:lnTo>
                <a:lnTo>
                  <a:pt x="46560" y="50250"/>
                </a:lnTo>
                <a:lnTo>
                  <a:pt x="46580" y="50270"/>
                </a:lnTo>
                <a:lnTo>
                  <a:pt x="46590" y="50310"/>
                </a:lnTo>
                <a:lnTo>
                  <a:pt x="46570" y="50410"/>
                </a:lnTo>
                <a:lnTo>
                  <a:pt x="46540" y="50550"/>
                </a:lnTo>
                <a:lnTo>
                  <a:pt x="46520" y="50670"/>
                </a:lnTo>
                <a:lnTo>
                  <a:pt x="46540" y="50740"/>
                </a:lnTo>
                <a:lnTo>
                  <a:pt x="46590" y="50750"/>
                </a:lnTo>
                <a:lnTo>
                  <a:pt x="46630" y="50750"/>
                </a:lnTo>
                <a:lnTo>
                  <a:pt x="46690" y="50740"/>
                </a:lnTo>
                <a:lnTo>
                  <a:pt x="46760" y="50730"/>
                </a:lnTo>
                <a:lnTo>
                  <a:pt x="46870" y="50730"/>
                </a:lnTo>
                <a:lnTo>
                  <a:pt x="46990" y="50760"/>
                </a:lnTo>
                <a:lnTo>
                  <a:pt x="47120" y="50790"/>
                </a:lnTo>
                <a:lnTo>
                  <a:pt x="47220" y="50810"/>
                </a:lnTo>
                <a:lnTo>
                  <a:pt x="47310" y="50820"/>
                </a:lnTo>
                <a:lnTo>
                  <a:pt x="47420" y="50870"/>
                </a:lnTo>
                <a:lnTo>
                  <a:pt x="47510" y="50940"/>
                </a:lnTo>
                <a:lnTo>
                  <a:pt x="47580" y="51030"/>
                </a:lnTo>
                <a:lnTo>
                  <a:pt x="47620" y="51080"/>
                </a:lnTo>
                <a:lnTo>
                  <a:pt x="47670" y="51080"/>
                </a:lnTo>
                <a:lnTo>
                  <a:pt x="47720" y="51050"/>
                </a:lnTo>
                <a:lnTo>
                  <a:pt x="47770" y="51040"/>
                </a:lnTo>
                <a:lnTo>
                  <a:pt x="47820" y="51050"/>
                </a:lnTo>
                <a:lnTo>
                  <a:pt x="47860" y="51080"/>
                </a:lnTo>
                <a:lnTo>
                  <a:pt x="47900" y="51110"/>
                </a:lnTo>
                <a:lnTo>
                  <a:pt x="47950" y="51120"/>
                </a:lnTo>
                <a:lnTo>
                  <a:pt x="48040" y="51120"/>
                </a:lnTo>
                <a:lnTo>
                  <a:pt x="48180" y="51110"/>
                </a:lnTo>
                <a:lnTo>
                  <a:pt x="48320" y="51070"/>
                </a:lnTo>
                <a:lnTo>
                  <a:pt x="48420" y="50980"/>
                </a:lnTo>
                <a:lnTo>
                  <a:pt x="48480" y="50860"/>
                </a:lnTo>
                <a:lnTo>
                  <a:pt x="48550" y="50710"/>
                </a:lnTo>
                <a:lnTo>
                  <a:pt x="48620" y="50560"/>
                </a:lnTo>
                <a:lnTo>
                  <a:pt x="48670" y="50450"/>
                </a:lnTo>
                <a:lnTo>
                  <a:pt x="48690" y="50430"/>
                </a:lnTo>
                <a:lnTo>
                  <a:pt x="48720" y="50430"/>
                </a:lnTo>
                <a:lnTo>
                  <a:pt x="48750" y="50420"/>
                </a:lnTo>
                <a:lnTo>
                  <a:pt x="48760" y="50420"/>
                </a:lnTo>
                <a:lnTo>
                  <a:pt x="48770" y="50430"/>
                </a:lnTo>
                <a:lnTo>
                  <a:pt x="48780" y="50440"/>
                </a:lnTo>
                <a:lnTo>
                  <a:pt x="48790" y="50440"/>
                </a:lnTo>
                <a:lnTo>
                  <a:pt x="48800" y="50440"/>
                </a:lnTo>
                <a:lnTo>
                  <a:pt x="48800" y="50450"/>
                </a:lnTo>
                <a:lnTo>
                  <a:pt x="48810" y="50450"/>
                </a:lnTo>
                <a:lnTo>
                  <a:pt x="48820" y="50460"/>
                </a:lnTo>
                <a:lnTo>
                  <a:pt x="48830" y="50470"/>
                </a:lnTo>
                <a:lnTo>
                  <a:pt x="48840" y="50480"/>
                </a:lnTo>
                <a:lnTo>
                  <a:pt x="48850" y="50490"/>
                </a:lnTo>
                <a:lnTo>
                  <a:pt x="48860" y="50500"/>
                </a:lnTo>
                <a:lnTo>
                  <a:pt x="48870" y="50500"/>
                </a:lnTo>
                <a:lnTo>
                  <a:pt x="48870" y="50510"/>
                </a:lnTo>
                <a:lnTo>
                  <a:pt x="48880" y="50520"/>
                </a:lnTo>
                <a:lnTo>
                  <a:pt x="48890" y="50530"/>
                </a:lnTo>
                <a:lnTo>
                  <a:pt x="48900" y="50550"/>
                </a:lnTo>
                <a:lnTo>
                  <a:pt x="48900" y="50560"/>
                </a:lnTo>
                <a:lnTo>
                  <a:pt x="48910" y="50570"/>
                </a:lnTo>
                <a:lnTo>
                  <a:pt x="48910" y="50580"/>
                </a:lnTo>
                <a:lnTo>
                  <a:pt x="48920" y="50600"/>
                </a:lnTo>
                <a:lnTo>
                  <a:pt x="48920" y="50610"/>
                </a:lnTo>
                <a:lnTo>
                  <a:pt x="48930" y="50620"/>
                </a:lnTo>
                <a:lnTo>
                  <a:pt x="48930" y="50650"/>
                </a:lnTo>
                <a:lnTo>
                  <a:pt x="48940" y="50680"/>
                </a:lnTo>
                <a:lnTo>
                  <a:pt x="48940" y="50710"/>
                </a:lnTo>
                <a:lnTo>
                  <a:pt x="48940" y="50740"/>
                </a:lnTo>
                <a:lnTo>
                  <a:pt x="48950" y="50750"/>
                </a:lnTo>
                <a:lnTo>
                  <a:pt x="48950" y="50760"/>
                </a:lnTo>
                <a:lnTo>
                  <a:pt x="48950" y="50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os Lag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550" y="53050"/>
                </a:moveTo>
                <a:lnTo>
                  <a:pt x="48570" y="53070"/>
                </a:lnTo>
                <a:lnTo>
                  <a:pt x="48580" y="53100"/>
                </a:lnTo>
                <a:lnTo>
                  <a:pt x="48570" y="53190"/>
                </a:lnTo>
                <a:lnTo>
                  <a:pt x="48530" y="53260"/>
                </a:lnTo>
                <a:lnTo>
                  <a:pt x="48390" y="53410"/>
                </a:lnTo>
                <a:lnTo>
                  <a:pt x="48380" y="53430"/>
                </a:lnTo>
                <a:lnTo>
                  <a:pt x="48440" y="53690"/>
                </a:lnTo>
                <a:lnTo>
                  <a:pt x="48460" y="53750"/>
                </a:lnTo>
                <a:lnTo>
                  <a:pt x="48540" y="53860"/>
                </a:lnTo>
                <a:lnTo>
                  <a:pt x="48560" y="53900"/>
                </a:lnTo>
                <a:lnTo>
                  <a:pt x="48570" y="53960"/>
                </a:lnTo>
                <a:lnTo>
                  <a:pt x="48570" y="54010"/>
                </a:lnTo>
                <a:lnTo>
                  <a:pt x="48540" y="54100"/>
                </a:lnTo>
                <a:lnTo>
                  <a:pt x="48540" y="54130"/>
                </a:lnTo>
                <a:lnTo>
                  <a:pt x="48540" y="54160"/>
                </a:lnTo>
                <a:lnTo>
                  <a:pt x="48570" y="54250"/>
                </a:lnTo>
                <a:lnTo>
                  <a:pt x="48570" y="54300"/>
                </a:lnTo>
                <a:lnTo>
                  <a:pt x="48550" y="54380"/>
                </a:lnTo>
                <a:lnTo>
                  <a:pt x="48540" y="54470"/>
                </a:lnTo>
                <a:lnTo>
                  <a:pt x="48530" y="54510"/>
                </a:lnTo>
                <a:lnTo>
                  <a:pt x="48520" y="54520"/>
                </a:lnTo>
                <a:lnTo>
                  <a:pt x="48500" y="54540"/>
                </a:lnTo>
                <a:lnTo>
                  <a:pt x="48500" y="54590"/>
                </a:lnTo>
                <a:lnTo>
                  <a:pt x="48530" y="54670"/>
                </a:lnTo>
                <a:lnTo>
                  <a:pt x="48530" y="54710"/>
                </a:lnTo>
                <a:lnTo>
                  <a:pt x="48520" y="54760"/>
                </a:lnTo>
                <a:lnTo>
                  <a:pt x="48480" y="54920"/>
                </a:lnTo>
                <a:lnTo>
                  <a:pt x="48480" y="55000"/>
                </a:lnTo>
                <a:lnTo>
                  <a:pt x="48500" y="55090"/>
                </a:lnTo>
                <a:lnTo>
                  <a:pt x="48510" y="55130"/>
                </a:lnTo>
                <a:lnTo>
                  <a:pt x="48520" y="55160"/>
                </a:lnTo>
                <a:lnTo>
                  <a:pt x="48520" y="55200"/>
                </a:lnTo>
                <a:lnTo>
                  <a:pt x="48520" y="55250"/>
                </a:lnTo>
                <a:lnTo>
                  <a:pt x="48500" y="55320"/>
                </a:lnTo>
                <a:lnTo>
                  <a:pt x="48500" y="55350"/>
                </a:lnTo>
                <a:lnTo>
                  <a:pt x="48520" y="55390"/>
                </a:lnTo>
                <a:lnTo>
                  <a:pt x="48540" y="55430"/>
                </a:lnTo>
                <a:lnTo>
                  <a:pt x="48560" y="55450"/>
                </a:lnTo>
                <a:lnTo>
                  <a:pt x="48570" y="55480"/>
                </a:lnTo>
                <a:lnTo>
                  <a:pt x="48550" y="55520"/>
                </a:lnTo>
                <a:lnTo>
                  <a:pt x="48520" y="55550"/>
                </a:lnTo>
                <a:lnTo>
                  <a:pt x="48460" y="55590"/>
                </a:lnTo>
                <a:lnTo>
                  <a:pt x="48440" y="55620"/>
                </a:lnTo>
                <a:lnTo>
                  <a:pt x="48440" y="55690"/>
                </a:lnTo>
                <a:lnTo>
                  <a:pt x="48540" y="55840"/>
                </a:lnTo>
                <a:lnTo>
                  <a:pt x="48560" y="55920"/>
                </a:lnTo>
                <a:lnTo>
                  <a:pt x="48560" y="56010"/>
                </a:lnTo>
                <a:lnTo>
                  <a:pt x="48590" y="56080"/>
                </a:lnTo>
                <a:lnTo>
                  <a:pt x="48640" y="56140"/>
                </a:lnTo>
                <a:lnTo>
                  <a:pt x="48680" y="56210"/>
                </a:lnTo>
                <a:lnTo>
                  <a:pt x="48710" y="56390"/>
                </a:lnTo>
                <a:lnTo>
                  <a:pt x="48710" y="56430"/>
                </a:lnTo>
                <a:lnTo>
                  <a:pt x="48700" y="56470"/>
                </a:lnTo>
                <a:lnTo>
                  <a:pt x="48700" y="56500"/>
                </a:lnTo>
                <a:lnTo>
                  <a:pt x="48720" y="56540"/>
                </a:lnTo>
                <a:lnTo>
                  <a:pt x="48730" y="56550"/>
                </a:lnTo>
                <a:lnTo>
                  <a:pt x="48770" y="56600"/>
                </a:lnTo>
                <a:lnTo>
                  <a:pt x="48770" y="56610"/>
                </a:lnTo>
                <a:lnTo>
                  <a:pt x="48780" y="56740"/>
                </a:lnTo>
                <a:lnTo>
                  <a:pt x="48760" y="56790"/>
                </a:lnTo>
                <a:lnTo>
                  <a:pt x="48710" y="56830"/>
                </a:lnTo>
                <a:lnTo>
                  <a:pt x="48660" y="56860"/>
                </a:lnTo>
                <a:lnTo>
                  <a:pt x="48530" y="56880"/>
                </a:lnTo>
                <a:lnTo>
                  <a:pt x="48510" y="56890"/>
                </a:lnTo>
                <a:lnTo>
                  <a:pt x="48490" y="56910"/>
                </a:lnTo>
                <a:lnTo>
                  <a:pt x="48480" y="56940"/>
                </a:lnTo>
                <a:lnTo>
                  <a:pt x="48470" y="56960"/>
                </a:lnTo>
                <a:lnTo>
                  <a:pt x="48440" y="56970"/>
                </a:lnTo>
                <a:lnTo>
                  <a:pt x="48400" y="56950"/>
                </a:lnTo>
                <a:lnTo>
                  <a:pt x="48370" y="56890"/>
                </a:lnTo>
                <a:lnTo>
                  <a:pt x="48340" y="56840"/>
                </a:lnTo>
                <a:lnTo>
                  <a:pt x="48280" y="56840"/>
                </a:lnTo>
                <a:lnTo>
                  <a:pt x="48230" y="56890"/>
                </a:lnTo>
                <a:lnTo>
                  <a:pt x="48210" y="56950"/>
                </a:lnTo>
                <a:lnTo>
                  <a:pt x="48190" y="57020"/>
                </a:lnTo>
                <a:lnTo>
                  <a:pt x="48160" y="57080"/>
                </a:lnTo>
                <a:lnTo>
                  <a:pt x="48110" y="57130"/>
                </a:lnTo>
                <a:lnTo>
                  <a:pt x="48070" y="57180"/>
                </a:lnTo>
                <a:lnTo>
                  <a:pt x="48060" y="57240"/>
                </a:lnTo>
                <a:lnTo>
                  <a:pt x="48080" y="57300"/>
                </a:lnTo>
                <a:lnTo>
                  <a:pt x="48170" y="57400"/>
                </a:lnTo>
                <a:lnTo>
                  <a:pt x="48190" y="57440"/>
                </a:lnTo>
                <a:lnTo>
                  <a:pt x="48160" y="57580"/>
                </a:lnTo>
                <a:lnTo>
                  <a:pt x="48160" y="57600"/>
                </a:lnTo>
                <a:lnTo>
                  <a:pt x="48220" y="57690"/>
                </a:lnTo>
                <a:lnTo>
                  <a:pt x="48230" y="57720"/>
                </a:lnTo>
                <a:lnTo>
                  <a:pt x="48220" y="57740"/>
                </a:lnTo>
                <a:lnTo>
                  <a:pt x="48130" y="57790"/>
                </a:lnTo>
                <a:lnTo>
                  <a:pt x="48080" y="57840"/>
                </a:lnTo>
                <a:lnTo>
                  <a:pt x="48040" y="57910"/>
                </a:lnTo>
                <a:lnTo>
                  <a:pt x="48030" y="57990"/>
                </a:lnTo>
                <a:lnTo>
                  <a:pt x="48040" y="58010"/>
                </a:lnTo>
                <a:lnTo>
                  <a:pt x="48060" y="58050"/>
                </a:lnTo>
                <a:lnTo>
                  <a:pt x="48060" y="58070"/>
                </a:lnTo>
                <a:lnTo>
                  <a:pt x="48060" y="58090"/>
                </a:lnTo>
                <a:lnTo>
                  <a:pt x="48040" y="58150"/>
                </a:lnTo>
                <a:lnTo>
                  <a:pt x="48050" y="58190"/>
                </a:lnTo>
                <a:lnTo>
                  <a:pt x="48070" y="58270"/>
                </a:lnTo>
                <a:lnTo>
                  <a:pt x="48080" y="58310"/>
                </a:lnTo>
                <a:lnTo>
                  <a:pt x="48100" y="58670"/>
                </a:lnTo>
                <a:lnTo>
                  <a:pt x="48080" y="58750"/>
                </a:lnTo>
                <a:lnTo>
                  <a:pt x="48040" y="58910"/>
                </a:lnTo>
                <a:lnTo>
                  <a:pt x="48030" y="59000"/>
                </a:lnTo>
                <a:lnTo>
                  <a:pt x="48070" y="59110"/>
                </a:lnTo>
                <a:lnTo>
                  <a:pt x="48130" y="59200"/>
                </a:lnTo>
                <a:lnTo>
                  <a:pt x="48200" y="59270"/>
                </a:lnTo>
                <a:lnTo>
                  <a:pt x="48280" y="59300"/>
                </a:lnTo>
                <a:lnTo>
                  <a:pt x="48550" y="59340"/>
                </a:lnTo>
                <a:lnTo>
                  <a:pt x="48720" y="59410"/>
                </a:lnTo>
                <a:lnTo>
                  <a:pt x="48760" y="59430"/>
                </a:lnTo>
                <a:lnTo>
                  <a:pt x="48770" y="59480"/>
                </a:lnTo>
                <a:lnTo>
                  <a:pt x="48760" y="59500"/>
                </a:lnTo>
                <a:lnTo>
                  <a:pt x="48750" y="59540"/>
                </a:lnTo>
                <a:lnTo>
                  <a:pt x="48740" y="59570"/>
                </a:lnTo>
                <a:lnTo>
                  <a:pt x="48740" y="59590"/>
                </a:lnTo>
                <a:lnTo>
                  <a:pt x="48750" y="59630"/>
                </a:lnTo>
                <a:lnTo>
                  <a:pt x="48760" y="59650"/>
                </a:lnTo>
                <a:lnTo>
                  <a:pt x="48760" y="59690"/>
                </a:lnTo>
                <a:lnTo>
                  <a:pt x="48750" y="59740"/>
                </a:lnTo>
                <a:lnTo>
                  <a:pt x="48740" y="59770"/>
                </a:lnTo>
                <a:lnTo>
                  <a:pt x="48660" y="59750"/>
                </a:lnTo>
                <a:lnTo>
                  <a:pt x="48620" y="59760"/>
                </a:lnTo>
                <a:lnTo>
                  <a:pt x="48550" y="59800"/>
                </a:lnTo>
                <a:lnTo>
                  <a:pt x="48500" y="59800"/>
                </a:lnTo>
                <a:lnTo>
                  <a:pt x="48480" y="59810"/>
                </a:lnTo>
                <a:lnTo>
                  <a:pt x="48470" y="59830"/>
                </a:lnTo>
                <a:lnTo>
                  <a:pt x="48470" y="59900"/>
                </a:lnTo>
                <a:lnTo>
                  <a:pt x="48460" y="59920"/>
                </a:lnTo>
                <a:lnTo>
                  <a:pt x="48450" y="59940"/>
                </a:lnTo>
                <a:lnTo>
                  <a:pt x="48430" y="59950"/>
                </a:lnTo>
                <a:lnTo>
                  <a:pt x="48420" y="59960"/>
                </a:lnTo>
                <a:lnTo>
                  <a:pt x="48410" y="59980"/>
                </a:lnTo>
                <a:lnTo>
                  <a:pt x="48410" y="60000"/>
                </a:lnTo>
                <a:lnTo>
                  <a:pt x="48420" y="60070"/>
                </a:lnTo>
                <a:lnTo>
                  <a:pt x="48410" y="60090"/>
                </a:lnTo>
                <a:lnTo>
                  <a:pt x="48390" y="60100"/>
                </a:lnTo>
                <a:lnTo>
                  <a:pt x="48380" y="60110"/>
                </a:lnTo>
                <a:lnTo>
                  <a:pt x="48400" y="60140"/>
                </a:lnTo>
                <a:lnTo>
                  <a:pt x="48410" y="60150"/>
                </a:lnTo>
                <a:lnTo>
                  <a:pt x="48430" y="60140"/>
                </a:lnTo>
                <a:lnTo>
                  <a:pt x="48450" y="60130"/>
                </a:lnTo>
                <a:lnTo>
                  <a:pt x="48470" y="60130"/>
                </a:lnTo>
                <a:lnTo>
                  <a:pt x="48510" y="60140"/>
                </a:lnTo>
                <a:lnTo>
                  <a:pt x="48540" y="60160"/>
                </a:lnTo>
                <a:lnTo>
                  <a:pt x="48560" y="60200"/>
                </a:lnTo>
                <a:lnTo>
                  <a:pt x="48560" y="60250"/>
                </a:lnTo>
                <a:lnTo>
                  <a:pt x="48520" y="60300"/>
                </a:lnTo>
                <a:lnTo>
                  <a:pt x="48520" y="60310"/>
                </a:lnTo>
                <a:lnTo>
                  <a:pt x="48530" y="60350"/>
                </a:lnTo>
                <a:lnTo>
                  <a:pt x="48570" y="60360"/>
                </a:lnTo>
                <a:lnTo>
                  <a:pt x="48620" y="60360"/>
                </a:lnTo>
                <a:lnTo>
                  <a:pt x="48660" y="60360"/>
                </a:lnTo>
                <a:lnTo>
                  <a:pt x="48680" y="60380"/>
                </a:lnTo>
                <a:lnTo>
                  <a:pt x="48690" y="60390"/>
                </a:lnTo>
                <a:lnTo>
                  <a:pt x="48700" y="60410"/>
                </a:lnTo>
                <a:lnTo>
                  <a:pt x="48710" y="60420"/>
                </a:lnTo>
                <a:lnTo>
                  <a:pt x="48730" y="60430"/>
                </a:lnTo>
                <a:lnTo>
                  <a:pt x="48800" y="60490"/>
                </a:lnTo>
                <a:lnTo>
                  <a:pt x="48820" y="60510"/>
                </a:lnTo>
                <a:lnTo>
                  <a:pt x="48830" y="60540"/>
                </a:lnTo>
                <a:lnTo>
                  <a:pt x="48840" y="60680"/>
                </a:lnTo>
                <a:lnTo>
                  <a:pt x="48830" y="60720"/>
                </a:lnTo>
                <a:lnTo>
                  <a:pt x="48800" y="60750"/>
                </a:lnTo>
                <a:lnTo>
                  <a:pt x="48770" y="60770"/>
                </a:lnTo>
                <a:lnTo>
                  <a:pt x="48690" y="60800"/>
                </a:lnTo>
                <a:lnTo>
                  <a:pt x="48660" y="60820"/>
                </a:lnTo>
                <a:lnTo>
                  <a:pt x="48640" y="60850"/>
                </a:lnTo>
                <a:lnTo>
                  <a:pt x="48630" y="60900"/>
                </a:lnTo>
                <a:lnTo>
                  <a:pt x="48640" y="60940"/>
                </a:lnTo>
                <a:lnTo>
                  <a:pt x="48670" y="60960"/>
                </a:lnTo>
                <a:lnTo>
                  <a:pt x="48710" y="60950"/>
                </a:lnTo>
                <a:lnTo>
                  <a:pt x="48730" y="60930"/>
                </a:lnTo>
                <a:lnTo>
                  <a:pt x="48750" y="60940"/>
                </a:lnTo>
                <a:lnTo>
                  <a:pt x="48750" y="60990"/>
                </a:lnTo>
                <a:lnTo>
                  <a:pt x="48750" y="61010"/>
                </a:lnTo>
                <a:lnTo>
                  <a:pt x="48740" y="61030"/>
                </a:lnTo>
                <a:lnTo>
                  <a:pt x="48730" y="61050"/>
                </a:lnTo>
                <a:lnTo>
                  <a:pt x="48730" y="61080"/>
                </a:lnTo>
                <a:lnTo>
                  <a:pt x="48750" y="61090"/>
                </a:lnTo>
                <a:lnTo>
                  <a:pt x="48780" y="61110"/>
                </a:lnTo>
                <a:lnTo>
                  <a:pt x="48790" y="61120"/>
                </a:lnTo>
                <a:lnTo>
                  <a:pt x="48820" y="61160"/>
                </a:lnTo>
                <a:lnTo>
                  <a:pt x="48920" y="61330"/>
                </a:lnTo>
                <a:lnTo>
                  <a:pt x="48920" y="61360"/>
                </a:lnTo>
                <a:lnTo>
                  <a:pt x="48900" y="61410"/>
                </a:lnTo>
                <a:lnTo>
                  <a:pt x="48760" y="61630"/>
                </a:lnTo>
                <a:lnTo>
                  <a:pt x="48670" y="61510"/>
                </a:lnTo>
                <a:lnTo>
                  <a:pt x="48360" y="61410"/>
                </a:lnTo>
                <a:lnTo>
                  <a:pt x="48140" y="61400"/>
                </a:lnTo>
                <a:lnTo>
                  <a:pt x="48110" y="61400"/>
                </a:lnTo>
                <a:lnTo>
                  <a:pt x="48070" y="61380"/>
                </a:lnTo>
                <a:lnTo>
                  <a:pt x="48040" y="61360"/>
                </a:lnTo>
                <a:lnTo>
                  <a:pt x="48000" y="61300"/>
                </a:lnTo>
                <a:lnTo>
                  <a:pt x="48000" y="61280"/>
                </a:lnTo>
                <a:lnTo>
                  <a:pt x="47970" y="61240"/>
                </a:lnTo>
                <a:lnTo>
                  <a:pt x="47950" y="61210"/>
                </a:lnTo>
                <a:lnTo>
                  <a:pt x="47920" y="61180"/>
                </a:lnTo>
                <a:lnTo>
                  <a:pt x="47900" y="61160"/>
                </a:lnTo>
                <a:lnTo>
                  <a:pt x="47850" y="61130"/>
                </a:lnTo>
                <a:lnTo>
                  <a:pt x="47830" y="61110"/>
                </a:lnTo>
                <a:lnTo>
                  <a:pt x="47810" y="61090"/>
                </a:lnTo>
                <a:lnTo>
                  <a:pt x="47800" y="61070"/>
                </a:lnTo>
                <a:lnTo>
                  <a:pt x="47810" y="61050"/>
                </a:lnTo>
                <a:lnTo>
                  <a:pt x="47820" y="61020"/>
                </a:lnTo>
                <a:lnTo>
                  <a:pt x="47830" y="61000"/>
                </a:lnTo>
                <a:lnTo>
                  <a:pt x="47830" y="60990"/>
                </a:lnTo>
                <a:lnTo>
                  <a:pt x="47820" y="60980"/>
                </a:lnTo>
                <a:lnTo>
                  <a:pt x="47780" y="60950"/>
                </a:lnTo>
                <a:lnTo>
                  <a:pt x="47720" y="60880"/>
                </a:lnTo>
                <a:lnTo>
                  <a:pt x="47690" y="60850"/>
                </a:lnTo>
                <a:lnTo>
                  <a:pt x="47670" y="60840"/>
                </a:lnTo>
                <a:lnTo>
                  <a:pt x="47640" y="60830"/>
                </a:lnTo>
                <a:lnTo>
                  <a:pt x="47610" y="60830"/>
                </a:lnTo>
                <a:lnTo>
                  <a:pt x="47540" y="60840"/>
                </a:lnTo>
                <a:lnTo>
                  <a:pt x="47500" y="60860"/>
                </a:lnTo>
                <a:lnTo>
                  <a:pt x="47360" y="60940"/>
                </a:lnTo>
                <a:lnTo>
                  <a:pt x="47340" y="60950"/>
                </a:lnTo>
                <a:lnTo>
                  <a:pt x="47310" y="60950"/>
                </a:lnTo>
                <a:lnTo>
                  <a:pt x="47280" y="60950"/>
                </a:lnTo>
                <a:lnTo>
                  <a:pt x="47240" y="60940"/>
                </a:lnTo>
                <a:lnTo>
                  <a:pt x="47220" y="60930"/>
                </a:lnTo>
                <a:lnTo>
                  <a:pt x="47190" y="60910"/>
                </a:lnTo>
                <a:lnTo>
                  <a:pt x="47180" y="60900"/>
                </a:lnTo>
                <a:lnTo>
                  <a:pt x="47160" y="60890"/>
                </a:lnTo>
                <a:lnTo>
                  <a:pt x="46980" y="60850"/>
                </a:lnTo>
                <a:lnTo>
                  <a:pt x="46940" y="60840"/>
                </a:lnTo>
                <a:lnTo>
                  <a:pt x="46900" y="60820"/>
                </a:lnTo>
                <a:lnTo>
                  <a:pt x="46890" y="60800"/>
                </a:lnTo>
                <a:lnTo>
                  <a:pt x="46880" y="60780"/>
                </a:lnTo>
                <a:lnTo>
                  <a:pt x="46830" y="60650"/>
                </a:lnTo>
                <a:lnTo>
                  <a:pt x="46820" y="60620"/>
                </a:lnTo>
                <a:lnTo>
                  <a:pt x="46810" y="60600"/>
                </a:lnTo>
                <a:lnTo>
                  <a:pt x="46800" y="60600"/>
                </a:lnTo>
                <a:lnTo>
                  <a:pt x="46790" y="60600"/>
                </a:lnTo>
                <a:lnTo>
                  <a:pt x="46780" y="60600"/>
                </a:lnTo>
                <a:lnTo>
                  <a:pt x="46760" y="60620"/>
                </a:lnTo>
                <a:lnTo>
                  <a:pt x="46750" y="60640"/>
                </a:lnTo>
                <a:lnTo>
                  <a:pt x="46740" y="60660"/>
                </a:lnTo>
                <a:lnTo>
                  <a:pt x="46740" y="60690"/>
                </a:lnTo>
                <a:lnTo>
                  <a:pt x="46730" y="60710"/>
                </a:lnTo>
                <a:lnTo>
                  <a:pt x="46720" y="60730"/>
                </a:lnTo>
                <a:lnTo>
                  <a:pt x="46710" y="60750"/>
                </a:lnTo>
                <a:lnTo>
                  <a:pt x="46700" y="60750"/>
                </a:lnTo>
                <a:lnTo>
                  <a:pt x="46680" y="60740"/>
                </a:lnTo>
                <a:lnTo>
                  <a:pt x="46640" y="60720"/>
                </a:lnTo>
                <a:lnTo>
                  <a:pt x="46620" y="60720"/>
                </a:lnTo>
                <a:lnTo>
                  <a:pt x="46590" y="60740"/>
                </a:lnTo>
                <a:lnTo>
                  <a:pt x="46480" y="60800"/>
                </a:lnTo>
                <a:lnTo>
                  <a:pt x="46400" y="60830"/>
                </a:lnTo>
                <a:lnTo>
                  <a:pt x="46380" y="60790"/>
                </a:lnTo>
                <a:lnTo>
                  <a:pt x="46400" y="60750"/>
                </a:lnTo>
                <a:lnTo>
                  <a:pt x="46440" y="60720"/>
                </a:lnTo>
                <a:lnTo>
                  <a:pt x="46470" y="60700"/>
                </a:lnTo>
                <a:lnTo>
                  <a:pt x="46500" y="60670"/>
                </a:lnTo>
                <a:lnTo>
                  <a:pt x="46530" y="60560"/>
                </a:lnTo>
                <a:lnTo>
                  <a:pt x="46570" y="60540"/>
                </a:lnTo>
                <a:lnTo>
                  <a:pt x="46610" y="60540"/>
                </a:lnTo>
                <a:lnTo>
                  <a:pt x="46650" y="60520"/>
                </a:lnTo>
                <a:lnTo>
                  <a:pt x="46630" y="60480"/>
                </a:lnTo>
                <a:lnTo>
                  <a:pt x="46600" y="60470"/>
                </a:lnTo>
                <a:lnTo>
                  <a:pt x="46520" y="60490"/>
                </a:lnTo>
                <a:lnTo>
                  <a:pt x="46470" y="60490"/>
                </a:lnTo>
                <a:lnTo>
                  <a:pt x="46430" y="60470"/>
                </a:lnTo>
                <a:lnTo>
                  <a:pt x="46410" y="60440"/>
                </a:lnTo>
                <a:lnTo>
                  <a:pt x="46360" y="60290"/>
                </a:lnTo>
                <a:lnTo>
                  <a:pt x="46340" y="60240"/>
                </a:lnTo>
                <a:lnTo>
                  <a:pt x="46280" y="60160"/>
                </a:lnTo>
                <a:lnTo>
                  <a:pt x="46280" y="60110"/>
                </a:lnTo>
                <a:lnTo>
                  <a:pt x="46320" y="60010"/>
                </a:lnTo>
                <a:lnTo>
                  <a:pt x="46330" y="59960"/>
                </a:lnTo>
                <a:lnTo>
                  <a:pt x="46330" y="59790"/>
                </a:lnTo>
                <a:lnTo>
                  <a:pt x="46340" y="59760"/>
                </a:lnTo>
                <a:lnTo>
                  <a:pt x="46380" y="59720"/>
                </a:lnTo>
                <a:lnTo>
                  <a:pt x="46560" y="59620"/>
                </a:lnTo>
                <a:lnTo>
                  <a:pt x="46610" y="59610"/>
                </a:lnTo>
                <a:lnTo>
                  <a:pt x="46640" y="59590"/>
                </a:lnTo>
                <a:lnTo>
                  <a:pt x="46650" y="59540"/>
                </a:lnTo>
                <a:lnTo>
                  <a:pt x="46650" y="59480"/>
                </a:lnTo>
                <a:lnTo>
                  <a:pt x="46640" y="59430"/>
                </a:lnTo>
                <a:lnTo>
                  <a:pt x="46610" y="59310"/>
                </a:lnTo>
                <a:lnTo>
                  <a:pt x="46600" y="59250"/>
                </a:lnTo>
                <a:lnTo>
                  <a:pt x="46620" y="59220"/>
                </a:lnTo>
                <a:lnTo>
                  <a:pt x="46650" y="59200"/>
                </a:lnTo>
                <a:lnTo>
                  <a:pt x="46730" y="59050"/>
                </a:lnTo>
                <a:lnTo>
                  <a:pt x="46760" y="59030"/>
                </a:lnTo>
                <a:lnTo>
                  <a:pt x="46800" y="59020"/>
                </a:lnTo>
                <a:lnTo>
                  <a:pt x="46840" y="59040"/>
                </a:lnTo>
                <a:lnTo>
                  <a:pt x="46860" y="59140"/>
                </a:lnTo>
                <a:lnTo>
                  <a:pt x="46890" y="59170"/>
                </a:lnTo>
                <a:lnTo>
                  <a:pt x="46930" y="59190"/>
                </a:lnTo>
                <a:lnTo>
                  <a:pt x="46960" y="59200"/>
                </a:lnTo>
                <a:lnTo>
                  <a:pt x="46920" y="59090"/>
                </a:lnTo>
                <a:lnTo>
                  <a:pt x="46920" y="59030"/>
                </a:lnTo>
                <a:lnTo>
                  <a:pt x="46930" y="58970"/>
                </a:lnTo>
                <a:lnTo>
                  <a:pt x="46940" y="58950"/>
                </a:lnTo>
                <a:lnTo>
                  <a:pt x="46940" y="58780"/>
                </a:lnTo>
                <a:lnTo>
                  <a:pt x="46930" y="58760"/>
                </a:lnTo>
                <a:lnTo>
                  <a:pt x="46900" y="58730"/>
                </a:lnTo>
                <a:lnTo>
                  <a:pt x="46810" y="58650"/>
                </a:lnTo>
                <a:lnTo>
                  <a:pt x="46770" y="58600"/>
                </a:lnTo>
                <a:lnTo>
                  <a:pt x="46750" y="58530"/>
                </a:lnTo>
                <a:lnTo>
                  <a:pt x="46750" y="58490"/>
                </a:lnTo>
                <a:lnTo>
                  <a:pt x="46730" y="58390"/>
                </a:lnTo>
                <a:lnTo>
                  <a:pt x="46730" y="58350"/>
                </a:lnTo>
                <a:lnTo>
                  <a:pt x="46730" y="58320"/>
                </a:lnTo>
                <a:lnTo>
                  <a:pt x="46740" y="58290"/>
                </a:lnTo>
                <a:lnTo>
                  <a:pt x="46730" y="58250"/>
                </a:lnTo>
                <a:lnTo>
                  <a:pt x="46780" y="58230"/>
                </a:lnTo>
                <a:lnTo>
                  <a:pt x="46800" y="58210"/>
                </a:lnTo>
                <a:lnTo>
                  <a:pt x="46800" y="58170"/>
                </a:lnTo>
                <a:lnTo>
                  <a:pt x="46790" y="58140"/>
                </a:lnTo>
                <a:lnTo>
                  <a:pt x="46750" y="58100"/>
                </a:lnTo>
                <a:lnTo>
                  <a:pt x="46730" y="58060"/>
                </a:lnTo>
                <a:lnTo>
                  <a:pt x="46720" y="57990"/>
                </a:lnTo>
                <a:lnTo>
                  <a:pt x="46740" y="57900"/>
                </a:lnTo>
                <a:lnTo>
                  <a:pt x="46770" y="57830"/>
                </a:lnTo>
                <a:lnTo>
                  <a:pt x="46800" y="57780"/>
                </a:lnTo>
                <a:lnTo>
                  <a:pt x="46850" y="57750"/>
                </a:lnTo>
                <a:lnTo>
                  <a:pt x="46930" y="57750"/>
                </a:lnTo>
                <a:lnTo>
                  <a:pt x="47010" y="57760"/>
                </a:lnTo>
                <a:lnTo>
                  <a:pt x="47060" y="57780"/>
                </a:lnTo>
                <a:lnTo>
                  <a:pt x="47090" y="57800"/>
                </a:lnTo>
                <a:lnTo>
                  <a:pt x="47110" y="57820"/>
                </a:lnTo>
                <a:lnTo>
                  <a:pt x="47140" y="57850"/>
                </a:lnTo>
                <a:lnTo>
                  <a:pt x="47200" y="57870"/>
                </a:lnTo>
                <a:lnTo>
                  <a:pt x="47250" y="57920"/>
                </a:lnTo>
                <a:lnTo>
                  <a:pt x="47280" y="57930"/>
                </a:lnTo>
                <a:lnTo>
                  <a:pt x="47320" y="57910"/>
                </a:lnTo>
                <a:lnTo>
                  <a:pt x="47320" y="57870"/>
                </a:lnTo>
                <a:lnTo>
                  <a:pt x="47280" y="57830"/>
                </a:lnTo>
                <a:lnTo>
                  <a:pt x="47240" y="57810"/>
                </a:lnTo>
                <a:lnTo>
                  <a:pt x="47210" y="57800"/>
                </a:lnTo>
                <a:lnTo>
                  <a:pt x="47100" y="57740"/>
                </a:lnTo>
                <a:lnTo>
                  <a:pt x="47070" y="57710"/>
                </a:lnTo>
                <a:lnTo>
                  <a:pt x="47000" y="57600"/>
                </a:lnTo>
                <a:lnTo>
                  <a:pt x="46990" y="57570"/>
                </a:lnTo>
                <a:lnTo>
                  <a:pt x="47000" y="57520"/>
                </a:lnTo>
                <a:lnTo>
                  <a:pt x="46990" y="57490"/>
                </a:lnTo>
                <a:lnTo>
                  <a:pt x="46970" y="57480"/>
                </a:lnTo>
                <a:lnTo>
                  <a:pt x="46930" y="57480"/>
                </a:lnTo>
                <a:lnTo>
                  <a:pt x="46910" y="57470"/>
                </a:lnTo>
                <a:lnTo>
                  <a:pt x="46890" y="57430"/>
                </a:lnTo>
                <a:lnTo>
                  <a:pt x="46860" y="57310"/>
                </a:lnTo>
                <a:lnTo>
                  <a:pt x="46860" y="57290"/>
                </a:lnTo>
                <a:lnTo>
                  <a:pt x="46820" y="57290"/>
                </a:lnTo>
                <a:lnTo>
                  <a:pt x="46780" y="57280"/>
                </a:lnTo>
                <a:lnTo>
                  <a:pt x="46760" y="57260"/>
                </a:lnTo>
                <a:lnTo>
                  <a:pt x="46770" y="57220"/>
                </a:lnTo>
                <a:lnTo>
                  <a:pt x="46830" y="57130"/>
                </a:lnTo>
                <a:lnTo>
                  <a:pt x="46910" y="57090"/>
                </a:lnTo>
                <a:lnTo>
                  <a:pt x="47080" y="57050"/>
                </a:lnTo>
                <a:lnTo>
                  <a:pt x="47170" y="56990"/>
                </a:lnTo>
                <a:lnTo>
                  <a:pt x="47220" y="56980"/>
                </a:lnTo>
                <a:lnTo>
                  <a:pt x="47260" y="57000"/>
                </a:lnTo>
                <a:lnTo>
                  <a:pt x="47290" y="57050"/>
                </a:lnTo>
                <a:lnTo>
                  <a:pt x="47470" y="57620"/>
                </a:lnTo>
                <a:lnTo>
                  <a:pt x="47500" y="57660"/>
                </a:lnTo>
                <a:lnTo>
                  <a:pt x="47530" y="57670"/>
                </a:lnTo>
                <a:lnTo>
                  <a:pt x="47540" y="57620"/>
                </a:lnTo>
                <a:lnTo>
                  <a:pt x="47520" y="57510"/>
                </a:lnTo>
                <a:lnTo>
                  <a:pt x="47500" y="57410"/>
                </a:lnTo>
                <a:lnTo>
                  <a:pt x="47480" y="57370"/>
                </a:lnTo>
                <a:lnTo>
                  <a:pt x="47460" y="57330"/>
                </a:lnTo>
                <a:lnTo>
                  <a:pt x="47430" y="57290"/>
                </a:lnTo>
                <a:lnTo>
                  <a:pt x="47430" y="57240"/>
                </a:lnTo>
                <a:lnTo>
                  <a:pt x="47440" y="57200"/>
                </a:lnTo>
                <a:lnTo>
                  <a:pt x="47470" y="57170"/>
                </a:lnTo>
                <a:lnTo>
                  <a:pt x="47510" y="57150"/>
                </a:lnTo>
                <a:lnTo>
                  <a:pt x="47550" y="57120"/>
                </a:lnTo>
                <a:lnTo>
                  <a:pt x="47500" y="57120"/>
                </a:lnTo>
                <a:lnTo>
                  <a:pt x="47460" y="57110"/>
                </a:lnTo>
                <a:lnTo>
                  <a:pt x="47440" y="57080"/>
                </a:lnTo>
                <a:lnTo>
                  <a:pt x="47430" y="57020"/>
                </a:lnTo>
                <a:lnTo>
                  <a:pt x="47430" y="56960"/>
                </a:lnTo>
                <a:lnTo>
                  <a:pt x="47450" y="56940"/>
                </a:lnTo>
                <a:lnTo>
                  <a:pt x="47490" y="56920"/>
                </a:lnTo>
                <a:lnTo>
                  <a:pt x="47530" y="56900"/>
                </a:lnTo>
                <a:lnTo>
                  <a:pt x="47500" y="56890"/>
                </a:lnTo>
                <a:lnTo>
                  <a:pt x="47460" y="56890"/>
                </a:lnTo>
                <a:lnTo>
                  <a:pt x="47440" y="56880"/>
                </a:lnTo>
                <a:lnTo>
                  <a:pt x="47410" y="56850"/>
                </a:lnTo>
                <a:lnTo>
                  <a:pt x="47410" y="56820"/>
                </a:lnTo>
                <a:lnTo>
                  <a:pt x="47410" y="56730"/>
                </a:lnTo>
                <a:lnTo>
                  <a:pt x="47410" y="56690"/>
                </a:lnTo>
                <a:lnTo>
                  <a:pt x="47460" y="56500"/>
                </a:lnTo>
                <a:lnTo>
                  <a:pt x="47460" y="56480"/>
                </a:lnTo>
                <a:lnTo>
                  <a:pt x="47420" y="56440"/>
                </a:lnTo>
                <a:lnTo>
                  <a:pt x="47360" y="56420"/>
                </a:lnTo>
                <a:lnTo>
                  <a:pt x="47320" y="56480"/>
                </a:lnTo>
                <a:lnTo>
                  <a:pt x="47280" y="56570"/>
                </a:lnTo>
                <a:lnTo>
                  <a:pt x="47240" y="56610"/>
                </a:lnTo>
                <a:lnTo>
                  <a:pt x="47190" y="56620"/>
                </a:lnTo>
                <a:lnTo>
                  <a:pt x="47180" y="56610"/>
                </a:lnTo>
                <a:lnTo>
                  <a:pt x="47160" y="56580"/>
                </a:lnTo>
                <a:lnTo>
                  <a:pt x="47150" y="56560"/>
                </a:lnTo>
                <a:lnTo>
                  <a:pt x="47110" y="56590"/>
                </a:lnTo>
                <a:lnTo>
                  <a:pt x="47090" y="56570"/>
                </a:lnTo>
                <a:lnTo>
                  <a:pt x="47070" y="56550"/>
                </a:lnTo>
                <a:lnTo>
                  <a:pt x="47050" y="56530"/>
                </a:lnTo>
                <a:lnTo>
                  <a:pt x="47010" y="56570"/>
                </a:lnTo>
                <a:lnTo>
                  <a:pt x="46960" y="56570"/>
                </a:lnTo>
                <a:lnTo>
                  <a:pt x="46820" y="56490"/>
                </a:lnTo>
                <a:lnTo>
                  <a:pt x="46800" y="56470"/>
                </a:lnTo>
                <a:lnTo>
                  <a:pt x="46780" y="56440"/>
                </a:lnTo>
                <a:lnTo>
                  <a:pt x="46770" y="56430"/>
                </a:lnTo>
                <a:lnTo>
                  <a:pt x="46770" y="56410"/>
                </a:lnTo>
                <a:lnTo>
                  <a:pt x="46770" y="56390"/>
                </a:lnTo>
                <a:lnTo>
                  <a:pt x="46750" y="56380"/>
                </a:lnTo>
                <a:lnTo>
                  <a:pt x="46730" y="56370"/>
                </a:lnTo>
                <a:lnTo>
                  <a:pt x="46710" y="56360"/>
                </a:lnTo>
                <a:lnTo>
                  <a:pt x="46700" y="56350"/>
                </a:lnTo>
                <a:lnTo>
                  <a:pt x="46690" y="56330"/>
                </a:lnTo>
                <a:lnTo>
                  <a:pt x="46680" y="56320"/>
                </a:lnTo>
                <a:lnTo>
                  <a:pt x="46730" y="56310"/>
                </a:lnTo>
                <a:lnTo>
                  <a:pt x="46750" y="56290"/>
                </a:lnTo>
                <a:lnTo>
                  <a:pt x="46770" y="56250"/>
                </a:lnTo>
                <a:lnTo>
                  <a:pt x="46780" y="56250"/>
                </a:lnTo>
                <a:lnTo>
                  <a:pt x="46810" y="56230"/>
                </a:lnTo>
                <a:lnTo>
                  <a:pt x="46820" y="56220"/>
                </a:lnTo>
                <a:lnTo>
                  <a:pt x="46810" y="56190"/>
                </a:lnTo>
                <a:lnTo>
                  <a:pt x="46810" y="56180"/>
                </a:lnTo>
                <a:lnTo>
                  <a:pt x="46830" y="56160"/>
                </a:lnTo>
                <a:lnTo>
                  <a:pt x="46990" y="55990"/>
                </a:lnTo>
                <a:lnTo>
                  <a:pt x="47020" y="55980"/>
                </a:lnTo>
                <a:lnTo>
                  <a:pt x="47040" y="55960"/>
                </a:lnTo>
                <a:lnTo>
                  <a:pt x="47090" y="55880"/>
                </a:lnTo>
                <a:lnTo>
                  <a:pt x="47130" y="55860"/>
                </a:lnTo>
                <a:lnTo>
                  <a:pt x="47170" y="55860"/>
                </a:lnTo>
                <a:lnTo>
                  <a:pt x="47220" y="55870"/>
                </a:lnTo>
                <a:lnTo>
                  <a:pt x="47260" y="55880"/>
                </a:lnTo>
                <a:lnTo>
                  <a:pt x="47330" y="55840"/>
                </a:lnTo>
                <a:lnTo>
                  <a:pt x="47350" y="55840"/>
                </a:lnTo>
                <a:lnTo>
                  <a:pt x="47380" y="55840"/>
                </a:lnTo>
                <a:lnTo>
                  <a:pt x="47400" y="55840"/>
                </a:lnTo>
                <a:lnTo>
                  <a:pt x="47420" y="55840"/>
                </a:lnTo>
                <a:lnTo>
                  <a:pt x="47460" y="55810"/>
                </a:lnTo>
                <a:lnTo>
                  <a:pt x="47530" y="55790"/>
                </a:lnTo>
                <a:lnTo>
                  <a:pt x="47540" y="55780"/>
                </a:lnTo>
                <a:lnTo>
                  <a:pt x="47610" y="55730"/>
                </a:lnTo>
                <a:lnTo>
                  <a:pt x="47620" y="55720"/>
                </a:lnTo>
                <a:lnTo>
                  <a:pt x="47650" y="55690"/>
                </a:lnTo>
                <a:lnTo>
                  <a:pt x="47660" y="55680"/>
                </a:lnTo>
                <a:lnTo>
                  <a:pt x="47680" y="55670"/>
                </a:lnTo>
                <a:lnTo>
                  <a:pt x="47750" y="55680"/>
                </a:lnTo>
                <a:lnTo>
                  <a:pt x="47700" y="55650"/>
                </a:lnTo>
                <a:lnTo>
                  <a:pt x="47690" y="55630"/>
                </a:lnTo>
                <a:lnTo>
                  <a:pt x="47680" y="55590"/>
                </a:lnTo>
                <a:lnTo>
                  <a:pt x="47680" y="55560"/>
                </a:lnTo>
                <a:lnTo>
                  <a:pt x="47710" y="55480"/>
                </a:lnTo>
                <a:lnTo>
                  <a:pt x="47710" y="55460"/>
                </a:lnTo>
                <a:lnTo>
                  <a:pt x="47710" y="55430"/>
                </a:lnTo>
                <a:lnTo>
                  <a:pt x="47710" y="55410"/>
                </a:lnTo>
                <a:lnTo>
                  <a:pt x="47740" y="55390"/>
                </a:lnTo>
                <a:lnTo>
                  <a:pt x="47750" y="55380"/>
                </a:lnTo>
                <a:lnTo>
                  <a:pt x="47740" y="55350"/>
                </a:lnTo>
                <a:lnTo>
                  <a:pt x="47710" y="55300"/>
                </a:lnTo>
                <a:lnTo>
                  <a:pt x="47700" y="55280"/>
                </a:lnTo>
                <a:lnTo>
                  <a:pt x="47710" y="55210"/>
                </a:lnTo>
                <a:lnTo>
                  <a:pt x="47760" y="55090"/>
                </a:lnTo>
                <a:lnTo>
                  <a:pt x="47750" y="55030"/>
                </a:lnTo>
                <a:lnTo>
                  <a:pt x="47720" y="55000"/>
                </a:lnTo>
                <a:lnTo>
                  <a:pt x="47680" y="55010"/>
                </a:lnTo>
                <a:lnTo>
                  <a:pt x="47670" y="55040"/>
                </a:lnTo>
                <a:lnTo>
                  <a:pt x="47710" y="55090"/>
                </a:lnTo>
                <a:lnTo>
                  <a:pt x="47700" y="55130"/>
                </a:lnTo>
                <a:lnTo>
                  <a:pt x="47670" y="55180"/>
                </a:lnTo>
                <a:lnTo>
                  <a:pt x="47660" y="55210"/>
                </a:lnTo>
                <a:lnTo>
                  <a:pt x="47620" y="55540"/>
                </a:lnTo>
                <a:lnTo>
                  <a:pt x="47610" y="55580"/>
                </a:lnTo>
                <a:lnTo>
                  <a:pt x="47590" y="55610"/>
                </a:lnTo>
                <a:lnTo>
                  <a:pt x="47560" y="55670"/>
                </a:lnTo>
                <a:lnTo>
                  <a:pt x="47540" y="55700"/>
                </a:lnTo>
                <a:lnTo>
                  <a:pt x="47530" y="55720"/>
                </a:lnTo>
                <a:lnTo>
                  <a:pt x="47470" y="55740"/>
                </a:lnTo>
                <a:lnTo>
                  <a:pt x="47350" y="55760"/>
                </a:lnTo>
                <a:lnTo>
                  <a:pt x="47330" y="55770"/>
                </a:lnTo>
                <a:lnTo>
                  <a:pt x="47310" y="55790"/>
                </a:lnTo>
                <a:lnTo>
                  <a:pt x="47260" y="55820"/>
                </a:lnTo>
                <a:lnTo>
                  <a:pt x="47240" y="55830"/>
                </a:lnTo>
                <a:lnTo>
                  <a:pt x="47190" y="55820"/>
                </a:lnTo>
                <a:lnTo>
                  <a:pt x="47120" y="55770"/>
                </a:lnTo>
                <a:lnTo>
                  <a:pt x="47080" y="55760"/>
                </a:lnTo>
                <a:lnTo>
                  <a:pt x="47070" y="55740"/>
                </a:lnTo>
                <a:lnTo>
                  <a:pt x="47050" y="55630"/>
                </a:lnTo>
                <a:lnTo>
                  <a:pt x="47040" y="55590"/>
                </a:lnTo>
                <a:lnTo>
                  <a:pt x="46980" y="55540"/>
                </a:lnTo>
                <a:lnTo>
                  <a:pt x="46970" y="55530"/>
                </a:lnTo>
                <a:lnTo>
                  <a:pt x="46960" y="55510"/>
                </a:lnTo>
                <a:lnTo>
                  <a:pt x="46930" y="55430"/>
                </a:lnTo>
                <a:lnTo>
                  <a:pt x="46920" y="55420"/>
                </a:lnTo>
                <a:lnTo>
                  <a:pt x="46860" y="55390"/>
                </a:lnTo>
                <a:lnTo>
                  <a:pt x="46810" y="55340"/>
                </a:lnTo>
                <a:lnTo>
                  <a:pt x="46770" y="55320"/>
                </a:lnTo>
                <a:lnTo>
                  <a:pt x="46750" y="55310"/>
                </a:lnTo>
                <a:lnTo>
                  <a:pt x="46730" y="55310"/>
                </a:lnTo>
                <a:lnTo>
                  <a:pt x="46710" y="55330"/>
                </a:lnTo>
                <a:lnTo>
                  <a:pt x="46690" y="55350"/>
                </a:lnTo>
                <a:lnTo>
                  <a:pt x="46670" y="55340"/>
                </a:lnTo>
                <a:lnTo>
                  <a:pt x="46660" y="55320"/>
                </a:lnTo>
                <a:lnTo>
                  <a:pt x="46650" y="55310"/>
                </a:lnTo>
                <a:lnTo>
                  <a:pt x="46600" y="55280"/>
                </a:lnTo>
                <a:lnTo>
                  <a:pt x="46580" y="55280"/>
                </a:lnTo>
                <a:lnTo>
                  <a:pt x="46560" y="55280"/>
                </a:lnTo>
                <a:lnTo>
                  <a:pt x="46520" y="55360"/>
                </a:lnTo>
                <a:lnTo>
                  <a:pt x="46440" y="55350"/>
                </a:lnTo>
                <a:lnTo>
                  <a:pt x="46420" y="55390"/>
                </a:lnTo>
                <a:lnTo>
                  <a:pt x="46420" y="55460"/>
                </a:lnTo>
                <a:lnTo>
                  <a:pt x="46340" y="55480"/>
                </a:lnTo>
                <a:lnTo>
                  <a:pt x="46320" y="55490"/>
                </a:lnTo>
                <a:lnTo>
                  <a:pt x="46310" y="55490"/>
                </a:lnTo>
                <a:lnTo>
                  <a:pt x="46290" y="55500"/>
                </a:lnTo>
                <a:lnTo>
                  <a:pt x="46280" y="55530"/>
                </a:lnTo>
                <a:lnTo>
                  <a:pt x="46290" y="55540"/>
                </a:lnTo>
                <a:lnTo>
                  <a:pt x="46310" y="55570"/>
                </a:lnTo>
                <a:lnTo>
                  <a:pt x="46320" y="55580"/>
                </a:lnTo>
                <a:lnTo>
                  <a:pt x="46310" y="55590"/>
                </a:lnTo>
                <a:lnTo>
                  <a:pt x="46310" y="55600"/>
                </a:lnTo>
                <a:lnTo>
                  <a:pt x="46300" y="55610"/>
                </a:lnTo>
                <a:lnTo>
                  <a:pt x="46340" y="55630"/>
                </a:lnTo>
                <a:lnTo>
                  <a:pt x="46350" y="55650"/>
                </a:lnTo>
                <a:lnTo>
                  <a:pt x="46340" y="55720"/>
                </a:lnTo>
                <a:lnTo>
                  <a:pt x="46350" y="55740"/>
                </a:lnTo>
                <a:lnTo>
                  <a:pt x="46370" y="55770"/>
                </a:lnTo>
                <a:lnTo>
                  <a:pt x="46370" y="55800"/>
                </a:lnTo>
                <a:lnTo>
                  <a:pt x="46360" y="55810"/>
                </a:lnTo>
                <a:lnTo>
                  <a:pt x="46320" y="55810"/>
                </a:lnTo>
                <a:lnTo>
                  <a:pt x="46300" y="55830"/>
                </a:lnTo>
                <a:lnTo>
                  <a:pt x="46270" y="55890"/>
                </a:lnTo>
                <a:lnTo>
                  <a:pt x="46250" y="55920"/>
                </a:lnTo>
                <a:lnTo>
                  <a:pt x="46220" y="55940"/>
                </a:lnTo>
                <a:lnTo>
                  <a:pt x="46200" y="55940"/>
                </a:lnTo>
                <a:lnTo>
                  <a:pt x="46170" y="55930"/>
                </a:lnTo>
                <a:lnTo>
                  <a:pt x="46120" y="56010"/>
                </a:lnTo>
                <a:lnTo>
                  <a:pt x="45980" y="56010"/>
                </a:lnTo>
                <a:lnTo>
                  <a:pt x="45820" y="55980"/>
                </a:lnTo>
                <a:lnTo>
                  <a:pt x="45700" y="55990"/>
                </a:lnTo>
                <a:lnTo>
                  <a:pt x="45710" y="56010"/>
                </a:lnTo>
                <a:lnTo>
                  <a:pt x="45720" y="56020"/>
                </a:lnTo>
                <a:lnTo>
                  <a:pt x="45730" y="56030"/>
                </a:lnTo>
                <a:lnTo>
                  <a:pt x="45730" y="56040"/>
                </a:lnTo>
                <a:lnTo>
                  <a:pt x="45690" y="56030"/>
                </a:lnTo>
                <a:lnTo>
                  <a:pt x="45650" y="56040"/>
                </a:lnTo>
                <a:lnTo>
                  <a:pt x="45580" y="56060"/>
                </a:lnTo>
                <a:lnTo>
                  <a:pt x="45540" y="56060"/>
                </a:lnTo>
                <a:lnTo>
                  <a:pt x="45440" y="55990"/>
                </a:lnTo>
                <a:lnTo>
                  <a:pt x="45280" y="55940"/>
                </a:lnTo>
                <a:lnTo>
                  <a:pt x="45140" y="55940"/>
                </a:lnTo>
                <a:lnTo>
                  <a:pt x="45100" y="55920"/>
                </a:lnTo>
                <a:lnTo>
                  <a:pt x="45110" y="55900"/>
                </a:lnTo>
                <a:lnTo>
                  <a:pt x="45130" y="55890"/>
                </a:lnTo>
                <a:lnTo>
                  <a:pt x="45160" y="55870"/>
                </a:lnTo>
                <a:lnTo>
                  <a:pt x="45190" y="55800"/>
                </a:lnTo>
                <a:lnTo>
                  <a:pt x="45210" y="55760"/>
                </a:lnTo>
                <a:lnTo>
                  <a:pt x="45210" y="55730"/>
                </a:lnTo>
                <a:lnTo>
                  <a:pt x="45220" y="55690"/>
                </a:lnTo>
                <a:lnTo>
                  <a:pt x="45210" y="55650"/>
                </a:lnTo>
                <a:lnTo>
                  <a:pt x="45240" y="55630"/>
                </a:lnTo>
                <a:lnTo>
                  <a:pt x="45260" y="55600"/>
                </a:lnTo>
                <a:lnTo>
                  <a:pt x="45320" y="55590"/>
                </a:lnTo>
                <a:lnTo>
                  <a:pt x="45420" y="55600"/>
                </a:lnTo>
                <a:lnTo>
                  <a:pt x="45470" y="55580"/>
                </a:lnTo>
                <a:lnTo>
                  <a:pt x="45490" y="55530"/>
                </a:lnTo>
                <a:lnTo>
                  <a:pt x="45510" y="55480"/>
                </a:lnTo>
                <a:lnTo>
                  <a:pt x="45570" y="55390"/>
                </a:lnTo>
                <a:lnTo>
                  <a:pt x="45580" y="55340"/>
                </a:lnTo>
                <a:lnTo>
                  <a:pt x="45520" y="55410"/>
                </a:lnTo>
                <a:lnTo>
                  <a:pt x="45480" y="55480"/>
                </a:lnTo>
                <a:lnTo>
                  <a:pt x="45440" y="55540"/>
                </a:lnTo>
                <a:lnTo>
                  <a:pt x="45360" y="55560"/>
                </a:lnTo>
                <a:lnTo>
                  <a:pt x="45340" y="55560"/>
                </a:lnTo>
                <a:lnTo>
                  <a:pt x="45300" y="55530"/>
                </a:lnTo>
                <a:lnTo>
                  <a:pt x="45280" y="55530"/>
                </a:lnTo>
                <a:lnTo>
                  <a:pt x="45270" y="55530"/>
                </a:lnTo>
                <a:lnTo>
                  <a:pt x="45240" y="55540"/>
                </a:lnTo>
                <a:lnTo>
                  <a:pt x="45220" y="55540"/>
                </a:lnTo>
                <a:lnTo>
                  <a:pt x="45180" y="55530"/>
                </a:lnTo>
                <a:lnTo>
                  <a:pt x="45130" y="55500"/>
                </a:lnTo>
                <a:lnTo>
                  <a:pt x="45100" y="55490"/>
                </a:lnTo>
                <a:lnTo>
                  <a:pt x="45090" y="55490"/>
                </a:lnTo>
                <a:lnTo>
                  <a:pt x="45080" y="55470"/>
                </a:lnTo>
                <a:lnTo>
                  <a:pt x="45070" y="55460"/>
                </a:lnTo>
                <a:lnTo>
                  <a:pt x="45060" y="55470"/>
                </a:lnTo>
                <a:lnTo>
                  <a:pt x="45050" y="55470"/>
                </a:lnTo>
                <a:lnTo>
                  <a:pt x="45040" y="55480"/>
                </a:lnTo>
                <a:lnTo>
                  <a:pt x="45030" y="55480"/>
                </a:lnTo>
                <a:lnTo>
                  <a:pt x="45010" y="55450"/>
                </a:lnTo>
                <a:lnTo>
                  <a:pt x="45010" y="55430"/>
                </a:lnTo>
                <a:lnTo>
                  <a:pt x="45030" y="55400"/>
                </a:lnTo>
                <a:lnTo>
                  <a:pt x="45020" y="55370"/>
                </a:lnTo>
                <a:lnTo>
                  <a:pt x="45000" y="55310"/>
                </a:lnTo>
                <a:lnTo>
                  <a:pt x="44950" y="55240"/>
                </a:lnTo>
                <a:lnTo>
                  <a:pt x="44940" y="55170"/>
                </a:lnTo>
                <a:lnTo>
                  <a:pt x="44930" y="55130"/>
                </a:lnTo>
                <a:lnTo>
                  <a:pt x="44950" y="55060"/>
                </a:lnTo>
                <a:lnTo>
                  <a:pt x="44950" y="54910"/>
                </a:lnTo>
                <a:lnTo>
                  <a:pt x="44930" y="54780"/>
                </a:lnTo>
                <a:lnTo>
                  <a:pt x="44890" y="54660"/>
                </a:lnTo>
                <a:lnTo>
                  <a:pt x="44850" y="54550"/>
                </a:lnTo>
                <a:lnTo>
                  <a:pt x="44810" y="54480"/>
                </a:lnTo>
                <a:lnTo>
                  <a:pt x="44820" y="54430"/>
                </a:lnTo>
                <a:lnTo>
                  <a:pt x="44810" y="54390"/>
                </a:lnTo>
                <a:lnTo>
                  <a:pt x="44790" y="54340"/>
                </a:lnTo>
                <a:lnTo>
                  <a:pt x="44790" y="54290"/>
                </a:lnTo>
                <a:lnTo>
                  <a:pt x="44770" y="54230"/>
                </a:lnTo>
                <a:lnTo>
                  <a:pt x="44780" y="54160"/>
                </a:lnTo>
                <a:lnTo>
                  <a:pt x="44770" y="54090"/>
                </a:lnTo>
                <a:lnTo>
                  <a:pt x="44760" y="54040"/>
                </a:lnTo>
                <a:lnTo>
                  <a:pt x="44780" y="54010"/>
                </a:lnTo>
                <a:lnTo>
                  <a:pt x="44800" y="54000"/>
                </a:lnTo>
                <a:lnTo>
                  <a:pt x="44840" y="53990"/>
                </a:lnTo>
                <a:lnTo>
                  <a:pt x="44860" y="53960"/>
                </a:lnTo>
                <a:lnTo>
                  <a:pt x="44890" y="53940"/>
                </a:lnTo>
                <a:lnTo>
                  <a:pt x="44930" y="53910"/>
                </a:lnTo>
                <a:lnTo>
                  <a:pt x="44920" y="53870"/>
                </a:lnTo>
                <a:lnTo>
                  <a:pt x="44890" y="53840"/>
                </a:lnTo>
                <a:lnTo>
                  <a:pt x="44860" y="53810"/>
                </a:lnTo>
                <a:lnTo>
                  <a:pt x="44860" y="53780"/>
                </a:lnTo>
                <a:lnTo>
                  <a:pt x="44860" y="53750"/>
                </a:lnTo>
                <a:lnTo>
                  <a:pt x="44880" y="53720"/>
                </a:lnTo>
                <a:lnTo>
                  <a:pt x="44900" y="53670"/>
                </a:lnTo>
                <a:lnTo>
                  <a:pt x="44900" y="53610"/>
                </a:lnTo>
                <a:lnTo>
                  <a:pt x="44910" y="53540"/>
                </a:lnTo>
                <a:lnTo>
                  <a:pt x="44940" y="53480"/>
                </a:lnTo>
                <a:lnTo>
                  <a:pt x="44980" y="53420"/>
                </a:lnTo>
                <a:lnTo>
                  <a:pt x="45010" y="53400"/>
                </a:lnTo>
                <a:lnTo>
                  <a:pt x="44990" y="53360"/>
                </a:lnTo>
                <a:lnTo>
                  <a:pt x="44960" y="53330"/>
                </a:lnTo>
                <a:lnTo>
                  <a:pt x="44950" y="53310"/>
                </a:lnTo>
                <a:lnTo>
                  <a:pt x="44970" y="53280"/>
                </a:lnTo>
                <a:lnTo>
                  <a:pt x="44990" y="53240"/>
                </a:lnTo>
                <a:lnTo>
                  <a:pt x="45020" y="53220"/>
                </a:lnTo>
                <a:lnTo>
                  <a:pt x="45100" y="53160"/>
                </a:lnTo>
                <a:lnTo>
                  <a:pt x="45120" y="53080"/>
                </a:lnTo>
                <a:lnTo>
                  <a:pt x="45160" y="53010"/>
                </a:lnTo>
                <a:lnTo>
                  <a:pt x="45140" y="52960"/>
                </a:lnTo>
                <a:lnTo>
                  <a:pt x="45120" y="52920"/>
                </a:lnTo>
                <a:lnTo>
                  <a:pt x="45120" y="52880"/>
                </a:lnTo>
                <a:lnTo>
                  <a:pt x="45110" y="52850"/>
                </a:lnTo>
                <a:lnTo>
                  <a:pt x="45090" y="52800"/>
                </a:lnTo>
                <a:lnTo>
                  <a:pt x="45080" y="52780"/>
                </a:lnTo>
                <a:lnTo>
                  <a:pt x="45070" y="52770"/>
                </a:lnTo>
                <a:lnTo>
                  <a:pt x="45060" y="52760"/>
                </a:lnTo>
                <a:lnTo>
                  <a:pt x="45060" y="52730"/>
                </a:lnTo>
                <a:lnTo>
                  <a:pt x="45060" y="52700"/>
                </a:lnTo>
                <a:lnTo>
                  <a:pt x="45090" y="52670"/>
                </a:lnTo>
                <a:lnTo>
                  <a:pt x="45090" y="52640"/>
                </a:lnTo>
                <a:lnTo>
                  <a:pt x="45090" y="52540"/>
                </a:lnTo>
                <a:lnTo>
                  <a:pt x="45100" y="52490"/>
                </a:lnTo>
                <a:lnTo>
                  <a:pt x="45120" y="52360"/>
                </a:lnTo>
                <a:lnTo>
                  <a:pt x="45130" y="52370"/>
                </a:lnTo>
                <a:lnTo>
                  <a:pt x="45150" y="52390"/>
                </a:lnTo>
                <a:lnTo>
                  <a:pt x="45190" y="52410"/>
                </a:lnTo>
                <a:lnTo>
                  <a:pt x="45270" y="52420"/>
                </a:lnTo>
                <a:lnTo>
                  <a:pt x="45370" y="52420"/>
                </a:lnTo>
                <a:lnTo>
                  <a:pt x="45470" y="52420"/>
                </a:lnTo>
                <a:lnTo>
                  <a:pt x="45570" y="52420"/>
                </a:lnTo>
                <a:lnTo>
                  <a:pt x="45660" y="52420"/>
                </a:lnTo>
                <a:lnTo>
                  <a:pt x="45760" y="52440"/>
                </a:lnTo>
                <a:lnTo>
                  <a:pt x="45880" y="52490"/>
                </a:lnTo>
                <a:lnTo>
                  <a:pt x="46010" y="52530"/>
                </a:lnTo>
                <a:lnTo>
                  <a:pt x="46120" y="52560"/>
                </a:lnTo>
                <a:lnTo>
                  <a:pt x="46230" y="52540"/>
                </a:lnTo>
                <a:lnTo>
                  <a:pt x="46370" y="52530"/>
                </a:lnTo>
                <a:lnTo>
                  <a:pt x="46490" y="52560"/>
                </a:lnTo>
                <a:lnTo>
                  <a:pt x="46570" y="52660"/>
                </a:lnTo>
                <a:lnTo>
                  <a:pt x="46610" y="52800"/>
                </a:lnTo>
                <a:lnTo>
                  <a:pt x="46640" y="52890"/>
                </a:lnTo>
                <a:lnTo>
                  <a:pt x="46690" y="52960"/>
                </a:lnTo>
                <a:lnTo>
                  <a:pt x="46760" y="53020"/>
                </a:lnTo>
                <a:lnTo>
                  <a:pt x="46860" y="53100"/>
                </a:lnTo>
                <a:lnTo>
                  <a:pt x="46990" y="53190"/>
                </a:lnTo>
                <a:lnTo>
                  <a:pt x="47150" y="53270"/>
                </a:lnTo>
                <a:lnTo>
                  <a:pt x="47340" y="53320"/>
                </a:lnTo>
                <a:lnTo>
                  <a:pt x="47580" y="53330"/>
                </a:lnTo>
                <a:lnTo>
                  <a:pt x="47820" y="53320"/>
                </a:lnTo>
                <a:lnTo>
                  <a:pt x="48030" y="53300"/>
                </a:lnTo>
                <a:lnTo>
                  <a:pt x="48170" y="53290"/>
                </a:lnTo>
                <a:lnTo>
                  <a:pt x="48280" y="53270"/>
                </a:lnTo>
                <a:lnTo>
                  <a:pt x="48400" y="53210"/>
                </a:lnTo>
                <a:lnTo>
                  <a:pt x="48500" y="53130"/>
                </a:lnTo>
                <a:lnTo>
                  <a:pt x="48550" y="53050"/>
                </a:lnTo>
                <a:close/>
                <a:moveTo>
                  <a:pt x="45370" y="58850"/>
                </a:moveTo>
                <a:lnTo>
                  <a:pt x="45410" y="58790"/>
                </a:lnTo>
                <a:lnTo>
                  <a:pt x="45480" y="58800"/>
                </a:lnTo>
                <a:lnTo>
                  <a:pt x="45590" y="58860"/>
                </a:lnTo>
                <a:lnTo>
                  <a:pt x="45640" y="58870"/>
                </a:lnTo>
                <a:lnTo>
                  <a:pt x="45720" y="58890"/>
                </a:lnTo>
                <a:lnTo>
                  <a:pt x="45780" y="58930"/>
                </a:lnTo>
                <a:lnTo>
                  <a:pt x="45820" y="58980"/>
                </a:lnTo>
                <a:lnTo>
                  <a:pt x="45800" y="58980"/>
                </a:lnTo>
                <a:lnTo>
                  <a:pt x="45790" y="58990"/>
                </a:lnTo>
                <a:lnTo>
                  <a:pt x="45780" y="58990"/>
                </a:lnTo>
                <a:lnTo>
                  <a:pt x="45770" y="59000"/>
                </a:lnTo>
                <a:lnTo>
                  <a:pt x="45710" y="59000"/>
                </a:lnTo>
                <a:lnTo>
                  <a:pt x="45660" y="58990"/>
                </a:lnTo>
                <a:lnTo>
                  <a:pt x="45620" y="58970"/>
                </a:lnTo>
                <a:lnTo>
                  <a:pt x="45590" y="58920"/>
                </a:lnTo>
                <a:lnTo>
                  <a:pt x="45570" y="58910"/>
                </a:lnTo>
                <a:lnTo>
                  <a:pt x="45510" y="58890"/>
                </a:lnTo>
                <a:lnTo>
                  <a:pt x="45490" y="58870"/>
                </a:lnTo>
                <a:lnTo>
                  <a:pt x="45460" y="58860"/>
                </a:lnTo>
                <a:lnTo>
                  <a:pt x="45400" y="58850"/>
                </a:lnTo>
                <a:lnTo>
                  <a:pt x="45370" y="58850"/>
                </a:lnTo>
                <a:close/>
                <a:moveTo>
                  <a:pt x="45380" y="57960"/>
                </a:moveTo>
                <a:lnTo>
                  <a:pt x="45390" y="58000"/>
                </a:lnTo>
                <a:lnTo>
                  <a:pt x="45370" y="58070"/>
                </a:lnTo>
                <a:lnTo>
                  <a:pt x="45380" y="58100"/>
                </a:lnTo>
                <a:lnTo>
                  <a:pt x="45360" y="58110"/>
                </a:lnTo>
                <a:lnTo>
                  <a:pt x="45290" y="58070"/>
                </a:lnTo>
                <a:lnTo>
                  <a:pt x="45260" y="58070"/>
                </a:lnTo>
                <a:lnTo>
                  <a:pt x="45230" y="58070"/>
                </a:lnTo>
                <a:lnTo>
                  <a:pt x="45200" y="58080"/>
                </a:lnTo>
                <a:lnTo>
                  <a:pt x="45170" y="58100"/>
                </a:lnTo>
                <a:lnTo>
                  <a:pt x="45150" y="58080"/>
                </a:lnTo>
                <a:lnTo>
                  <a:pt x="45120" y="58040"/>
                </a:lnTo>
                <a:lnTo>
                  <a:pt x="45110" y="58010"/>
                </a:lnTo>
                <a:lnTo>
                  <a:pt x="45140" y="57990"/>
                </a:lnTo>
                <a:lnTo>
                  <a:pt x="45280" y="57980"/>
                </a:lnTo>
                <a:lnTo>
                  <a:pt x="45300" y="57970"/>
                </a:lnTo>
                <a:lnTo>
                  <a:pt x="45330" y="57940"/>
                </a:lnTo>
                <a:lnTo>
                  <a:pt x="45350" y="57930"/>
                </a:lnTo>
                <a:lnTo>
                  <a:pt x="45380" y="57960"/>
                </a:lnTo>
                <a:close/>
                <a:moveTo>
                  <a:pt x="45730" y="57830"/>
                </a:moveTo>
                <a:lnTo>
                  <a:pt x="45730" y="57840"/>
                </a:lnTo>
                <a:lnTo>
                  <a:pt x="45720" y="57860"/>
                </a:lnTo>
                <a:lnTo>
                  <a:pt x="45720" y="57870"/>
                </a:lnTo>
                <a:lnTo>
                  <a:pt x="45720" y="57880"/>
                </a:lnTo>
                <a:lnTo>
                  <a:pt x="45720" y="57900"/>
                </a:lnTo>
                <a:lnTo>
                  <a:pt x="45720" y="57920"/>
                </a:lnTo>
                <a:lnTo>
                  <a:pt x="45700" y="57900"/>
                </a:lnTo>
                <a:lnTo>
                  <a:pt x="45620" y="57770"/>
                </a:lnTo>
                <a:lnTo>
                  <a:pt x="45610" y="57750"/>
                </a:lnTo>
                <a:lnTo>
                  <a:pt x="45590" y="57750"/>
                </a:lnTo>
                <a:lnTo>
                  <a:pt x="45570" y="57750"/>
                </a:lnTo>
                <a:lnTo>
                  <a:pt x="45560" y="57740"/>
                </a:lnTo>
                <a:lnTo>
                  <a:pt x="45490" y="57700"/>
                </a:lnTo>
                <a:lnTo>
                  <a:pt x="45480" y="57690"/>
                </a:lnTo>
                <a:lnTo>
                  <a:pt x="45450" y="57680"/>
                </a:lnTo>
                <a:lnTo>
                  <a:pt x="45370" y="57650"/>
                </a:lnTo>
                <a:lnTo>
                  <a:pt x="45340" y="57630"/>
                </a:lnTo>
                <a:lnTo>
                  <a:pt x="45340" y="57610"/>
                </a:lnTo>
                <a:lnTo>
                  <a:pt x="45330" y="57580"/>
                </a:lnTo>
                <a:lnTo>
                  <a:pt x="45330" y="57530"/>
                </a:lnTo>
                <a:lnTo>
                  <a:pt x="45320" y="57510"/>
                </a:lnTo>
                <a:lnTo>
                  <a:pt x="45310" y="57500"/>
                </a:lnTo>
                <a:lnTo>
                  <a:pt x="45300" y="57490"/>
                </a:lnTo>
                <a:lnTo>
                  <a:pt x="45310" y="57450"/>
                </a:lnTo>
                <a:lnTo>
                  <a:pt x="45330" y="57440"/>
                </a:lnTo>
                <a:lnTo>
                  <a:pt x="45380" y="57440"/>
                </a:lnTo>
                <a:lnTo>
                  <a:pt x="45490" y="57470"/>
                </a:lnTo>
                <a:lnTo>
                  <a:pt x="45510" y="57500"/>
                </a:lnTo>
                <a:lnTo>
                  <a:pt x="45520" y="57540"/>
                </a:lnTo>
                <a:lnTo>
                  <a:pt x="45540" y="57580"/>
                </a:lnTo>
                <a:lnTo>
                  <a:pt x="45720" y="57810"/>
                </a:lnTo>
                <a:lnTo>
                  <a:pt x="45730" y="57830"/>
                </a:lnTo>
                <a:close/>
                <a:moveTo>
                  <a:pt x="46320" y="57140"/>
                </a:moveTo>
                <a:lnTo>
                  <a:pt x="46340" y="57170"/>
                </a:lnTo>
                <a:lnTo>
                  <a:pt x="46350" y="57190"/>
                </a:lnTo>
                <a:lnTo>
                  <a:pt x="46360" y="57220"/>
                </a:lnTo>
                <a:lnTo>
                  <a:pt x="46350" y="57250"/>
                </a:lnTo>
                <a:lnTo>
                  <a:pt x="46320" y="57270"/>
                </a:lnTo>
                <a:lnTo>
                  <a:pt x="46270" y="57300"/>
                </a:lnTo>
                <a:lnTo>
                  <a:pt x="46220" y="57310"/>
                </a:lnTo>
                <a:lnTo>
                  <a:pt x="46200" y="57280"/>
                </a:lnTo>
                <a:lnTo>
                  <a:pt x="46190" y="57280"/>
                </a:lnTo>
                <a:lnTo>
                  <a:pt x="46170" y="57260"/>
                </a:lnTo>
                <a:lnTo>
                  <a:pt x="46150" y="57230"/>
                </a:lnTo>
                <a:lnTo>
                  <a:pt x="46150" y="57220"/>
                </a:lnTo>
                <a:lnTo>
                  <a:pt x="46140" y="57210"/>
                </a:lnTo>
                <a:lnTo>
                  <a:pt x="46130" y="57180"/>
                </a:lnTo>
                <a:lnTo>
                  <a:pt x="46130" y="57150"/>
                </a:lnTo>
                <a:lnTo>
                  <a:pt x="46140" y="57140"/>
                </a:lnTo>
                <a:lnTo>
                  <a:pt x="46160" y="57150"/>
                </a:lnTo>
                <a:lnTo>
                  <a:pt x="46190" y="57210"/>
                </a:lnTo>
                <a:lnTo>
                  <a:pt x="46220" y="57220"/>
                </a:lnTo>
                <a:lnTo>
                  <a:pt x="46260" y="57160"/>
                </a:lnTo>
                <a:lnTo>
                  <a:pt x="46290" y="57130"/>
                </a:lnTo>
                <a:lnTo>
                  <a:pt x="46320" y="57140"/>
                </a:lnTo>
                <a:close/>
                <a:moveTo>
                  <a:pt x="47310" y="56880"/>
                </a:moveTo>
                <a:lnTo>
                  <a:pt x="47190" y="56810"/>
                </a:lnTo>
                <a:lnTo>
                  <a:pt x="47180" y="56790"/>
                </a:lnTo>
                <a:lnTo>
                  <a:pt x="47190" y="56750"/>
                </a:lnTo>
                <a:lnTo>
                  <a:pt x="47220" y="56710"/>
                </a:lnTo>
                <a:lnTo>
                  <a:pt x="47250" y="56680"/>
                </a:lnTo>
                <a:lnTo>
                  <a:pt x="47280" y="56660"/>
                </a:lnTo>
                <a:lnTo>
                  <a:pt x="47340" y="56670"/>
                </a:lnTo>
                <a:lnTo>
                  <a:pt x="47360" y="56680"/>
                </a:lnTo>
                <a:lnTo>
                  <a:pt x="47370" y="56720"/>
                </a:lnTo>
                <a:lnTo>
                  <a:pt x="47380" y="56820"/>
                </a:lnTo>
                <a:lnTo>
                  <a:pt x="47380" y="56880"/>
                </a:lnTo>
                <a:lnTo>
                  <a:pt x="47360" y="56910"/>
                </a:lnTo>
                <a:lnTo>
                  <a:pt x="47310" y="56880"/>
                </a:lnTo>
                <a:close/>
                <a:moveTo>
                  <a:pt x="44050" y="59710"/>
                </a:moveTo>
                <a:lnTo>
                  <a:pt x="44000" y="59730"/>
                </a:lnTo>
                <a:lnTo>
                  <a:pt x="43970" y="59680"/>
                </a:lnTo>
                <a:lnTo>
                  <a:pt x="43930" y="59650"/>
                </a:lnTo>
                <a:lnTo>
                  <a:pt x="43920" y="59600"/>
                </a:lnTo>
                <a:lnTo>
                  <a:pt x="43930" y="59580"/>
                </a:lnTo>
                <a:lnTo>
                  <a:pt x="43980" y="59550"/>
                </a:lnTo>
                <a:lnTo>
                  <a:pt x="44010" y="59450"/>
                </a:lnTo>
                <a:lnTo>
                  <a:pt x="44010" y="59400"/>
                </a:lnTo>
                <a:lnTo>
                  <a:pt x="44020" y="59390"/>
                </a:lnTo>
                <a:lnTo>
                  <a:pt x="44060" y="59360"/>
                </a:lnTo>
                <a:lnTo>
                  <a:pt x="44100" y="59350"/>
                </a:lnTo>
                <a:lnTo>
                  <a:pt x="44100" y="59310"/>
                </a:lnTo>
                <a:lnTo>
                  <a:pt x="44070" y="59300"/>
                </a:lnTo>
                <a:lnTo>
                  <a:pt x="44050" y="59280"/>
                </a:lnTo>
                <a:lnTo>
                  <a:pt x="44050" y="59250"/>
                </a:lnTo>
                <a:lnTo>
                  <a:pt x="44060" y="59220"/>
                </a:lnTo>
                <a:lnTo>
                  <a:pt x="44080" y="59180"/>
                </a:lnTo>
                <a:lnTo>
                  <a:pt x="44120" y="59190"/>
                </a:lnTo>
                <a:lnTo>
                  <a:pt x="44150" y="59170"/>
                </a:lnTo>
                <a:lnTo>
                  <a:pt x="44190" y="59120"/>
                </a:lnTo>
                <a:lnTo>
                  <a:pt x="44230" y="59090"/>
                </a:lnTo>
                <a:lnTo>
                  <a:pt x="44240" y="59060"/>
                </a:lnTo>
                <a:lnTo>
                  <a:pt x="44250" y="59030"/>
                </a:lnTo>
                <a:lnTo>
                  <a:pt x="44210" y="59010"/>
                </a:lnTo>
                <a:lnTo>
                  <a:pt x="44200" y="58980"/>
                </a:lnTo>
                <a:lnTo>
                  <a:pt x="44210" y="58960"/>
                </a:lnTo>
                <a:lnTo>
                  <a:pt x="44260" y="58950"/>
                </a:lnTo>
                <a:lnTo>
                  <a:pt x="44280" y="58910"/>
                </a:lnTo>
                <a:lnTo>
                  <a:pt x="44270" y="58870"/>
                </a:lnTo>
                <a:lnTo>
                  <a:pt x="44250" y="58850"/>
                </a:lnTo>
                <a:lnTo>
                  <a:pt x="44240" y="58830"/>
                </a:lnTo>
                <a:lnTo>
                  <a:pt x="44240" y="58800"/>
                </a:lnTo>
                <a:lnTo>
                  <a:pt x="44260" y="58790"/>
                </a:lnTo>
                <a:lnTo>
                  <a:pt x="44280" y="58790"/>
                </a:lnTo>
                <a:lnTo>
                  <a:pt x="44330" y="58760"/>
                </a:lnTo>
                <a:lnTo>
                  <a:pt x="44360" y="58710"/>
                </a:lnTo>
                <a:lnTo>
                  <a:pt x="44370" y="58660"/>
                </a:lnTo>
                <a:lnTo>
                  <a:pt x="44370" y="58610"/>
                </a:lnTo>
                <a:lnTo>
                  <a:pt x="44350" y="58580"/>
                </a:lnTo>
                <a:lnTo>
                  <a:pt x="44360" y="58550"/>
                </a:lnTo>
                <a:lnTo>
                  <a:pt x="44380" y="58520"/>
                </a:lnTo>
                <a:lnTo>
                  <a:pt x="44370" y="58490"/>
                </a:lnTo>
                <a:lnTo>
                  <a:pt x="44350" y="58470"/>
                </a:lnTo>
                <a:lnTo>
                  <a:pt x="44350" y="58420"/>
                </a:lnTo>
                <a:lnTo>
                  <a:pt x="44390" y="58400"/>
                </a:lnTo>
                <a:lnTo>
                  <a:pt x="44400" y="58380"/>
                </a:lnTo>
                <a:lnTo>
                  <a:pt x="44390" y="58340"/>
                </a:lnTo>
                <a:lnTo>
                  <a:pt x="44370" y="58310"/>
                </a:lnTo>
                <a:lnTo>
                  <a:pt x="44380" y="58290"/>
                </a:lnTo>
                <a:lnTo>
                  <a:pt x="44410" y="58270"/>
                </a:lnTo>
                <a:lnTo>
                  <a:pt x="44420" y="58240"/>
                </a:lnTo>
                <a:lnTo>
                  <a:pt x="44430" y="58190"/>
                </a:lnTo>
                <a:lnTo>
                  <a:pt x="44430" y="58110"/>
                </a:lnTo>
                <a:lnTo>
                  <a:pt x="44410" y="58020"/>
                </a:lnTo>
                <a:lnTo>
                  <a:pt x="44400" y="57960"/>
                </a:lnTo>
                <a:lnTo>
                  <a:pt x="44380" y="57910"/>
                </a:lnTo>
                <a:lnTo>
                  <a:pt x="44380" y="57890"/>
                </a:lnTo>
                <a:lnTo>
                  <a:pt x="44370" y="57880"/>
                </a:lnTo>
                <a:lnTo>
                  <a:pt x="44360" y="57860"/>
                </a:lnTo>
                <a:lnTo>
                  <a:pt x="44360" y="57830"/>
                </a:lnTo>
                <a:lnTo>
                  <a:pt x="44350" y="57820"/>
                </a:lnTo>
                <a:lnTo>
                  <a:pt x="44320" y="57820"/>
                </a:lnTo>
                <a:lnTo>
                  <a:pt x="44310" y="57800"/>
                </a:lnTo>
                <a:lnTo>
                  <a:pt x="44320" y="57760"/>
                </a:lnTo>
                <a:lnTo>
                  <a:pt x="44330" y="57720"/>
                </a:lnTo>
                <a:lnTo>
                  <a:pt x="44330" y="57680"/>
                </a:lnTo>
                <a:lnTo>
                  <a:pt x="44320" y="57650"/>
                </a:lnTo>
                <a:lnTo>
                  <a:pt x="44320" y="57600"/>
                </a:lnTo>
                <a:lnTo>
                  <a:pt x="44380" y="57420"/>
                </a:lnTo>
                <a:lnTo>
                  <a:pt x="44400" y="57320"/>
                </a:lnTo>
                <a:lnTo>
                  <a:pt x="44370" y="57250"/>
                </a:lnTo>
                <a:lnTo>
                  <a:pt x="44360" y="57190"/>
                </a:lnTo>
                <a:lnTo>
                  <a:pt x="44370" y="57130"/>
                </a:lnTo>
                <a:lnTo>
                  <a:pt x="44390" y="57070"/>
                </a:lnTo>
                <a:lnTo>
                  <a:pt x="44440" y="57010"/>
                </a:lnTo>
                <a:lnTo>
                  <a:pt x="44540" y="56910"/>
                </a:lnTo>
                <a:lnTo>
                  <a:pt x="44570" y="56860"/>
                </a:lnTo>
                <a:lnTo>
                  <a:pt x="44560" y="56810"/>
                </a:lnTo>
                <a:lnTo>
                  <a:pt x="44550" y="56760"/>
                </a:lnTo>
                <a:lnTo>
                  <a:pt x="44550" y="56730"/>
                </a:lnTo>
                <a:lnTo>
                  <a:pt x="44570" y="56710"/>
                </a:lnTo>
                <a:lnTo>
                  <a:pt x="44580" y="56680"/>
                </a:lnTo>
                <a:lnTo>
                  <a:pt x="44580" y="56660"/>
                </a:lnTo>
                <a:lnTo>
                  <a:pt x="44570" y="56640"/>
                </a:lnTo>
                <a:lnTo>
                  <a:pt x="44560" y="56510"/>
                </a:lnTo>
                <a:lnTo>
                  <a:pt x="44560" y="56450"/>
                </a:lnTo>
                <a:lnTo>
                  <a:pt x="44560" y="56400"/>
                </a:lnTo>
                <a:lnTo>
                  <a:pt x="44580" y="56380"/>
                </a:lnTo>
                <a:lnTo>
                  <a:pt x="44570" y="56370"/>
                </a:lnTo>
                <a:lnTo>
                  <a:pt x="44580" y="56360"/>
                </a:lnTo>
                <a:lnTo>
                  <a:pt x="44600" y="56340"/>
                </a:lnTo>
                <a:lnTo>
                  <a:pt x="44610" y="56340"/>
                </a:lnTo>
                <a:lnTo>
                  <a:pt x="44640" y="56310"/>
                </a:lnTo>
                <a:lnTo>
                  <a:pt x="44650" y="56290"/>
                </a:lnTo>
                <a:lnTo>
                  <a:pt x="44650" y="56260"/>
                </a:lnTo>
                <a:lnTo>
                  <a:pt x="44630" y="56210"/>
                </a:lnTo>
                <a:lnTo>
                  <a:pt x="44610" y="56180"/>
                </a:lnTo>
                <a:lnTo>
                  <a:pt x="44590" y="56160"/>
                </a:lnTo>
                <a:lnTo>
                  <a:pt x="44560" y="56150"/>
                </a:lnTo>
                <a:lnTo>
                  <a:pt x="44550" y="56130"/>
                </a:lnTo>
                <a:lnTo>
                  <a:pt x="44550" y="56100"/>
                </a:lnTo>
                <a:lnTo>
                  <a:pt x="44550" y="56060"/>
                </a:lnTo>
                <a:lnTo>
                  <a:pt x="44560" y="56040"/>
                </a:lnTo>
                <a:lnTo>
                  <a:pt x="44580" y="56020"/>
                </a:lnTo>
                <a:lnTo>
                  <a:pt x="44590" y="55990"/>
                </a:lnTo>
                <a:lnTo>
                  <a:pt x="44600" y="55980"/>
                </a:lnTo>
                <a:lnTo>
                  <a:pt x="44620" y="55980"/>
                </a:lnTo>
                <a:lnTo>
                  <a:pt x="44630" y="55990"/>
                </a:lnTo>
                <a:lnTo>
                  <a:pt x="44650" y="56020"/>
                </a:lnTo>
                <a:lnTo>
                  <a:pt x="44660" y="56030"/>
                </a:lnTo>
                <a:lnTo>
                  <a:pt x="44680" y="56030"/>
                </a:lnTo>
                <a:lnTo>
                  <a:pt x="44720" y="56060"/>
                </a:lnTo>
                <a:lnTo>
                  <a:pt x="44740" y="56070"/>
                </a:lnTo>
                <a:lnTo>
                  <a:pt x="44750" y="56080"/>
                </a:lnTo>
                <a:lnTo>
                  <a:pt x="44760" y="56070"/>
                </a:lnTo>
                <a:lnTo>
                  <a:pt x="44770" y="56060"/>
                </a:lnTo>
                <a:lnTo>
                  <a:pt x="44780" y="56020"/>
                </a:lnTo>
                <a:lnTo>
                  <a:pt x="44780" y="56010"/>
                </a:lnTo>
                <a:lnTo>
                  <a:pt x="44810" y="56010"/>
                </a:lnTo>
                <a:lnTo>
                  <a:pt x="44840" y="56020"/>
                </a:lnTo>
                <a:lnTo>
                  <a:pt x="44860" y="56060"/>
                </a:lnTo>
                <a:lnTo>
                  <a:pt x="44870" y="56100"/>
                </a:lnTo>
                <a:lnTo>
                  <a:pt x="44850" y="56150"/>
                </a:lnTo>
                <a:lnTo>
                  <a:pt x="44810" y="56150"/>
                </a:lnTo>
                <a:lnTo>
                  <a:pt x="44730" y="56110"/>
                </a:lnTo>
                <a:lnTo>
                  <a:pt x="44690" y="56100"/>
                </a:lnTo>
                <a:lnTo>
                  <a:pt x="44670" y="56100"/>
                </a:lnTo>
                <a:lnTo>
                  <a:pt x="44660" y="56110"/>
                </a:lnTo>
                <a:lnTo>
                  <a:pt x="44650" y="56140"/>
                </a:lnTo>
                <a:lnTo>
                  <a:pt x="44650" y="56160"/>
                </a:lnTo>
                <a:lnTo>
                  <a:pt x="44660" y="56170"/>
                </a:lnTo>
                <a:lnTo>
                  <a:pt x="44670" y="56190"/>
                </a:lnTo>
                <a:lnTo>
                  <a:pt x="44690" y="56210"/>
                </a:lnTo>
                <a:lnTo>
                  <a:pt x="44830" y="56250"/>
                </a:lnTo>
                <a:lnTo>
                  <a:pt x="44860" y="56260"/>
                </a:lnTo>
                <a:lnTo>
                  <a:pt x="44910" y="56270"/>
                </a:lnTo>
                <a:lnTo>
                  <a:pt x="44940" y="56260"/>
                </a:lnTo>
                <a:lnTo>
                  <a:pt x="44960" y="56200"/>
                </a:lnTo>
                <a:lnTo>
                  <a:pt x="44980" y="56190"/>
                </a:lnTo>
                <a:lnTo>
                  <a:pt x="45020" y="56220"/>
                </a:lnTo>
                <a:lnTo>
                  <a:pt x="45070" y="56270"/>
                </a:lnTo>
                <a:lnTo>
                  <a:pt x="45080" y="56300"/>
                </a:lnTo>
                <a:lnTo>
                  <a:pt x="45100" y="56280"/>
                </a:lnTo>
                <a:lnTo>
                  <a:pt x="45090" y="56260"/>
                </a:lnTo>
                <a:lnTo>
                  <a:pt x="45070" y="56220"/>
                </a:lnTo>
                <a:lnTo>
                  <a:pt x="45070" y="56190"/>
                </a:lnTo>
                <a:lnTo>
                  <a:pt x="45120" y="56140"/>
                </a:lnTo>
                <a:lnTo>
                  <a:pt x="45190" y="56100"/>
                </a:lnTo>
                <a:lnTo>
                  <a:pt x="45220" y="56070"/>
                </a:lnTo>
                <a:lnTo>
                  <a:pt x="45250" y="56080"/>
                </a:lnTo>
                <a:lnTo>
                  <a:pt x="45290" y="56110"/>
                </a:lnTo>
                <a:lnTo>
                  <a:pt x="45330" y="56130"/>
                </a:lnTo>
                <a:lnTo>
                  <a:pt x="45350" y="56060"/>
                </a:lnTo>
                <a:lnTo>
                  <a:pt x="45380" y="56050"/>
                </a:lnTo>
                <a:lnTo>
                  <a:pt x="45410" y="56040"/>
                </a:lnTo>
                <a:lnTo>
                  <a:pt x="45430" y="56040"/>
                </a:lnTo>
                <a:lnTo>
                  <a:pt x="45450" y="56060"/>
                </a:lnTo>
                <a:lnTo>
                  <a:pt x="45470" y="56090"/>
                </a:lnTo>
                <a:lnTo>
                  <a:pt x="45500" y="56150"/>
                </a:lnTo>
                <a:lnTo>
                  <a:pt x="45520" y="56130"/>
                </a:lnTo>
                <a:lnTo>
                  <a:pt x="45540" y="56130"/>
                </a:lnTo>
                <a:lnTo>
                  <a:pt x="45550" y="56130"/>
                </a:lnTo>
                <a:lnTo>
                  <a:pt x="45570" y="56150"/>
                </a:lnTo>
                <a:lnTo>
                  <a:pt x="45570" y="56160"/>
                </a:lnTo>
                <a:lnTo>
                  <a:pt x="45520" y="56190"/>
                </a:lnTo>
                <a:lnTo>
                  <a:pt x="45500" y="56200"/>
                </a:lnTo>
                <a:lnTo>
                  <a:pt x="45490" y="56220"/>
                </a:lnTo>
                <a:lnTo>
                  <a:pt x="45480" y="56230"/>
                </a:lnTo>
                <a:lnTo>
                  <a:pt x="45490" y="56230"/>
                </a:lnTo>
                <a:lnTo>
                  <a:pt x="45500" y="56270"/>
                </a:lnTo>
                <a:lnTo>
                  <a:pt x="45510" y="56290"/>
                </a:lnTo>
                <a:lnTo>
                  <a:pt x="45520" y="56300"/>
                </a:lnTo>
                <a:lnTo>
                  <a:pt x="45520" y="56310"/>
                </a:lnTo>
                <a:lnTo>
                  <a:pt x="45510" y="56330"/>
                </a:lnTo>
                <a:lnTo>
                  <a:pt x="45500" y="56360"/>
                </a:lnTo>
                <a:lnTo>
                  <a:pt x="45480" y="56360"/>
                </a:lnTo>
                <a:lnTo>
                  <a:pt x="45460" y="56350"/>
                </a:lnTo>
                <a:lnTo>
                  <a:pt x="45440" y="56360"/>
                </a:lnTo>
                <a:lnTo>
                  <a:pt x="45430" y="56400"/>
                </a:lnTo>
                <a:lnTo>
                  <a:pt x="45450" y="56420"/>
                </a:lnTo>
                <a:lnTo>
                  <a:pt x="45480" y="56430"/>
                </a:lnTo>
                <a:lnTo>
                  <a:pt x="45510" y="56450"/>
                </a:lnTo>
                <a:lnTo>
                  <a:pt x="45580" y="56580"/>
                </a:lnTo>
                <a:lnTo>
                  <a:pt x="45600" y="56600"/>
                </a:lnTo>
                <a:lnTo>
                  <a:pt x="45630" y="56610"/>
                </a:lnTo>
                <a:lnTo>
                  <a:pt x="45650" y="56650"/>
                </a:lnTo>
                <a:lnTo>
                  <a:pt x="45670" y="56690"/>
                </a:lnTo>
                <a:lnTo>
                  <a:pt x="45670" y="56730"/>
                </a:lnTo>
                <a:lnTo>
                  <a:pt x="45650" y="56750"/>
                </a:lnTo>
                <a:lnTo>
                  <a:pt x="45580" y="56790"/>
                </a:lnTo>
                <a:lnTo>
                  <a:pt x="45570" y="56820"/>
                </a:lnTo>
                <a:lnTo>
                  <a:pt x="45590" y="56890"/>
                </a:lnTo>
                <a:lnTo>
                  <a:pt x="45650" y="56940"/>
                </a:lnTo>
                <a:lnTo>
                  <a:pt x="45780" y="57020"/>
                </a:lnTo>
                <a:lnTo>
                  <a:pt x="45770" y="57030"/>
                </a:lnTo>
                <a:lnTo>
                  <a:pt x="45760" y="57050"/>
                </a:lnTo>
                <a:lnTo>
                  <a:pt x="45750" y="57070"/>
                </a:lnTo>
                <a:lnTo>
                  <a:pt x="45780" y="57090"/>
                </a:lnTo>
                <a:lnTo>
                  <a:pt x="45800" y="57130"/>
                </a:lnTo>
                <a:lnTo>
                  <a:pt x="45800" y="57170"/>
                </a:lnTo>
                <a:lnTo>
                  <a:pt x="45790" y="57220"/>
                </a:lnTo>
                <a:lnTo>
                  <a:pt x="45780" y="57260"/>
                </a:lnTo>
                <a:lnTo>
                  <a:pt x="45770" y="57280"/>
                </a:lnTo>
                <a:lnTo>
                  <a:pt x="45760" y="57290"/>
                </a:lnTo>
                <a:lnTo>
                  <a:pt x="45750" y="57300"/>
                </a:lnTo>
                <a:lnTo>
                  <a:pt x="45710" y="57280"/>
                </a:lnTo>
                <a:lnTo>
                  <a:pt x="45690" y="57270"/>
                </a:lnTo>
                <a:lnTo>
                  <a:pt x="45660" y="57280"/>
                </a:lnTo>
                <a:lnTo>
                  <a:pt x="45600" y="57320"/>
                </a:lnTo>
                <a:lnTo>
                  <a:pt x="45560" y="57340"/>
                </a:lnTo>
                <a:lnTo>
                  <a:pt x="45440" y="57330"/>
                </a:lnTo>
                <a:lnTo>
                  <a:pt x="45410" y="57340"/>
                </a:lnTo>
                <a:lnTo>
                  <a:pt x="45300" y="57380"/>
                </a:lnTo>
                <a:lnTo>
                  <a:pt x="45270" y="57410"/>
                </a:lnTo>
                <a:lnTo>
                  <a:pt x="45240" y="57450"/>
                </a:lnTo>
                <a:lnTo>
                  <a:pt x="45240" y="57480"/>
                </a:lnTo>
                <a:lnTo>
                  <a:pt x="45250" y="57500"/>
                </a:lnTo>
                <a:lnTo>
                  <a:pt x="45260" y="57540"/>
                </a:lnTo>
                <a:lnTo>
                  <a:pt x="45250" y="57590"/>
                </a:lnTo>
                <a:lnTo>
                  <a:pt x="45230" y="57620"/>
                </a:lnTo>
                <a:lnTo>
                  <a:pt x="45230" y="57650"/>
                </a:lnTo>
                <a:lnTo>
                  <a:pt x="45240" y="57690"/>
                </a:lnTo>
                <a:lnTo>
                  <a:pt x="45270" y="57720"/>
                </a:lnTo>
                <a:lnTo>
                  <a:pt x="45340" y="57760"/>
                </a:lnTo>
                <a:lnTo>
                  <a:pt x="45370" y="57790"/>
                </a:lnTo>
                <a:lnTo>
                  <a:pt x="45350" y="57810"/>
                </a:lnTo>
                <a:lnTo>
                  <a:pt x="45190" y="57860"/>
                </a:lnTo>
                <a:lnTo>
                  <a:pt x="45150" y="57860"/>
                </a:lnTo>
                <a:lnTo>
                  <a:pt x="45110" y="57850"/>
                </a:lnTo>
                <a:lnTo>
                  <a:pt x="45070" y="57820"/>
                </a:lnTo>
                <a:lnTo>
                  <a:pt x="45040" y="57780"/>
                </a:lnTo>
                <a:lnTo>
                  <a:pt x="45070" y="57760"/>
                </a:lnTo>
                <a:lnTo>
                  <a:pt x="45080" y="57730"/>
                </a:lnTo>
                <a:lnTo>
                  <a:pt x="45110" y="57670"/>
                </a:lnTo>
                <a:lnTo>
                  <a:pt x="45090" y="57660"/>
                </a:lnTo>
                <a:lnTo>
                  <a:pt x="45020" y="57710"/>
                </a:lnTo>
                <a:lnTo>
                  <a:pt x="44990" y="57750"/>
                </a:lnTo>
                <a:lnTo>
                  <a:pt x="44980" y="57800"/>
                </a:lnTo>
                <a:lnTo>
                  <a:pt x="44990" y="57820"/>
                </a:lnTo>
                <a:lnTo>
                  <a:pt x="45020" y="57850"/>
                </a:lnTo>
                <a:lnTo>
                  <a:pt x="45030" y="57870"/>
                </a:lnTo>
                <a:lnTo>
                  <a:pt x="45030" y="57900"/>
                </a:lnTo>
                <a:lnTo>
                  <a:pt x="45000" y="57950"/>
                </a:lnTo>
                <a:lnTo>
                  <a:pt x="45000" y="57980"/>
                </a:lnTo>
                <a:lnTo>
                  <a:pt x="45010" y="58030"/>
                </a:lnTo>
                <a:lnTo>
                  <a:pt x="45050" y="58070"/>
                </a:lnTo>
                <a:lnTo>
                  <a:pt x="45090" y="58100"/>
                </a:lnTo>
                <a:lnTo>
                  <a:pt x="45140" y="58160"/>
                </a:lnTo>
                <a:lnTo>
                  <a:pt x="45170" y="58160"/>
                </a:lnTo>
                <a:lnTo>
                  <a:pt x="45210" y="58170"/>
                </a:lnTo>
                <a:lnTo>
                  <a:pt x="45210" y="58180"/>
                </a:lnTo>
                <a:lnTo>
                  <a:pt x="45230" y="58200"/>
                </a:lnTo>
                <a:lnTo>
                  <a:pt x="45250" y="58230"/>
                </a:lnTo>
                <a:lnTo>
                  <a:pt x="45260" y="58230"/>
                </a:lnTo>
                <a:lnTo>
                  <a:pt x="45310" y="58340"/>
                </a:lnTo>
                <a:lnTo>
                  <a:pt x="45330" y="58360"/>
                </a:lnTo>
                <a:lnTo>
                  <a:pt x="45350" y="58370"/>
                </a:lnTo>
                <a:lnTo>
                  <a:pt x="45390" y="58380"/>
                </a:lnTo>
                <a:lnTo>
                  <a:pt x="45430" y="58400"/>
                </a:lnTo>
                <a:lnTo>
                  <a:pt x="45540" y="58480"/>
                </a:lnTo>
                <a:lnTo>
                  <a:pt x="45570" y="58510"/>
                </a:lnTo>
                <a:lnTo>
                  <a:pt x="45590" y="58550"/>
                </a:lnTo>
                <a:lnTo>
                  <a:pt x="45590" y="58620"/>
                </a:lnTo>
                <a:lnTo>
                  <a:pt x="45580" y="58670"/>
                </a:lnTo>
                <a:lnTo>
                  <a:pt x="45550" y="58700"/>
                </a:lnTo>
                <a:lnTo>
                  <a:pt x="45520" y="58710"/>
                </a:lnTo>
                <a:lnTo>
                  <a:pt x="45440" y="58710"/>
                </a:lnTo>
                <a:lnTo>
                  <a:pt x="45420" y="58700"/>
                </a:lnTo>
                <a:lnTo>
                  <a:pt x="45370" y="58670"/>
                </a:lnTo>
                <a:lnTo>
                  <a:pt x="45350" y="58720"/>
                </a:lnTo>
                <a:lnTo>
                  <a:pt x="45300" y="58710"/>
                </a:lnTo>
                <a:lnTo>
                  <a:pt x="45240" y="58690"/>
                </a:lnTo>
                <a:lnTo>
                  <a:pt x="45190" y="58670"/>
                </a:lnTo>
                <a:lnTo>
                  <a:pt x="45190" y="58690"/>
                </a:lnTo>
                <a:lnTo>
                  <a:pt x="45290" y="58750"/>
                </a:lnTo>
                <a:lnTo>
                  <a:pt x="45310" y="58770"/>
                </a:lnTo>
                <a:lnTo>
                  <a:pt x="45300" y="58790"/>
                </a:lnTo>
                <a:lnTo>
                  <a:pt x="45290" y="58830"/>
                </a:lnTo>
                <a:lnTo>
                  <a:pt x="45290" y="58850"/>
                </a:lnTo>
                <a:lnTo>
                  <a:pt x="45310" y="58860"/>
                </a:lnTo>
                <a:lnTo>
                  <a:pt x="45320" y="58860"/>
                </a:lnTo>
                <a:lnTo>
                  <a:pt x="45340" y="58870"/>
                </a:lnTo>
                <a:lnTo>
                  <a:pt x="45350" y="58910"/>
                </a:lnTo>
                <a:lnTo>
                  <a:pt x="45370" y="58920"/>
                </a:lnTo>
                <a:lnTo>
                  <a:pt x="45410" y="58910"/>
                </a:lnTo>
                <a:lnTo>
                  <a:pt x="45430" y="58920"/>
                </a:lnTo>
                <a:lnTo>
                  <a:pt x="45440" y="58930"/>
                </a:lnTo>
                <a:lnTo>
                  <a:pt x="45440" y="58960"/>
                </a:lnTo>
                <a:lnTo>
                  <a:pt x="45440" y="58980"/>
                </a:lnTo>
                <a:lnTo>
                  <a:pt x="45530" y="59140"/>
                </a:lnTo>
                <a:lnTo>
                  <a:pt x="45490" y="59130"/>
                </a:lnTo>
                <a:lnTo>
                  <a:pt x="45410" y="59090"/>
                </a:lnTo>
                <a:lnTo>
                  <a:pt x="45370" y="59090"/>
                </a:lnTo>
                <a:lnTo>
                  <a:pt x="45370" y="59130"/>
                </a:lnTo>
                <a:lnTo>
                  <a:pt x="45450" y="59140"/>
                </a:lnTo>
                <a:lnTo>
                  <a:pt x="45520" y="59190"/>
                </a:lnTo>
                <a:lnTo>
                  <a:pt x="45590" y="59250"/>
                </a:lnTo>
                <a:lnTo>
                  <a:pt x="45570" y="59320"/>
                </a:lnTo>
                <a:lnTo>
                  <a:pt x="45530" y="59330"/>
                </a:lnTo>
                <a:lnTo>
                  <a:pt x="45490" y="59310"/>
                </a:lnTo>
                <a:lnTo>
                  <a:pt x="45450" y="59280"/>
                </a:lnTo>
                <a:lnTo>
                  <a:pt x="45410" y="59270"/>
                </a:lnTo>
                <a:lnTo>
                  <a:pt x="45370" y="59280"/>
                </a:lnTo>
                <a:lnTo>
                  <a:pt x="45300" y="59330"/>
                </a:lnTo>
                <a:lnTo>
                  <a:pt x="45170" y="59360"/>
                </a:lnTo>
                <a:lnTo>
                  <a:pt x="45160" y="59340"/>
                </a:lnTo>
                <a:lnTo>
                  <a:pt x="45150" y="59310"/>
                </a:lnTo>
                <a:lnTo>
                  <a:pt x="45140" y="59270"/>
                </a:lnTo>
                <a:lnTo>
                  <a:pt x="45090" y="59280"/>
                </a:lnTo>
                <a:lnTo>
                  <a:pt x="45070" y="59300"/>
                </a:lnTo>
                <a:lnTo>
                  <a:pt x="45100" y="59340"/>
                </a:lnTo>
                <a:lnTo>
                  <a:pt x="45120" y="59430"/>
                </a:lnTo>
                <a:lnTo>
                  <a:pt x="45120" y="59490"/>
                </a:lnTo>
                <a:lnTo>
                  <a:pt x="45110" y="59530"/>
                </a:lnTo>
                <a:lnTo>
                  <a:pt x="45130" y="59570"/>
                </a:lnTo>
                <a:lnTo>
                  <a:pt x="45160" y="59600"/>
                </a:lnTo>
                <a:lnTo>
                  <a:pt x="45190" y="59620"/>
                </a:lnTo>
                <a:lnTo>
                  <a:pt x="45210" y="59650"/>
                </a:lnTo>
                <a:lnTo>
                  <a:pt x="45250" y="59700"/>
                </a:lnTo>
                <a:lnTo>
                  <a:pt x="45270" y="59740"/>
                </a:lnTo>
                <a:lnTo>
                  <a:pt x="45270" y="59780"/>
                </a:lnTo>
                <a:lnTo>
                  <a:pt x="45240" y="59800"/>
                </a:lnTo>
                <a:lnTo>
                  <a:pt x="45200" y="59790"/>
                </a:lnTo>
                <a:lnTo>
                  <a:pt x="45150" y="59790"/>
                </a:lnTo>
                <a:lnTo>
                  <a:pt x="45190" y="59820"/>
                </a:lnTo>
                <a:lnTo>
                  <a:pt x="45220" y="59850"/>
                </a:lnTo>
                <a:lnTo>
                  <a:pt x="45260" y="59880"/>
                </a:lnTo>
                <a:lnTo>
                  <a:pt x="45260" y="59910"/>
                </a:lnTo>
                <a:lnTo>
                  <a:pt x="45240" y="59960"/>
                </a:lnTo>
                <a:lnTo>
                  <a:pt x="45190" y="59970"/>
                </a:lnTo>
                <a:lnTo>
                  <a:pt x="45150" y="59980"/>
                </a:lnTo>
                <a:lnTo>
                  <a:pt x="45120" y="59970"/>
                </a:lnTo>
                <a:lnTo>
                  <a:pt x="45100" y="59930"/>
                </a:lnTo>
                <a:lnTo>
                  <a:pt x="45070" y="59920"/>
                </a:lnTo>
                <a:lnTo>
                  <a:pt x="45030" y="59900"/>
                </a:lnTo>
                <a:lnTo>
                  <a:pt x="45020" y="59940"/>
                </a:lnTo>
                <a:lnTo>
                  <a:pt x="45030" y="59980"/>
                </a:lnTo>
                <a:lnTo>
                  <a:pt x="45030" y="60030"/>
                </a:lnTo>
                <a:lnTo>
                  <a:pt x="45000" y="60020"/>
                </a:lnTo>
                <a:lnTo>
                  <a:pt x="44980" y="60010"/>
                </a:lnTo>
                <a:lnTo>
                  <a:pt x="44970" y="60040"/>
                </a:lnTo>
                <a:lnTo>
                  <a:pt x="44940" y="60060"/>
                </a:lnTo>
                <a:lnTo>
                  <a:pt x="44890" y="60060"/>
                </a:lnTo>
                <a:lnTo>
                  <a:pt x="44860" y="60000"/>
                </a:lnTo>
                <a:lnTo>
                  <a:pt x="44830" y="59980"/>
                </a:lnTo>
                <a:lnTo>
                  <a:pt x="44810" y="59940"/>
                </a:lnTo>
                <a:lnTo>
                  <a:pt x="44790" y="59910"/>
                </a:lnTo>
                <a:lnTo>
                  <a:pt x="44740" y="59920"/>
                </a:lnTo>
                <a:lnTo>
                  <a:pt x="44710" y="59930"/>
                </a:lnTo>
                <a:lnTo>
                  <a:pt x="44680" y="59970"/>
                </a:lnTo>
                <a:lnTo>
                  <a:pt x="44660" y="59940"/>
                </a:lnTo>
                <a:lnTo>
                  <a:pt x="44610" y="59910"/>
                </a:lnTo>
                <a:lnTo>
                  <a:pt x="44570" y="59910"/>
                </a:lnTo>
                <a:lnTo>
                  <a:pt x="44520" y="59940"/>
                </a:lnTo>
                <a:lnTo>
                  <a:pt x="44510" y="60010"/>
                </a:lnTo>
                <a:lnTo>
                  <a:pt x="44480" y="59990"/>
                </a:lnTo>
                <a:lnTo>
                  <a:pt x="44450" y="59930"/>
                </a:lnTo>
                <a:lnTo>
                  <a:pt x="44430" y="59890"/>
                </a:lnTo>
                <a:lnTo>
                  <a:pt x="44360" y="59860"/>
                </a:lnTo>
                <a:lnTo>
                  <a:pt x="44300" y="59870"/>
                </a:lnTo>
                <a:lnTo>
                  <a:pt x="44270" y="59830"/>
                </a:lnTo>
                <a:lnTo>
                  <a:pt x="44210" y="59820"/>
                </a:lnTo>
                <a:lnTo>
                  <a:pt x="44130" y="59800"/>
                </a:lnTo>
                <a:lnTo>
                  <a:pt x="44090" y="59740"/>
                </a:lnTo>
                <a:lnTo>
                  <a:pt x="44050" y="59710"/>
                </a:lnTo>
                <a:close/>
                <a:moveTo>
                  <a:pt x="46320" y="56150"/>
                </a:moveTo>
                <a:lnTo>
                  <a:pt x="46320" y="56140"/>
                </a:lnTo>
                <a:lnTo>
                  <a:pt x="46330" y="56110"/>
                </a:lnTo>
                <a:lnTo>
                  <a:pt x="46350" y="56090"/>
                </a:lnTo>
                <a:lnTo>
                  <a:pt x="46350" y="56080"/>
                </a:lnTo>
                <a:lnTo>
                  <a:pt x="46330" y="55980"/>
                </a:lnTo>
                <a:lnTo>
                  <a:pt x="46330" y="55920"/>
                </a:lnTo>
                <a:lnTo>
                  <a:pt x="46360" y="55890"/>
                </a:lnTo>
                <a:lnTo>
                  <a:pt x="46380" y="55920"/>
                </a:lnTo>
                <a:lnTo>
                  <a:pt x="46440" y="56070"/>
                </a:lnTo>
                <a:lnTo>
                  <a:pt x="46460" y="56110"/>
                </a:lnTo>
                <a:lnTo>
                  <a:pt x="46480" y="56160"/>
                </a:lnTo>
                <a:lnTo>
                  <a:pt x="46460" y="56190"/>
                </a:lnTo>
                <a:lnTo>
                  <a:pt x="46420" y="56200"/>
                </a:lnTo>
                <a:lnTo>
                  <a:pt x="46370" y="56180"/>
                </a:lnTo>
                <a:lnTo>
                  <a:pt x="46340" y="56170"/>
                </a:lnTo>
                <a:lnTo>
                  <a:pt x="46320" y="56150"/>
                </a:lnTo>
                <a:close/>
                <a:moveTo>
                  <a:pt x="44200" y="59880"/>
                </a:moveTo>
                <a:lnTo>
                  <a:pt x="44210" y="59880"/>
                </a:lnTo>
                <a:lnTo>
                  <a:pt x="44210" y="59930"/>
                </a:lnTo>
                <a:lnTo>
                  <a:pt x="44200" y="59970"/>
                </a:lnTo>
                <a:lnTo>
                  <a:pt x="44210" y="60000"/>
                </a:lnTo>
                <a:lnTo>
                  <a:pt x="44240" y="60020"/>
                </a:lnTo>
                <a:lnTo>
                  <a:pt x="44240" y="60040"/>
                </a:lnTo>
                <a:lnTo>
                  <a:pt x="44210" y="60040"/>
                </a:lnTo>
                <a:lnTo>
                  <a:pt x="44200" y="60050"/>
                </a:lnTo>
                <a:lnTo>
                  <a:pt x="44190" y="60070"/>
                </a:lnTo>
                <a:lnTo>
                  <a:pt x="44180" y="60060"/>
                </a:lnTo>
                <a:lnTo>
                  <a:pt x="44150" y="60050"/>
                </a:lnTo>
                <a:lnTo>
                  <a:pt x="44150" y="60020"/>
                </a:lnTo>
                <a:lnTo>
                  <a:pt x="44160" y="59980"/>
                </a:lnTo>
                <a:lnTo>
                  <a:pt x="44170" y="59930"/>
                </a:lnTo>
                <a:lnTo>
                  <a:pt x="44160" y="59910"/>
                </a:lnTo>
                <a:lnTo>
                  <a:pt x="44200" y="59880"/>
                </a:lnTo>
                <a:close/>
                <a:moveTo>
                  <a:pt x="45220" y="59470"/>
                </a:moveTo>
                <a:lnTo>
                  <a:pt x="45260" y="59480"/>
                </a:lnTo>
                <a:lnTo>
                  <a:pt x="45290" y="59490"/>
                </a:lnTo>
                <a:lnTo>
                  <a:pt x="45300" y="59580"/>
                </a:lnTo>
                <a:lnTo>
                  <a:pt x="45280" y="59610"/>
                </a:lnTo>
                <a:lnTo>
                  <a:pt x="45230" y="59580"/>
                </a:lnTo>
                <a:lnTo>
                  <a:pt x="45170" y="59540"/>
                </a:lnTo>
                <a:lnTo>
                  <a:pt x="45160" y="59480"/>
                </a:lnTo>
                <a:lnTo>
                  <a:pt x="45180" y="59450"/>
                </a:lnTo>
                <a:lnTo>
                  <a:pt x="45220" y="59470"/>
                </a:lnTo>
                <a:close/>
                <a:moveTo>
                  <a:pt x="46460" y="58250"/>
                </a:moveTo>
                <a:lnTo>
                  <a:pt x="46490" y="58260"/>
                </a:lnTo>
                <a:lnTo>
                  <a:pt x="46500" y="58300"/>
                </a:lnTo>
                <a:lnTo>
                  <a:pt x="46510" y="58340"/>
                </a:lnTo>
                <a:lnTo>
                  <a:pt x="46560" y="58350"/>
                </a:lnTo>
                <a:lnTo>
                  <a:pt x="46560" y="58320"/>
                </a:lnTo>
                <a:lnTo>
                  <a:pt x="46580" y="58300"/>
                </a:lnTo>
                <a:lnTo>
                  <a:pt x="46610" y="58320"/>
                </a:lnTo>
                <a:lnTo>
                  <a:pt x="46610" y="58400"/>
                </a:lnTo>
                <a:lnTo>
                  <a:pt x="46630" y="58470"/>
                </a:lnTo>
                <a:lnTo>
                  <a:pt x="46600" y="58490"/>
                </a:lnTo>
                <a:lnTo>
                  <a:pt x="46560" y="58530"/>
                </a:lnTo>
                <a:lnTo>
                  <a:pt x="46540" y="58490"/>
                </a:lnTo>
                <a:lnTo>
                  <a:pt x="46510" y="58410"/>
                </a:lnTo>
                <a:lnTo>
                  <a:pt x="46450" y="58340"/>
                </a:lnTo>
                <a:lnTo>
                  <a:pt x="46420" y="58290"/>
                </a:lnTo>
                <a:lnTo>
                  <a:pt x="46430" y="58250"/>
                </a:lnTo>
                <a:lnTo>
                  <a:pt x="46460" y="58250"/>
                </a:lnTo>
                <a:close/>
                <a:moveTo>
                  <a:pt x="45920" y="58080"/>
                </a:moveTo>
                <a:lnTo>
                  <a:pt x="45980" y="58080"/>
                </a:lnTo>
                <a:lnTo>
                  <a:pt x="46040" y="58090"/>
                </a:lnTo>
                <a:lnTo>
                  <a:pt x="46050" y="58140"/>
                </a:lnTo>
                <a:lnTo>
                  <a:pt x="46010" y="58160"/>
                </a:lnTo>
                <a:lnTo>
                  <a:pt x="45940" y="58150"/>
                </a:lnTo>
                <a:lnTo>
                  <a:pt x="45890" y="58120"/>
                </a:lnTo>
                <a:lnTo>
                  <a:pt x="45830" y="58080"/>
                </a:lnTo>
                <a:lnTo>
                  <a:pt x="45860" y="58060"/>
                </a:lnTo>
                <a:lnTo>
                  <a:pt x="45920" y="5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Aisén del General Carlos Ibáñez del Camp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60" y="61630"/>
                </a:moveTo>
                <a:lnTo>
                  <a:pt x="48730" y="61670"/>
                </a:lnTo>
                <a:lnTo>
                  <a:pt x="48670" y="61730"/>
                </a:lnTo>
                <a:lnTo>
                  <a:pt x="48600" y="61750"/>
                </a:lnTo>
                <a:lnTo>
                  <a:pt x="48560" y="61790"/>
                </a:lnTo>
                <a:lnTo>
                  <a:pt x="48580" y="61880"/>
                </a:lnTo>
                <a:lnTo>
                  <a:pt x="48640" y="61990"/>
                </a:lnTo>
                <a:lnTo>
                  <a:pt x="48660" y="62030"/>
                </a:lnTo>
                <a:lnTo>
                  <a:pt x="48650" y="62080"/>
                </a:lnTo>
                <a:lnTo>
                  <a:pt x="48610" y="62150"/>
                </a:lnTo>
                <a:lnTo>
                  <a:pt x="48610" y="62200"/>
                </a:lnTo>
                <a:lnTo>
                  <a:pt x="48620" y="62240"/>
                </a:lnTo>
                <a:lnTo>
                  <a:pt x="48640" y="62270"/>
                </a:lnTo>
                <a:lnTo>
                  <a:pt x="48660" y="62310"/>
                </a:lnTo>
                <a:lnTo>
                  <a:pt x="48650" y="62360"/>
                </a:lnTo>
                <a:lnTo>
                  <a:pt x="48620" y="62380"/>
                </a:lnTo>
                <a:lnTo>
                  <a:pt x="48580" y="62400"/>
                </a:lnTo>
                <a:lnTo>
                  <a:pt x="48550" y="62420"/>
                </a:lnTo>
                <a:lnTo>
                  <a:pt x="48550" y="62470"/>
                </a:lnTo>
                <a:lnTo>
                  <a:pt x="48620" y="62540"/>
                </a:lnTo>
                <a:lnTo>
                  <a:pt x="48700" y="62530"/>
                </a:lnTo>
                <a:lnTo>
                  <a:pt x="48780" y="62510"/>
                </a:lnTo>
                <a:lnTo>
                  <a:pt x="48860" y="62510"/>
                </a:lnTo>
                <a:lnTo>
                  <a:pt x="48950" y="62530"/>
                </a:lnTo>
                <a:lnTo>
                  <a:pt x="49320" y="62530"/>
                </a:lnTo>
                <a:lnTo>
                  <a:pt x="49600" y="62590"/>
                </a:lnTo>
                <a:lnTo>
                  <a:pt x="49690" y="62590"/>
                </a:lnTo>
                <a:lnTo>
                  <a:pt x="49740" y="62600"/>
                </a:lnTo>
                <a:lnTo>
                  <a:pt x="49780" y="62620"/>
                </a:lnTo>
                <a:lnTo>
                  <a:pt x="49810" y="62660"/>
                </a:lnTo>
                <a:lnTo>
                  <a:pt x="49820" y="62700"/>
                </a:lnTo>
                <a:lnTo>
                  <a:pt x="49820" y="62740"/>
                </a:lnTo>
                <a:lnTo>
                  <a:pt x="49840" y="62780"/>
                </a:lnTo>
                <a:lnTo>
                  <a:pt x="49860" y="62810"/>
                </a:lnTo>
                <a:lnTo>
                  <a:pt x="49880" y="62830"/>
                </a:lnTo>
                <a:lnTo>
                  <a:pt x="49900" y="62860"/>
                </a:lnTo>
                <a:lnTo>
                  <a:pt x="49900" y="62910"/>
                </a:lnTo>
                <a:lnTo>
                  <a:pt x="49880" y="62960"/>
                </a:lnTo>
                <a:lnTo>
                  <a:pt x="49850" y="62990"/>
                </a:lnTo>
                <a:lnTo>
                  <a:pt x="49820" y="63000"/>
                </a:lnTo>
                <a:lnTo>
                  <a:pt x="49780" y="63000"/>
                </a:lnTo>
                <a:lnTo>
                  <a:pt x="49760" y="63020"/>
                </a:lnTo>
                <a:lnTo>
                  <a:pt x="49730" y="63060"/>
                </a:lnTo>
                <a:lnTo>
                  <a:pt x="49690" y="63140"/>
                </a:lnTo>
                <a:lnTo>
                  <a:pt x="49680" y="63190"/>
                </a:lnTo>
                <a:lnTo>
                  <a:pt x="49680" y="63230"/>
                </a:lnTo>
                <a:lnTo>
                  <a:pt x="49700" y="63320"/>
                </a:lnTo>
                <a:lnTo>
                  <a:pt x="49690" y="63420"/>
                </a:lnTo>
                <a:lnTo>
                  <a:pt x="49640" y="63490"/>
                </a:lnTo>
                <a:lnTo>
                  <a:pt x="49580" y="63540"/>
                </a:lnTo>
                <a:lnTo>
                  <a:pt x="49510" y="63550"/>
                </a:lnTo>
                <a:lnTo>
                  <a:pt x="49430" y="63530"/>
                </a:lnTo>
                <a:lnTo>
                  <a:pt x="49290" y="63430"/>
                </a:lnTo>
                <a:lnTo>
                  <a:pt x="49220" y="63400"/>
                </a:lnTo>
                <a:lnTo>
                  <a:pt x="49140" y="63420"/>
                </a:lnTo>
                <a:lnTo>
                  <a:pt x="48970" y="63500"/>
                </a:lnTo>
                <a:lnTo>
                  <a:pt x="48900" y="63490"/>
                </a:lnTo>
                <a:lnTo>
                  <a:pt x="48770" y="63440"/>
                </a:lnTo>
                <a:lnTo>
                  <a:pt x="48730" y="63430"/>
                </a:lnTo>
                <a:lnTo>
                  <a:pt x="48690" y="63440"/>
                </a:lnTo>
                <a:lnTo>
                  <a:pt x="48660" y="63460"/>
                </a:lnTo>
                <a:lnTo>
                  <a:pt x="48640" y="63490"/>
                </a:lnTo>
                <a:lnTo>
                  <a:pt x="48610" y="63520"/>
                </a:lnTo>
                <a:lnTo>
                  <a:pt x="48570" y="63530"/>
                </a:lnTo>
                <a:lnTo>
                  <a:pt x="48320" y="63480"/>
                </a:lnTo>
                <a:lnTo>
                  <a:pt x="48280" y="63460"/>
                </a:lnTo>
                <a:lnTo>
                  <a:pt x="48210" y="63430"/>
                </a:lnTo>
                <a:lnTo>
                  <a:pt x="48160" y="63450"/>
                </a:lnTo>
                <a:lnTo>
                  <a:pt x="48140" y="63510"/>
                </a:lnTo>
                <a:lnTo>
                  <a:pt x="48170" y="63640"/>
                </a:lnTo>
                <a:lnTo>
                  <a:pt x="48160" y="63690"/>
                </a:lnTo>
                <a:lnTo>
                  <a:pt x="48150" y="63770"/>
                </a:lnTo>
                <a:lnTo>
                  <a:pt x="48170" y="63810"/>
                </a:lnTo>
                <a:lnTo>
                  <a:pt x="48200" y="63820"/>
                </a:lnTo>
                <a:lnTo>
                  <a:pt x="48280" y="63820"/>
                </a:lnTo>
                <a:lnTo>
                  <a:pt x="48360" y="63850"/>
                </a:lnTo>
                <a:lnTo>
                  <a:pt x="48430" y="63890"/>
                </a:lnTo>
                <a:lnTo>
                  <a:pt x="48500" y="63930"/>
                </a:lnTo>
                <a:lnTo>
                  <a:pt x="48570" y="63920"/>
                </a:lnTo>
                <a:lnTo>
                  <a:pt x="48610" y="63900"/>
                </a:lnTo>
                <a:lnTo>
                  <a:pt x="48650" y="63880"/>
                </a:lnTo>
                <a:lnTo>
                  <a:pt x="48700" y="63880"/>
                </a:lnTo>
                <a:lnTo>
                  <a:pt x="48740" y="63890"/>
                </a:lnTo>
                <a:lnTo>
                  <a:pt x="48770" y="63910"/>
                </a:lnTo>
                <a:lnTo>
                  <a:pt x="48810" y="63970"/>
                </a:lnTo>
                <a:lnTo>
                  <a:pt x="48840" y="64000"/>
                </a:lnTo>
                <a:lnTo>
                  <a:pt x="48920" y="64010"/>
                </a:lnTo>
                <a:lnTo>
                  <a:pt x="48990" y="64000"/>
                </a:lnTo>
                <a:lnTo>
                  <a:pt x="49050" y="64010"/>
                </a:lnTo>
                <a:lnTo>
                  <a:pt x="49110" y="64080"/>
                </a:lnTo>
                <a:lnTo>
                  <a:pt x="49180" y="64230"/>
                </a:lnTo>
                <a:lnTo>
                  <a:pt x="49220" y="64350"/>
                </a:lnTo>
                <a:lnTo>
                  <a:pt x="49230" y="64380"/>
                </a:lnTo>
                <a:lnTo>
                  <a:pt x="49300" y="64470"/>
                </a:lnTo>
                <a:lnTo>
                  <a:pt x="49400" y="64540"/>
                </a:lnTo>
                <a:lnTo>
                  <a:pt x="49460" y="64600"/>
                </a:lnTo>
                <a:lnTo>
                  <a:pt x="49500" y="64670"/>
                </a:lnTo>
                <a:lnTo>
                  <a:pt x="49540" y="64750"/>
                </a:lnTo>
                <a:lnTo>
                  <a:pt x="49550" y="64840"/>
                </a:lnTo>
                <a:lnTo>
                  <a:pt x="49510" y="64900"/>
                </a:lnTo>
                <a:lnTo>
                  <a:pt x="49480" y="64920"/>
                </a:lnTo>
                <a:lnTo>
                  <a:pt x="49440" y="64990"/>
                </a:lnTo>
                <a:lnTo>
                  <a:pt x="49410" y="65020"/>
                </a:lnTo>
                <a:lnTo>
                  <a:pt x="49380" y="65040"/>
                </a:lnTo>
                <a:lnTo>
                  <a:pt x="49200" y="65120"/>
                </a:lnTo>
                <a:lnTo>
                  <a:pt x="49190" y="65140"/>
                </a:lnTo>
                <a:lnTo>
                  <a:pt x="49210" y="65200"/>
                </a:lnTo>
                <a:lnTo>
                  <a:pt x="49240" y="65270"/>
                </a:lnTo>
                <a:lnTo>
                  <a:pt x="49250" y="65310"/>
                </a:lnTo>
                <a:lnTo>
                  <a:pt x="49230" y="65350"/>
                </a:lnTo>
                <a:lnTo>
                  <a:pt x="49160" y="65400"/>
                </a:lnTo>
                <a:lnTo>
                  <a:pt x="49100" y="65420"/>
                </a:lnTo>
                <a:lnTo>
                  <a:pt x="48960" y="65410"/>
                </a:lnTo>
                <a:lnTo>
                  <a:pt x="48900" y="65420"/>
                </a:lnTo>
                <a:lnTo>
                  <a:pt x="48820" y="65440"/>
                </a:lnTo>
                <a:lnTo>
                  <a:pt x="48760" y="65480"/>
                </a:lnTo>
                <a:lnTo>
                  <a:pt x="48730" y="65540"/>
                </a:lnTo>
                <a:lnTo>
                  <a:pt x="48730" y="65550"/>
                </a:lnTo>
                <a:lnTo>
                  <a:pt x="48760" y="65580"/>
                </a:lnTo>
                <a:lnTo>
                  <a:pt x="48770" y="65600"/>
                </a:lnTo>
                <a:lnTo>
                  <a:pt x="48760" y="65620"/>
                </a:lnTo>
                <a:lnTo>
                  <a:pt x="48750" y="65630"/>
                </a:lnTo>
                <a:lnTo>
                  <a:pt x="48740" y="65650"/>
                </a:lnTo>
                <a:lnTo>
                  <a:pt x="48730" y="65660"/>
                </a:lnTo>
                <a:lnTo>
                  <a:pt x="48700" y="65720"/>
                </a:lnTo>
                <a:lnTo>
                  <a:pt x="48690" y="65750"/>
                </a:lnTo>
                <a:lnTo>
                  <a:pt x="48690" y="65800"/>
                </a:lnTo>
                <a:lnTo>
                  <a:pt x="48690" y="65820"/>
                </a:lnTo>
                <a:lnTo>
                  <a:pt x="48700" y="65830"/>
                </a:lnTo>
                <a:lnTo>
                  <a:pt x="48700" y="65850"/>
                </a:lnTo>
                <a:lnTo>
                  <a:pt x="48690" y="65870"/>
                </a:lnTo>
                <a:lnTo>
                  <a:pt x="48670" y="65920"/>
                </a:lnTo>
                <a:lnTo>
                  <a:pt x="48660" y="65940"/>
                </a:lnTo>
                <a:lnTo>
                  <a:pt x="48670" y="65980"/>
                </a:lnTo>
                <a:lnTo>
                  <a:pt x="48680" y="66010"/>
                </a:lnTo>
                <a:lnTo>
                  <a:pt x="48730" y="66050"/>
                </a:lnTo>
                <a:lnTo>
                  <a:pt x="48760" y="66100"/>
                </a:lnTo>
                <a:lnTo>
                  <a:pt x="48750" y="66140"/>
                </a:lnTo>
                <a:lnTo>
                  <a:pt x="48740" y="66180"/>
                </a:lnTo>
                <a:lnTo>
                  <a:pt x="48730" y="66220"/>
                </a:lnTo>
                <a:lnTo>
                  <a:pt x="48740" y="66260"/>
                </a:lnTo>
                <a:lnTo>
                  <a:pt x="48770" y="66290"/>
                </a:lnTo>
                <a:lnTo>
                  <a:pt x="48850" y="66320"/>
                </a:lnTo>
                <a:lnTo>
                  <a:pt x="48910" y="66360"/>
                </a:lnTo>
                <a:lnTo>
                  <a:pt x="48950" y="66410"/>
                </a:lnTo>
                <a:lnTo>
                  <a:pt x="48980" y="66490"/>
                </a:lnTo>
                <a:lnTo>
                  <a:pt x="49010" y="66580"/>
                </a:lnTo>
                <a:lnTo>
                  <a:pt x="48940" y="66660"/>
                </a:lnTo>
                <a:lnTo>
                  <a:pt x="48800" y="66810"/>
                </a:lnTo>
                <a:lnTo>
                  <a:pt x="48780" y="66850"/>
                </a:lnTo>
                <a:lnTo>
                  <a:pt x="48740" y="66920"/>
                </a:lnTo>
                <a:lnTo>
                  <a:pt x="48720" y="66950"/>
                </a:lnTo>
                <a:lnTo>
                  <a:pt x="48680" y="66980"/>
                </a:lnTo>
                <a:lnTo>
                  <a:pt x="48640" y="66990"/>
                </a:lnTo>
                <a:lnTo>
                  <a:pt x="48500" y="67010"/>
                </a:lnTo>
                <a:lnTo>
                  <a:pt x="48470" y="67020"/>
                </a:lnTo>
                <a:lnTo>
                  <a:pt x="48460" y="67030"/>
                </a:lnTo>
                <a:lnTo>
                  <a:pt x="48460" y="67060"/>
                </a:lnTo>
                <a:lnTo>
                  <a:pt x="48470" y="67070"/>
                </a:lnTo>
                <a:lnTo>
                  <a:pt x="48480" y="67080"/>
                </a:lnTo>
                <a:lnTo>
                  <a:pt x="48500" y="67090"/>
                </a:lnTo>
                <a:lnTo>
                  <a:pt x="48590" y="67170"/>
                </a:lnTo>
                <a:lnTo>
                  <a:pt x="48700" y="67250"/>
                </a:lnTo>
                <a:lnTo>
                  <a:pt x="48730" y="67300"/>
                </a:lnTo>
                <a:lnTo>
                  <a:pt x="48740" y="67380"/>
                </a:lnTo>
                <a:lnTo>
                  <a:pt x="48730" y="67500"/>
                </a:lnTo>
                <a:lnTo>
                  <a:pt x="48730" y="67600"/>
                </a:lnTo>
                <a:lnTo>
                  <a:pt x="48750" y="67690"/>
                </a:lnTo>
                <a:lnTo>
                  <a:pt x="48870" y="68030"/>
                </a:lnTo>
                <a:lnTo>
                  <a:pt x="48880" y="68080"/>
                </a:lnTo>
                <a:lnTo>
                  <a:pt x="48870" y="68120"/>
                </a:lnTo>
                <a:lnTo>
                  <a:pt x="48860" y="68160"/>
                </a:lnTo>
                <a:lnTo>
                  <a:pt x="48850" y="68210"/>
                </a:lnTo>
                <a:lnTo>
                  <a:pt x="48880" y="68400"/>
                </a:lnTo>
                <a:lnTo>
                  <a:pt x="48870" y="68480"/>
                </a:lnTo>
                <a:lnTo>
                  <a:pt x="48810" y="68550"/>
                </a:lnTo>
                <a:lnTo>
                  <a:pt x="48710" y="68610"/>
                </a:lnTo>
                <a:lnTo>
                  <a:pt x="48680" y="68640"/>
                </a:lnTo>
                <a:lnTo>
                  <a:pt x="48630" y="68710"/>
                </a:lnTo>
                <a:lnTo>
                  <a:pt x="48600" y="68740"/>
                </a:lnTo>
                <a:lnTo>
                  <a:pt x="48560" y="68760"/>
                </a:lnTo>
                <a:lnTo>
                  <a:pt x="48470" y="68760"/>
                </a:lnTo>
                <a:lnTo>
                  <a:pt x="48420" y="68770"/>
                </a:lnTo>
                <a:lnTo>
                  <a:pt x="48390" y="68810"/>
                </a:lnTo>
                <a:lnTo>
                  <a:pt x="48390" y="68830"/>
                </a:lnTo>
                <a:lnTo>
                  <a:pt x="48400" y="68850"/>
                </a:lnTo>
                <a:lnTo>
                  <a:pt x="48410" y="68870"/>
                </a:lnTo>
                <a:lnTo>
                  <a:pt x="48420" y="68890"/>
                </a:lnTo>
                <a:lnTo>
                  <a:pt x="48420" y="68910"/>
                </a:lnTo>
                <a:lnTo>
                  <a:pt x="48410" y="68930"/>
                </a:lnTo>
                <a:lnTo>
                  <a:pt x="48390" y="68950"/>
                </a:lnTo>
                <a:lnTo>
                  <a:pt x="48390" y="68970"/>
                </a:lnTo>
                <a:lnTo>
                  <a:pt x="48360" y="69130"/>
                </a:lnTo>
                <a:lnTo>
                  <a:pt x="48350" y="69160"/>
                </a:lnTo>
                <a:lnTo>
                  <a:pt x="48370" y="69200"/>
                </a:lnTo>
                <a:lnTo>
                  <a:pt x="48430" y="69260"/>
                </a:lnTo>
                <a:lnTo>
                  <a:pt x="48460" y="69300"/>
                </a:lnTo>
                <a:lnTo>
                  <a:pt x="48420" y="69340"/>
                </a:lnTo>
                <a:lnTo>
                  <a:pt x="48300" y="69420"/>
                </a:lnTo>
                <a:lnTo>
                  <a:pt x="48290" y="69470"/>
                </a:lnTo>
                <a:lnTo>
                  <a:pt x="48330" y="69520"/>
                </a:lnTo>
                <a:lnTo>
                  <a:pt x="48450" y="69590"/>
                </a:lnTo>
                <a:lnTo>
                  <a:pt x="48490" y="69630"/>
                </a:lnTo>
                <a:lnTo>
                  <a:pt x="48530" y="69680"/>
                </a:lnTo>
                <a:lnTo>
                  <a:pt x="48550" y="69750"/>
                </a:lnTo>
                <a:lnTo>
                  <a:pt x="48550" y="69830"/>
                </a:lnTo>
                <a:lnTo>
                  <a:pt x="48520" y="69900"/>
                </a:lnTo>
                <a:lnTo>
                  <a:pt x="48460" y="69930"/>
                </a:lnTo>
                <a:lnTo>
                  <a:pt x="48400" y="69910"/>
                </a:lnTo>
                <a:lnTo>
                  <a:pt x="48280" y="69830"/>
                </a:lnTo>
                <a:lnTo>
                  <a:pt x="48250" y="69830"/>
                </a:lnTo>
                <a:lnTo>
                  <a:pt x="48230" y="69850"/>
                </a:lnTo>
                <a:lnTo>
                  <a:pt x="48220" y="69880"/>
                </a:lnTo>
                <a:lnTo>
                  <a:pt x="48220" y="69930"/>
                </a:lnTo>
                <a:lnTo>
                  <a:pt x="48230" y="69970"/>
                </a:lnTo>
                <a:lnTo>
                  <a:pt x="48250" y="70000"/>
                </a:lnTo>
                <a:lnTo>
                  <a:pt x="48250" y="70020"/>
                </a:lnTo>
                <a:lnTo>
                  <a:pt x="48230" y="70070"/>
                </a:lnTo>
                <a:lnTo>
                  <a:pt x="48200" y="70140"/>
                </a:lnTo>
                <a:lnTo>
                  <a:pt x="48040" y="70320"/>
                </a:lnTo>
                <a:lnTo>
                  <a:pt x="47990" y="70390"/>
                </a:lnTo>
                <a:lnTo>
                  <a:pt x="47960" y="70420"/>
                </a:lnTo>
                <a:lnTo>
                  <a:pt x="47920" y="70430"/>
                </a:lnTo>
                <a:lnTo>
                  <a:pt x="47820" y="70410"/>
                </a:lnTo>
                <a:lnTo>
                  <a:pt x="47780" y="70410"/>
                </a:lnTo>
                <a:lnTo>
                  <a:pt x="47700" y="70440"/>
                </a:lnTo>
                <a:lnTo>
                  <a:pt x="47670" y="70470"/>
                </a:lnTo>
                <a:lnTo>
                  <a:pt x="47640" y="70510"/>
                </a:lnTo>
                <a:lnTo>
                  <a:pt x="47630" y="70570"/>
                </a:lnTo>
                <a:lnTo>
                  <a:pt x="47650" y="70600"/>
                </a:lnTo>
                <a:lnTo>
                  <a:pt x="47690" y="70610"/>
                </a:lnTo>
                <a:lnTo>
                  <a:pt x="47720" y="70640"/>
                </a:lnTo>
                <a:lnTo>
                  <a:pt x="47720" y="70670"/>
                </a:lnTo>
                <a:lnTo>
                  <a:pt x="47690" y="70820"/>
                </a:lnTo>
                <a:lnTo>
                  <a:pt x="47680" y="70870"/>
                </a:lnTo>
                <a:lnTo>
                  <a:pt x="47670" y="70920"/>
                </a:lnTo>
                <a:lnTo>
                  <a:pt x="47660" y="70960"/>
                </a:lnTo>
                <a:lnTo>
                  <a:pt x="47640" y="71010"/>
                </a:lnTo>
                <a:lnTo>
                  <a:pt x="47470" y="71320"/>
                </a:lnTo>
                <a:lnTo>
                  <a:pt x="47440" y="71410"/>
                </a:lnTo>
                <a:lnTo>
                  <a:pt x="47390" y="71600"/>
                </a:lnTo>
                <a:lnTo>
                  <a:pt x="47350" y="71680"/>
                </a:lnTo>
                <a:lnTo>
                  <a:pt x="47310" y="71760"/>
                </a:lnTo>
                <a:lnTo>
                  <a:pt x="47330" y="71850"/>
                </a:lnTo>
                <a:lnTo>
                  <a:pt x="47370" y="71920"/>
                </a:lnTo>
                <a:lnTo>
                  <a:pt x="47430" y="71980"/>
                </a:lnTo>
                <a:lnTo>
                  <a:pt x="47470" y="72000"/>
                </a:lnTo>
                <a:lnTo>
                  <a:pt x="47510" y="72010"/>
                </a:lnTo>
                <a:lnTo>
                  <a:pt x="47540" y="72020"/>
                </a:lnTo>
                <a:lnTo>
                  <a:pt x="47570" y="72060"/>
                </a:lnTo>
                <a:lnTo>
                  <a:pt x="47580" y="72090"/>
                </a:lnTo>
                <a:lnTo>
                  <a:pt x="47580" y="72110"/>
                </a:lnTo>
                <a:lnTo>
                  <a:pt x="47580" y="72130"/>
                </a:lnTo>
                <a:lnTo>
                  <a:pt x="47590" y="72150"/>
                </a:lnTo>
                <a:lnTo>
                  <a:pt x="47610" y="72160"/>
                </a:lnTo>
                <a:lnTo>
                  <a:pt x="47680" y="72190"/>
                </a:lnTo>
                <a:lnTo>
                  <a:pt x="47690" y="72240"/>
                </a:lnTo>
                <a:lnTo>
                  <a:pt x="47740" y="72570"/>
                </a:lnTo>
                <a:lnTo>
                  <a:pt x="47730" y="72620"/>
                </a:lnTo>
                <a:lnTo>
                  <a:pt x="47710" y="72730"/>
                </a:lnTo>
                <a:lnTo>
                  <a:pt x="47710" y="72770"/>
                </a:lnTo>
                <a:lnTo>
                  <a:pt x="47720" y="72810"/>
                </a:lnTo>
                <a:lnTo>
                  <a:pt x="47750" y="72860"/>
                </a:lnTo>
                <a:lnTo>
                  <a:pt x="47760" y="72900"/>
                </a:lnTo>
                <a:lnTo>
                  <a:pt x="47750" y="72940"/>
                </a:lnTo>
                <a:lnTo>
                  <a:pt x="47730" y="72950"/>
                </a:lnTo>
                <a:lnTo>
                  <a:pt x="47670" y="72930"/>
                </a:lnTo>
                <a:lnTo>
                  <a:pt x="47650" y="72930"/>
                </a:lnTo>
                <a:lnTo>
                  <a:pt x="47630" y="72940"/>
                </a:lnTo>
                <a:lnTo>
                  <a:pt x="47610" y="72950"/>
                </a:lnTo>
                <a:lnTo>
                  <a:pt x="47590" y="72990"/>
                </a:lnTo>
                <a:lnTo>
                  <a:pt x="47540" y="73060"/>
                </a:lnTo>
                <a:lnTo>
                  <a:pt x="47510" y="73090"/>
                </a:lnTo>
                <a:lnTo>
                  <a:pt x="47400" y="73130"/>
                </a:lnTo>
                <a:lnTo>
                  <a:pt x="47320" y="73170"/>
                </a:lnTo>
                <a:lnTo>
                  <a:pt x="47250" y="73230"/>
                </a:lnTo>
                <a:lnTo>
                  <a:pt x="47180" y="73390"/>
                </a:lnTo>
                <a:lnTo>
                  <a:pt x="47200" y="73530"/>
                </a:lnTo>
                <a:lnTo>
                  <a:pt x="47240" y="73680"/>
                </a:lnTo>
                <a:lnTo>
                  <a:pt x="47250" y="73970"/>
                </a:lnTo>
                <a:lnTo>
                  <a:pt x="47240" y="74080"/>
                </a:lnTo>
                <a:lnTo>
                  <a:pt x="47220" y="74160"/>
                </a:lnTo>
                <a:lnTo>
                  <a:pt x="47180" y="74240"/>
                </a:lnTo>
                <a:lnTo>
                  <a:pt x="47080" y="74360"/>
                </a:lnTo>
                <a:lnTo>
                  <a:pt x="46950" y="74500"/>
                </a:lnTo>
                <a:lnTo>
                  <a:pt x="46880" y="74560"/>
                </a:lnTo>
                <a:lnTo>
                  <a:pt x="46800" y="74590"/>
                </a:lnTo>
                <a:lnTo>
                  <a:pt x="46620" y="74610"/>
                </a:lnTo>
                <a:lnTo>
                  <a:pt x="46540" y="74640"/>
                </a:lnTo>
                <a:lnTo>
                  <a:pt x="46460" y="74710"/>
                </a:lnTo>
                <a:lnTo>
                  <a:pt x="46450" y="74740"/>
                </a:lnTo>
                <a:lnTo>
                  <a:pt x="46340" y="74900"/>
                </a:lnTo>
                <a:lnTo>
                  <a:pt x="46310" y="74970"/>
                </a:lnTo>
                <a:lnTo>
                  <a:pt x="46310" y="75010"/>
                </a:lnTo>
                <a:lnTo>
                  <a:pt x="46310" y="75040"/>
                </a:lnTo>
                <a:lnTo>
                  <a:pt x="46300" y="75080"/>
                </a:lnTo>
                <a:lnTo>
                  <a:pt x="46290" y="75120"/>
                </a:lnTo>
                <a:lnTo>
                  <a:pt x="46170" y="75270"/>
                </a:lnTo>
                <a:lnTo>
                  <a:pt x="46150" y="75340"/>
                </a:lnTo>
                <a:lnTo>
                  <a:pt x="46150" y="75410"/>
                </a:lnTo>
                <a:lnTo>
                  <a:pt x="46170" y="75440"/>
                </a:lnTo>
                <a:lnTo>
                  <a:pt x="44540" y="74030"/>
                </a:lnTo>
                <a:lnTo>
                  <a:pt x="44560" y="74020"/>
                </a:lnTo>
                <a:lnTo>
                  <a:pt x="44560" y="74000"/>
                </a:lnTo>
                <a:lnTo>
                  <a:pt x="44500" y="73960"/>
                </a:lnTo>
                <a:lnTo>
                  <a:pt x="44430" y="73930"/>
                </a:lnTo>
                <a:lnTo>
                  <a:pt x="44350" y="73920"/>
                </a:lnTo>
                <a:lnTo>
                  <a:pt x="44280" y="73930"/>
                </a:lnTo>
                <a:lnTo>
                  <a:pt x="44170" y="73980"/>
                </a:lnTo>
                <a:lnTo>
                  <a:pt x="44110" y="73990"/>
                </a:lnTo>
                <a:lnTo>
                  <a:pt x="44060" y="73950"/>
                </a:lnTo>
                <a:lnTo>
                  <a:pt x="44080" y="73920"/>
                </a:lnTo>
                <a:lnTo>
                  <a:pt x="44090" y="73910"/>
                </a:lnTo>
                <a:lnTo>
                  <a:pt x="44110" y="73890"/>
                </a:lnTo>
                <a:lnTo>
                  <a:pt x="44130" y="73890"/>
                </a:lnTo>
                <a:lnTo>
                  <a:pt x="44120" y="73860"/>
                </a:lnTo>
                <a:lnTo>
                  <a:pt x="44100" y="73850"/>
                </a:lnTo>
                <a:lnTo>
                  <a:pt x="44090" y="73840"/>
                </a:lnTo>
                <a:lnTo>
                  <a:pt x="44080" y="73810"/>
                </a:lnTo>
                <a:lnTo>
                  <a:pt x="44060" y="73850"/>
                </a:lnTo>
                <a:lnTo>
                  <a:pt x="44030" y="73870"/>
                </a:lnTo>
                <a:lnTo>
                  <a:pt x="44000" y="73860"/>
                </a:lnTo>
                <a:lnTo>
                  <a:pt x="43990" y="73820"/>
                </a:lnTo>
                <a:lnTo>
                  <a:pt x="43990" y="73740"/>
                </a:lnTo>
                <a:lnTo>
                  <a:pt x="43990" y="73720"/>
                </a:lnTo>
                <a:lnTo>
                  <a:pt x="43970" y="73700"/>
                </a:lnTo>
                <a:lnTo>
                  <a:pt x="43960" y="73700"/>
                </a:lnTo>
                <a:lnTo>
                  <a:pt x="43940" y="73690"/>
                </a:lnTo>
                <a:lnTo>
                  <a:pt x="43930" y="73670"/>
                </a:lnTo>
                <a:lnTo>
                  <a:pt x="43950" y="73630"/>
                </a:lnTo>
                <a:lnTo>
                  <a:pt x="44070" y="73500"/>
                </a:lnTo>
                <a:lnTo>
                  <a:pt x="44100" y="73480"/>
                </a:lnTo>
                <a:lnTo>
                  <a:pt x="44140" y="73460"/>
                </a:lnTo>
                <a:lnTo>
                  <a:pt x="44170" y="73460"/>
                </a:lnTo>
                <a:lnTo>
                  <a:pt x="44150" y="73430"/>
                </a:lnTo>
                <a:lnTo>
                  <a:pt x="44170" y="73390"/>
                </a:lnTo>
                <a:lnTo>
                  <a:pt x="44240" y="73330"/>
                </a:lnTo>
                <a:lnTo>
                  <a:pt x="44250" y="73320"/>
                </a:lnTo>
                <a:lnTo>
                  <a:pt x="44270" y="73310"/>
                </a:lnTo>
                <a:lnTo>
                  <a:pt x="44290" y="73290"/>
                </a:lnTo>
                <a:lnTo>
                  <a:pt x="44300" y="73290"/>
                </a:lnTo>
                <a:lnTo>
                  <a:pt x="44320" y="73300"/>
                </a:lnTo>
                <a:lnTo>
                  <a:pt x="44360" y="73340"/>
                </a:lnTo>
                <a:lnTo>
                  <a:pt x="44410" y="73360"/>
                </a:lnTo>
                <a:lnTo>
                  <a:pt x="44510" y="73480"/>
                </a:lnTo>
                <a:lnTo>
                  <a:pt x="44570" y="73500"/>
                </a:lnTo>
                <a:lnTo>
                  <a:pt x="44580" y="73510"/>
                </a:lnTo>
                <a:lnTo>
                  <a:pt x="44590" y="73540"/>
                </a:lnTo>
                <a:lnTo>
                  <a:pt x="44610" y="73590"/>
                </a:lnTo>
                <a:lnTo>
                  <a:pt x="44620" y="73610"/>
                </a:lnTo>
                <a:lnTo>
                  <a:pt x="44670" y="73630"/>
                </a:lnTo>
                <a:lnTo>
                  <a:pt x="44710" y="73590"/>
                </a:lnTo>
                <a:lnTo>
                  <a:pt x="44710" y="73540"/>
                </a:lnTo>
                <a:lnTo>
                  <a:pt x="44690" y="73510"/>
                </a:lnTo>
                <a:lnTo>
                  <a:pt x="44640" y="73500"/>
                </a:lnTo>
                <a:lnTo>
                  <a:pt x="44620" y="73450"/>
                </a:lnTo>
                <a:lnTo>
                  <a:pt x="44620" y="73400"/>
                </a:lnTo>
                <a:lnTo>
                  <a:pt x="44620" y="73330"/>
                </a:lnTo>
                <a:lnTo>
                  <a:pt x="44610" y="73220"/>
                </a:lnTo>
                <a:lnTo>
                  <a:pt x="44630" y="73190"/>
                </a:lnTo>
                <a:lnTo>
                  <a:pt x="44810" y="73140"/>
                </a:lnTo>
                <a:lnTo>
                  <a:pt x="44860" y="73120"/>
                </a:lnTo>
                <a:lnTo>
                  <a:pt x="44840" y="73090"/>
                </a:lnTo>
                <a:lnTo>
                  <a:pt x="44820" y="73080"/>
                </a:lnTo>
                <a:lnTo>
                  <a:pt x="44780" y="73080"/>
                </a:lnTo>
                <a:lnTo>
                  <a:pt x="44670" y="73130"/>
                </a:lnTo>
                <a:lnTo>
                  <a:pt x="44610" y="73120"/>
                </a:lnTo>
                <a:lnTo>
                  <a:pt x="44600" y="73110"/>
                </a:lnTo>
                <a:lnTo>
                  <a:pt x="44570" y="73070"/>
                </a:lnTo>
                <a:lnTo>
                  <a:pt x="44560" y="73060"/>
                </a:lnTo>
                <a:lnTo>
                  <a:pt x="44540" y="73060"/>
                </a:lnTo>
                <a:lnTo>
                  <a:pt x="44510" y="73060"/>
                </a:lnTo>
                <a:lnTo>
                  <a:pt x="44500" y="73060"/>
                </a:lnTo>
                <a:lnTo>
                  <a:pt x="44460" y="73050"/>
                </a:lnTo>
                <a:lnTo>
                  <a:pt x="44440" y="73030"/>
                </a:lnTo>
                <a:lnTo>
                  <a:pt x="44410" y="72990"/>
                </a:lnTo>
                <a:lnTo>
                  <a:pt x="44380" y="72970"/>
                </a:lnTo>
                <a:lnTo>
                  <a:pt x="44250" y="72960"/>
                </a:lnTo>
                <a:lnTo>
                  <a:pt x="44230" y="72950"/>
                </a:lnTo>
                <a:lnTo>
                  <a:pt x="44230" y="72940"/>
                </a:lnTo>
                <a:lnTo>
                  <a:pt x="44260" y="72910"/>
                </a:lnTo>
                <a:lnTo>
                  <a:pt x="44290" y="72900"/>
                </a:lnTo>
                <a:lnTo>
                  <a:pt x="44380" y="72890"/>
                </a:lnTo>
                <a:lnTo>
                  <a:pt x="44470" y="72860"/>
                </a:lnTo>
                <a:lnTo>
                  <a:pt x="44510" y="72860"/>
                </a:lnTo>
                <a:lnTo>
                  <a:pt x="44470" y="72830"/>
                </a:lnTo>
                <a:lnTo>
                  <a:pt x="44420" y="72820"/>
                </a:lnTo>
                <a:lnTo>
                  <a:pt x="44320" y="72840"/>
                </a:lnTo>
                <a:lnTo>
                  <a:pt x="44280" y="72860"/>
                </a:lnTo>
                <a:lnTo>
                  <a:pt x="44190" y="72910"/>
                </a:lnTo>
                <a:lnTo>
                  <a:pt x="44170" y="72910"/>
                </a:lnTo>
                <a:lnTo>
                  <a:pt x="44160" y="72890"/>
                </a:lnTo>
                <a:lnTo>
                  <a:pt x="44160" y="72860"/>
                </a:lnTo>
                <a:lnTo>
                  <a:pt x="44180" y="72840"/>
                </a:lnTo>
                <a:lnTo>
                  <a:pt x="44180" y="72820"/>
                </a:lnTo>
                <a:lnTo>
                  <a:pt x="44180" y="72780"/>
                </a:lnTo>
                <a:lnTo>
                  <a:pt x="44180" y="72760"/>
                </a:lnTo>
                <a:lnTo>
                  <a:pt x="44160" y="72720"/>
                </a:lnTo>
                <a:lnTo>
                  <a:pt x="44130" y="72690"/>
                </a:lnTo>
                <a:lnTo>
                  <a:pt x="44100" y="72660"/>
                </a:lnTo>
                <a:lnTo>
                  <a:pt x="44080" y="72630"/>
                </a:lnTo>
                <a:lnTo>
                  <a:pt x="44080" y="72570"/>
                </a:lnTo>
                <a:lnTo>
                  <a:pt x="43940" y="72540"/>
                </a:lnTo>
                <a:lnTo>
                  <a:pt x="43860" y="72490"/>
                </a:lnTo>
                <a:lnTo>
                  <a:pt x="43820" y="72420"/>
                </a:lnTo>
                <a:lnTo>
                  <a:pt x="43810" y="72400"/>
                </a:lnTo>
                <a:lnTo>
                  <a:pt x="43750" y="72280"/>
                </a:lnTo>
                <a:lnTo>
                  <a:pt x="43740" y="72260"/>
                </a:lnTo>
                <a:lnTo>
                  <a:pt x="43730" y="72240"/>
                </a:lnTo>
                <a:lnTo>
                  <a:pt x="43750" y="72200"/>
                </a:lnTo>
                <a:lnTo>
                  <a:pt x="43810" y="72150"/>
                </a:lnTo>
                <a:lnTo>
                  <a:pt x="43810" y="72130"/>
                </a:lnTo>
                <a:lnTo>
                  <a:pt x="43800" y="72110"/>
                </a:lnTo>
                <a:lnTo>
                  <a:pt x="43800" y="72100"/>
                </a:lnTo>
                <a:lnTo>
                  <a:pt x="43810" y="72070"/>
                </a:lnTo>
                <a:lnTo>
                  <a:pt x="43760" y="72090"/>
                </a:lnTo>
                <a:lnTo>
                  <a:pt x="43680" y="72170"/>
                </a:lnTo>
                <a:lnTo>
                  <a:pt x="43640" y="72200"/>
                </a:lnTo>
                <a:lnTo>
                  <a:pt x="43590" y="72210"/>
                </a:lnTo>
                <a:lnTo>
                  <a:pt x="43560" y="72200"/>
                </a:lnTo>
                <a:lnTo>
                  <a:pt x="43520" y="72160"/>
                </a:lnTo>
                <a:lnTo>
                  <a:pt x="43510" y="72090"/>
                </a:lnTo>
                <a:lnTo>
                  <a:pt x="43520" y="72050"/>
                </a:lnTo>
                <a:lnTo>
                  <a:pt x="43520" y="72010"/>
                </a:lnTo>
                <a:lnTo>
                  <a:pt x="43560" y="71990"/>
                </a:lnTo>
                <a:lnTo>
                  <a:pt x="43580" y="71980"/>
                </a:lnTo>
                <a:lnTo>
                  <a:pt x="43620" y="71960"/>
                </a:lnTo>
                <a:lnTo>
                  <a:pt x="43680" y="71900"/>
                </a:lnTo>
                <a:lnTo>
                  <a:pt x="43720" y="71890"/>
                </a:lnTo>
                <a:lnTo>
                  <a:pt x="43740" y="71900"/>
                </a:lnTo>
                <a:lnTo>
                  <a:pt x="43780" y="71930"/>
                </a:lnTo>
                <a:lnTo>
                  <a:pt x="43800" y="71940"/>
                </a:lnTo>
                <a:lnTo>
                  <a:pt x="43880" y="71940"/>
                </a:lnTo>
                <a:lnTo>
                  <a:pt x="43910" y="71950"/>
                </a:lnTo>
                <a:lnTo>
                  <a:pt x="43960" y="72020"/>
                </a:lnTo>
                <a:lnTo>
                  <a:pt x="43980" y="72030"/>
                </a:lnTo>
                <a:lnTo>
                  <a:pt x="44020" y="72040"/>
                </a:lnTo>
                <a:lnTo>
                  <a:pt x="44040" y="72050"/>
                </a:lnTo>
                <a:lnTo>
                  <a:pt x="44050" y="72080"/>
                </a:lnTo>
                <a:lnTo>
                  <a:pt x="44100" y="72190"/>
                </a:lnTo>
                <a:lnTo>
                  <a:pt x="44110" y="72230"/>
                </a:lnTo>
                <a:lnTo>
                  <a:pt x="44120" y="72350"/>
                </a:lnTo>
                <a:lnTo>
                  <a:pt x="44150" y="72460"/>
                </a:lnTo>
                <a:lnTo>
                  <a:pt x="44160" y="72500"/>
                </a:lnTo>
                <a:lnTo>
                  <a:pt x="44170" y="72510"/>
                </a:lnTo>
                <a:lnTo>
                  <a:pt x="44200" y="72500"/>
                </a:lnTo>
                <a:lnTo>
                  <a:pt x="44210" y="72510"/>
                </a:lnTo>
                <a:lnTo>
                  <a:pt x="44220" y="72530"/>
                </a:lnTo>
                <a:lnTo>
                  <a:pt x="44230" y="72550"/>
                </a:lnTo>
                <a:lnTo>
                  <a:pt x="44230" y="72560"/>
                </a:lnTo>
                <a:lnTo>
                  <a:pt x="44250" y="72620"/>
                </a:lnTo>
                <a:lnTo>
                  <a:pt x="44290" y="72630"/>
                </a:lnTo>
                <a:lnTo>
                  <a:pt x="44330" y="72600"/>
                </a:lnTo>
                <a:lnTo>
                  <a:pt x="44350" y="72590"/>
                </a:lnTo>
                <a:lnTo>
                  <a:pt x="44330" y="72590"/>
                </a:lnTo>
                <a:lnTo>
                  <a:pt x="44310" y="72580"/>
                </a:lnTo>
                <a:lnTo>
                  <a:pt x="44300" y="72550"/>
                </a:lnTo>
                <a:lnTo>
                  <a:pt x="44300" y="72520"/>
                </a:lnTo>
                <a:lnTo>
                  <a:pt x="44290" y="72520"/>
                </a:lnTo>
                <a:lnTo>
                  <a:pt x="44280" y="72510"/>
                </a:lnTo>
                <a:lnTo>
                  <a:pt x="44270" y="72490"/>
                </a:lnTo>
                <a:lnTo>
                  <a:pt x="44240" y="72440"/>
                </a:lnTo>
                <a:lnTo>
                  <a:pt x="44240" y="72430"/>
                </a:lnTo>
                <a:lnTo>
                  <a:pt x="44230" y="72410"/>
                </a:lnTo>
                <a:lnTo>
                  <a:pt x="44240" y="72390"/>
                </a:lnTo>
                <a:lnTo>
                  <a:pt x="44260" y="72380"/>
                </a:lnTo>
                <a:lnTo>
                  <a:pt x="44260" y="72370"/>
                </a:lnTo>
                <a:lnTo>
                  <a:pt x="44250" y="72350"/>
                </a:lnTo>
                <a:lnTo>
                  <a:pt x="44240" y="72350"/>
                </a:lnTo>
                <a:lnTo>
                  <a:pt x="44230" y="72350"/>
                </a:lnTo>
                <a:lnTo>
                  <a:pt x="44220" y="72350"/>
                </a:lnTo>
                <a:lnTo>
                  <a:pt x="44200" y="72320"/>
                </a:lnTo>
                <a:lnTo>
                  <a:pt x="44190" y="72310"/>
                </a:lnTo>
                <a:lnTo>
                  <a:pt x="44190" y="72290"/>
                </a:lnTo>
                <a:lnTo>
                  <a:pt x="44180" y="72250"/>
                </a:lnTo>
                <a:lnTo>
                  <a:pt x="44150" y="72180"/>
                </a:lnTo>
                <a:lnTo>
                  <a:pt x="44140" y="72170"/>
                </a:lnTo>
                <a:lnTo>
                  <a:pt x="44120" y="72140"/>
                </a:lnTo>
                <a:lnTo>
                  <a:pt x="44090" y="72090"/>
                </a:lnTo>
                <a:lnTo>
                  <a:pt x="44070" y="72040"/>
                </a:lnTo>
                <a:lnTo>
                  <a:pt x="44060" y="72000"/>
                </a:lnTo>
                <a:lnTo>
                  <a:pt x="44100" y="71970"/>
                </a:lnTo>
                <a:lnTo>
                  <a:pt x="44220" y="71990"/>
                </a:lnTo>
                <a:lnTo>
                  <a:pt x="44250" y="71990"/>
                </a:lnTo>
                <a:lnTo>
                  <a:pt x="44290" y="71970"/>
                </a:lnTo>
                <a:lnTo>
                  <a:pt x="44550" y="72000"/>
                </a:lnTo>
                <a:lnTo>
                  <a:pt x="44570" y="72010"/>
                </a:lnTo>
                <a:lnTo>
                  <a:pt x="44590" y="72080"/>
                </a:lnTo>
                <a:lnTo>
                  <a:pt x="44600" y="72090"/>
                </a:lnTo>
                <a:lnTo>
                  <a:pt x="44620" y="72080"/>
                </a:lnTo>
                <a:lnTo>
                  <a:pt x="44630" y="72070"/>
                </a:lnTo>
                <a:lnTo>
                  <a:pt x="44660" y="72070"/>
                </a:lnTo>
                <a:lnTo>
                  <a:pt x="44680" y="72080"/>
                </a:lnTo>
                <a:lnTo>
                  <a:pt x="44710" y="72120"/>
                </a:lnTo>
                <a:lnTo>
                  <a:pt x="44730" y="72130"/>
                </a:lnTo>
                <a:lnTo>
                  <a:pt x="44810" y="72080"/>
                </a:lnTo>
                <a:lnTo>
                  <a:pt x="44860" y="72060"/>
                </a:lnTo>
                <a:lnTo>
                  <a:pt x="44880" y="72080"/>
                </a:lnTo>
                <a:lnTo>
                  <a:pt x="44890" y="72100"/>
                </a:lnTo>
                <a:lnTo>
                  <a:pt x="44900" y="72110"/>
                </a:lnTo>
                <a:lnTo>
                  <a:pt x="44910" y="72110"/>
                </a:lnTo>
                <a:lnTo>
                  <a:pt x="44920" y="72110"/>
                </a:lnTo>
                <a:lnTo>
                  <a:pt x="44920" y="72130"/>
                </a:lnTo>
                <a:lnTo>
                  <a:pt x="44920" y="72140"/>
                </a:lnTo>
                <a:lnTo>
                  <a:pt x="44910" y="72150"/>
                </a:lnTo>
                <a:lnTo>
                  <a:pt x="44910" y="72170"/>
                </a:lnTo>
                <a:lnTo>
                  <a:pt x="44900" y="72180"/>
                </a:lnTo>
                <a:lnTo>
                  <a:pt x="44880" y="72210"/>
                </a:lnTo>
                <a:lnTo>
                  <a:pt x="44880" y="72230"/>
                </a:lnTo>
                <a:lnTo>
                  <a:pt x="44880" y="72260"/>
                </a:lnTo>
                <a:lnTo>
                  <a:pt x="44900" y="72250"/>
                </a:lnTo>
                <a:lnTo>
                  <a:pt x="44990" y="72150"/>
                </a:lnTo>
                <a:lnTo>
                  <a:pt x="45040" y="72120"/>
                </a:lnTo>
                <a:lnTo>
                  <a:pt x="45060" y="72080"/>
                </a:lnTo>
                <a:lnTo>
                  <a:pt x="45080" y="72070"/>
                </a:lnTo>
                <a:lnTo>
                  <a:pt x="45090" y="72080"/>
                </a:lnTo>
                <a:lnTo>
                  <a:pt x="45100" y="72110"/>
                </a:lnTo>
                <a:lnTo>
                  <a:pt x="45100" y="72140"/>
                </a:lnTo>
                <a:lnTo>
                  <a:pt x="45090" y="72170"/>
                </a:lnTo>
                <a:lnTo>
                  <a:pt x="45040" y="72240"/>
                </a:lnTo>
                <a:lnTo>
                  <a:pt x="45020" y="72290"/>
                </a:lnTo>
                <a:lnTo>
                  <a:pt x="45040" y="72310"/>
                </a:lnTo>
                <a:lnTo>
                  <a:pt x="45050" y="72300"/>
                </a:lnTo>
                <a:lnTo>
                  <a:pt x="45100" y="72230"/>
                </a:lnTo>
                <a:lnTo>
                  <a:pt x="45120" y="72220"/>
                </a:lnTo>
                <a:lnTo>
                  <a:pt x="45140" y="72230"/>
                </a:lnTo>
                <a:lnTo>
                  <a:pt x="45210" y="72280"/>
                </a:lnTo>
                <a:lnTo>
                  <a:pt x="45250" y="72290"/>
                </a:lnTo>
                <a:lnTo>
                  <a:pt x="45300" y="72290"/>
                </a:lnTo>
                <a:lnTo>
                  <a:pt x="45320" y="72300"/>
                </a:lnTo>
                <a:lnTo>
                  <a:pt x="45370" y="72340"/>
                </a:lnTo>
                <a:lnTo>
                  <a:pt x="45390" y="72350"/>
                </a:lnTo>
                <a:lnTo>
                  <a:pt x="45410" y="72380"/>
                </a:lnTo>
                <a:lnTo>
                  <a:pt x="45410" y="72440"/>
                </a:lnTo>
                <a:lnTo>
                  <a:pt x="45400" y="72510"/>
                </a:lnTo>
                <a:lnTo>
                  <a:pt x="45380" y="72560"/>
                </a:lnTo>
                <a:lnTo>
                  <a:pt x="45410" y="72570"/>
                </a:lnTo>
                <a:lnTo>
                  <a:pt x="45430" y="72600"/>
                </a:lnTo>
                <a:lnTo>
                  <a:pt x="45470" y="72670"/>
                </a:lnTo>
                <a:lnTo>
                  <a:pt x="45490" y="72630"/>
                </a:lnTo>
                <a:lnTo>
                  <a:pt x="45520" y="72540"/>
                </a:lnTo>
                <a:lnTo>
                  <a:pt x="45540" y="72500"/>
                </a:lnTo>
                <a:lnTo>
                  <a:pt x="45570" y="72480"/>
                </a:lnTo>
                <a:lnTo>
                  <a:pt x="45600" y="72470"/>
                </a:lnTo>
                <a:lnTo>
                  <a:pt x="45630" y="72460"/>
                </a:lnTo>
                <a:lnTo>
                  <a:pt x="45690" y="72480"/>
                </a:lnTo>
                <a:lnTo>
                  <a:pt x="45840" y="72590"/>
                </a:lnTo>
                <a:lnTo>
                  <a:pt x="45840" y="72550"/>
                </a:lnTo>
                <a:lnTo>
                  <a:pt x="45850" y="72520"/>
                </a:lnTo>
                <a:lnTo>
                  <a:pt x="45860" y="72490"/>
                </a:lnTo>
                <a:lnTo>
                  <a:pt x="45910" y="72470"/>
                </a:lnTo>
                <a:lnTo>
                  <a:pt x="45950" y="72420"/>
                </a:lnTo>
                <a:lnTo>
                  <a:pt x="45960" y="72410"/>
                </a:lnTo>
                <a:lnTo>
                  <a:pt x="45980" y="72370"/>
                </a:lnTo>
                <a:lnTo>
                  <a:pt x="45980" y="72290"/>
                </a:lnTo>
                <a:lnTo>
                  <a:pt x="45970" y="72210"/>
                </a:lnTo>
                <a:lnTo>
                  <a:pt x="45950" y="72170"/>
                </a:lnTo>
                <a:lnTo>
                  <a:pt x="45950" y="72190"/>
                </a:lnTo>
                <a:lnTo>
                  <a:pt x="45950" y="72300"/>
                </a:lnTo>
                <a:lnTo>
                  <a:pt x="45950" y="72340"/>
                </a:lnTo>
                <a:lnTo>
                  <a:pt x="45930" y="72360"/>
                </a:lnTo>
                <a:lnTo>
                  <a:pt x="45880" y="72390"/>
                </a:lnTo>
                <a:lnTo>
                  <a:pt x="45840" y="72420"/>
                </a:lnTo>
                <a:lnTo>
                  <a:pt x="45800" y="72440"/>
                </a:lnTo>
                <a:lnTo>
                  <a:pt x="45750" y="72440"/>
                </a:lnTo>
                <a:lnTo>
                  <a:pt x="45690" y="72380"/>
                </a:lnTo>
                <a:lnTo>
                  <a:pt x="45600" y="72330"/>
                </a:lnTo>
                <a:lnTo>
                  <a:pt x="45560" y="72250"/>
                </a:lnTo>
                <a:lnTo>
                  <a:pt x="45550" y="72240"/>
                </a:lnTo>
                <a:lnTo>
                  <a:pt x="45520" y="72220"/>
                </a:lnTo>
                <a:lnTo>
                  <a:pt x="45410" y="72110"/>
                </a:lnTo>
                <a:lnTo>
                  <a:pt x="45430" y="72060"/>
                </a:lnTo>
                <a:lnTo>
                  <a:pt x="45420" y="72030"/>
                </a:lnTo>
                <a:lnTo>
                  <a:pt x="45410" y="72010"/>
                </a:lnTo>
                <a:lnTo>
                  <a:pt x="45340" y="71980"/>
                </a:lnTo>
                <a:lnTo>
                  <a:pt x="45310" y="71950"/>
                </a:lnTo>
                <a:lnTo>
                  <a:pt x="45300" y="71920"/>
                </a:lnTo>
                <a:lnTo>
                  <a:pt x="45330" y="71900"/>
                </a:lnTo>
                <a:lnTo>
                  <a:pt x="45330" y="71890"/>
                </a:lnTo>
                <a:lnTo>
                  <a:pt x="45310" y="71860"/>
                </a:lnTo>
                <a:lnTo>
                  <a:pt x="45290" y="71810"/>
                </a:lnTo>
                <a:lnTo>
                  <a:pt x="45280" y="71760"/>
                </a:lnTo>
                <a:lnTo>
                  <a:pt x="45290" y="71720"/>
                </a:lnTo>
                <a:lnTo>
                  <a:pt x="45310" y="71710"/>
                </a:lnTo>
                <a:lnTo>
                  <a:pt x="45420" y="71740"/>
                </a:lnTo>
                <a:lnTo>
                  <a:pt x="45430" y="71750"/>
                </a:lnTo>
                <a:lnTo>
                  <a:pt x="45470" y="71820"/>
                </a:lnTo>
                <a:lnTo>
                  <a:pt x="45490" y="71870"/>
                </a:lnTo>
                <a:lnTo>
                  <a:pt x="45500" y="71890"/>
                </a:lnTo>
                <a:lnTo>
                  <a:pt x="45510" y="71910"/>
                </a:lnTo>
                <a:lnTo>
                  <a:pt x="45560" y="71940"/>
                </a:lnTo>
                <a:lnTo>
                  <a:pt x="45570" y="71940"/>
                </a:lnTo>
                <a:lnTo>
                  <a:pt x="45710" y="71960"/>
                </a:lnTo>
                <a:lnTo>
                  <a:pt x="45850" y="71940"/>
                </a:lnTo>
                <a:lnTo>
                  <a:pt x="45910" y="71940"/>
                </a:lnTo>
                <a:lnTo>
                  <a:pt x="45980" y="72000"/>
                </a:lnTo>
                <a:lnTo>
                  <a:pt x="46030" y="72020"/>
                </a:lnTo>
                <a:lnTo>
                  <a:pt x="46070" y="72010"/>
                </a:lnTo>
                <a:lnTo>
                  <a:pt x="46050" y="71960"/>
                </a:lnTo>
                <a:lnTo>
                  <a:pt x="46010" y="71930"/>
                </a:lnTo>
                <a:lnTo>
                  <a:pt x="45910" y="71920"/>
                </a:lnTo>
                <a:lnTo>
                  <a:pt x="45830" y="71880"/>
                </a:lnTo>
                <a:lnTo>
                  <a:pt x="45680" y="71900"/>
                </a:lnTo>
                <a:lnTo>
                  <a:pt x="45630" y="71900"/>
                </a:lnTo>
                <a:lnTo>
                  <a:pt x="45610" y="71900"/>
                </a:lnTo>
                <a:lnTo>
                  <a:pt x="45520" y="71810"/>
                </a:lnTo>
                <a:lnTo>
                  <a:pt x="45520" y="71800"/>
                </a:lnTo>
                <a:lnTo>
                  <a:pt x="45550" y="71750"/>
                </a:lnTo>
                <a:lnTo>
                  <a:pt x="45560" y="71720"/>
                </a:lnTo>
                <a:lnTo>
                  <a:pt x="45550" y="71690"/>
                </a:lnTo>
                <a:lnTo>
                  <a:pt x="45540" y="71670"/>
                </a:lnTo>
                <a:lnTo>
                  <a:pt x="45530" y="71650"/>
                </a:lnTo>
                <a:lnTo>
                  <a:pt x="45500" y="71640"/>
                </a:lnTo>
                <a:lnTo>
                  <a:pt x="45500" y="71680"/>
                </a:lnTo>
                <a:lnTo>
                  <a:pt x="45480" y="71700"/>
                </a:lnTo>
                <a:lnTo>
                  <a:pt x="45460" y="71690"/>
                </a:lnTo>
                <a:lnTo>
                  <a:pt x="45440" y="71670"/>
                </a:lnTo>
                <a:lnTo>
                  <a:pt x="45420" y="71660"/>
                </a:lnTo>
                <a:lnTo>
                  <a:pt x="45370" y="71640"/>
                </a:lnTo>
                <a:lnTo>
                  <a:pt x="45360" y="71630"/>
                </a:lnTo>
                <a:lnTo>
                  <a:pt x="45370" y="71580"/>
                </a:lnTo>
                <a:lnTo>
                  <a:pt x="45400" y="71540"/>
                </a:lnTo>
                <a:lnTo>
                  <a:pt x="45450" y="71500"/>
                </a:lnTo>
                <a:lnTo>
                  <a:pt x="45480" y="71470"/>
                </a:lnTo>
                <a:lnTo>
                  <a:pt x="45430" y="71450"/>
                </a:lnTo>
                <a:lnTo>
                  <a:pt x="45260" y="71440"/>
                </a:lnTo>
                <a:lnTo>
                  <a:pt x="45210" y="71410"/>
                </a:lnTo>
                <a:lnTo>
                  <a:pt x="45190" y="71390"/>
                </a:lnTo>
                <a:lnTo>
                  <a:pt x="45180" y="71350"/>
                </a:lnTo>
                <a:lnTo>
                  <a:pt x="45150" y="71300"/>
                </a:lnTo>
                <a:lnTo>
                  <a:pt x="45130" y="71190"/>
                </a:lnTo>
                <a:lnTo>
                  <a:pt x="45200" y="71110"/>
                </a:lnTo>
                <a:lnTo>
                  <a:pt x="45260" y="71040"/>
                </a:lnTo>
                <a:lnTo>
                  <a:pt x="45270" y="70960"/>
                </a:lnTo>
                <a:lnTo>
                  <a:pt x="45240" y="70980"/>
                </a:lnTo>
                <a:lnTo>
                  <a:pt x="45210" y="70990"/>
                </a:lnTo>
                <a:lnTo>
                  <a:pt x="45190" y="70940"/>
                </a:lnTo>
                <a:lnTo>
                  <a:pt x="45200" y="70890"/>
                </a:lnTo>
                <a:lnTo>
                  <a:pt x="45230" y="70860"/>
                </a:lnTo>
                <a:lnTo>
                  <a:pt x="45260" y="70830"/>
                </a:lnTo>
                <a:lnTo>
                  <a:pt x="45240" y="70800"/>
                </a:lnTo>
                <a:lnTo>
                  <a:pt x="45220" y="70790"/>
                </a:lnTo>
                <a:lnTo>
                  <a:pt x="45200" y="70790"/>
                </a:lnTo>
                <a:lnTo>
                  <a:pt x="45180" y="70810"/>
                </a:lnTo>
                <a:lnTo>
                  <a:pt x="45170" y="70790"/>
                </a:lnTo>
                <a:lnTo>
                  <a:pt x="45160" y="70770"/>
                </a:lnTo>
                <a:lnTo>
                  <a:pt x="45160" y="70750"/>
                </a:lnTo>
                <a:lnTo>
                  <a:pt x="45170" y="70730"/>
                </a:lnTo>
                <a:lnTo>
                  <a:pt x="45170" y="70720"/>
                </a:lnTo>
                <a:lnTo>
                  <a:pt x="45140" y="70740"/>
                </a:lnTo>
                <a:lnTo>
                  <a:pt x="45110" y="70850"/>
                </a:lnTo>
                <a:lnTo>
                  <a:pt x="45070" y="70880"/>
                </a:lnTo>
                <a:lnTo>
                  <a:pt x="45070" y="70900"/>
                </a:lnTo>
                <a:lnTo>
                  <a:pt x="45150" y="70980"/>
                </a:lnTo>
                <a:lnTo>
                  <a:pt x="45130" y="71070"/>
                </a:lnTo>
                <a:lnTo>
                  <a:pt x="45070" y="71180"/>
                </a:lnTo>
                <a:lnTo>
                  <a:pt x="45040" y="71290"/>
                </a:lnTo>
                <a:lnTo>
                  <a:pt x="45050" y="71320"/>
                </a:lnTo>
                <a:lnTo>
                  <a:pt x="45080" y="71360"/>
                </a:lnTo>
                <a:lnTo>
                  <a:pt x="45080" y="71370"/>
                </a:lnTo>
                <a:lnTo>
                  <a:pt x="45080" y="71400"/>
                </a:lnTo>
                <a:lnTo>
                  <a:pt x="45050" y="71430"/>
                </a:lnTo>
                <a:lnTo>
                  <a:pt x="45040" y="71450"/>
                </a:lnTo>
                <a:lnTo>
                  <a:pt x="45020" y="71470"/>
                </a:lnTo>
                <a:lnTo>
                  <a:pt x="44880" y="71510"/>
                </a:lnTo>
                <a:lnTo>
                  <a:pt x="44820" y="71560"/>
                </a:lnTo>
                <a:lnTo>
                  <a:pt x="44800" y="71570"/>
                </a:lnTo>
                <a:lnTo>
                  <a:pt x="44780" y="71570"/>
                </a:lnTo>
                <a:lnTo>
                  <a:pt x="44750" y="71550"/>
                </a:lnTo>
                <a:lnTo>
                  <a:pt x="44670" y="71550"/>
                </a:lnTo>
                <a:lnTo>
                  <a:pt x="44650" y="71540"/>
                </a:lnTo>
                <a:lnTo>
                  <a:pt x="44620" y="71530"/>
                </a:lnTo>
                <a:lnTo>
                  <a:pt x="44600" y="71510"/>
                </a:lnTo>
                <a:lnTo>
                  <a:pt x="44590" y="71500"/>
                </a:lnTo>
                <a:lnTo>
                  <a:pt x="44590" y="71480"/>
                </a:lnTo>
                <a:lnTo>
                  <a:pt x="44580" y="71460"/>
                </a:lnTo>
                <a:lnTo>
                  <a:pt x="44540" y="71370"/>
                </a:lnTo>
                <a:lnTo>
                  <a:pt x="44530" y="71380"/>
                </a:lnTo>
                <a:lnTo>
                  <a:pt x="44300" y="71420"/>
                </a:lnTo>
                <a:lnTo>
                  <a:pt x="44260" y="71420"/>
                </a:lnTo>
                <a:lnTo>
                  <a:pt x="44180" y="71380"/>
                </a:lnTo>
                <a:lnTo>
                  <a:pt x="44130" y="71370"/>
                </a:lnTo>
                <a:lnTo>
                  <a:pt x="44080" y="71420"/>
                </a:lnTo>
                <a:lnTo>
                  <a:pt x="44020" y="71420"/>
                </a:lnTo>
                <a:lnTo>
                  <a:pt x="43960" y="71400"/>
                </a:lnTo>
                <a:lnTo>
                  <a:pt x="43920" y="71370"/>
                </a:lnTo>
                <a:lnTo>
                  <a:pt x="43950" y="71360"/>
                </a:lnTo>
                <a:lnTo>
                  <a:pt x="44040" y="71350"/>
                </a:lnTo>
                <a:lnTo>
                  <a:pt x="44050" y="71330"/>
                </a:lnTo>
                <a:lnTo>
                  <a:pt x="44020" y="71300"/>
                </a:lnTo>
                <a:lnTo>
                  <a:pt x="43970" y="71300"/>
                </a:lnTo>
                <a:lnTo>
                  <a:pt x="43790" y="71350"/>
                </a:lnTo>
                <a:lnTo>
                  <a:pt x="43690" y="71400"/>
                </a:lnTo>
                <a:lnTo>
                  <a:pt x="43660" y="71410"/>
                </a:lnTo>
                <a:lnTo>
                  <a:pt x="43670" y="71380"/>
                </a:lnTo>
                <a:lnTo>
                  <a:pt x="43670" y="71370"/>
                </a:lnTo>
                <a:lnTo>
                  <a:pt x="43610" y="71380"/>
                </a:lnTo>
                <a:lnTo>
                  <a:pt x="43520" y="71370"/>
                </a:lnTo>
                <a:lnTo>
                  <a:pt x="43440" y="71330"/>
                </a:lnTo>
                <a:lnTo>
                  <a:pt x="43420" y="71270"/>
                </a:lnTo>
                <a:lnTo>
                  <a:pt x="43400" y="71290"/>
                </a:lnTo>
                <a:lnTo>
                  <a:pt x="43370" y="71280"/>
                </a:lnTo>
                <a:lnTo>
                  <a:pt x="43340" y="71270"/>
                </a:lnTo>
                <a:lnTo>
                  <a:pt x="43320" y="71230"/>
                </a:lnTo>
                <a:lnTo>
                  <a:pt x="43320" y="71190"/>
                </a:lnTo>
                <a:lnTo>
                  <a:pt x="43340" y="71170"/>
                </a:lnTo>
                <a:lnTo>
                  <a:pt x="43380" y="71130"/>
                </a:lnTo>
                <a:lnTo>
                  <a:pt x="43420" y="71070"/>
                </a:lnTo>
                <a:lnTo>
                  <a:pt x="43440" y="71040"/>
                </a:lnTo>
                <a:lnTo>
                  <a:pt x="43470" y="71030"/>
                </a:lnTo>
                <a:lnTo>
                  <a:pt x="43500" y="71040"/>
                </a:lnTo>
                <a:lnTo>
                  <a:pt x="43580" y="71060"/>
                </a:lnTo>
                <a:lnTo>
                  <a:pt x="43610" y="71080"/>
                </a:lnTo>
                <a:lnTo>
                  <a:pt x="43600" y="71100"/>
                </a:lnTo>
                <a:lnTo>
                  <a:pt x="43590" y="71160"/>
                </a:lnTo>
                <a:lnTo>
                  <a:pt x="43610" y="71150"/>
                </a:lnTo>
                <a:lnTo>
                  <a:pt x="43630" y="71130"/>
                </a:lnTo>
                <a:lnTo>
                  <a:pt x="43660" y="71080"/>
                </a:lnTo>
                <a:lnTo>
                  <a:pt x="43640" y="71060"/>
                </a:lnTo>
                <a:lnTo>
                  <a:pt x="43600" y="71030"/>
                </a:lnTo>
                <a:lnTo>
                  <a:pt x="43560" y="71000"/>
                </a:lnTo>
                <a:lnTo>
                  <a:pt x="43530" y="70990"/>
                </a:lnTo>
                <a:lnTo>
                  <a:pt x="43510" y="70970"/>
                </a:lnTo>
                <a:lnTo>
                  <a:pt x="43520" y="70920"/>
                </a:lnTo>
                <a:lnTo>
                  <a:pt x="43540" y="70860"/>
                </a:lnTo>
                <a:lnTo>
                  <a:pt x="43550" y="70830"/>
                </a:lnTo>
                <a:lnTo>
                  <a:pt x="43650" y="70780"/>
                </a:lnTo>
                <a:lnTo>
                  <a:pt x="43690" y="70770"/>
                </a:lnTo>
                <a:lnTo>
                  <a:pt x="43710" y="70810"/>
                </a:lnTo>
                <a:lnTo>
                  <a:pt x="43710" y="70870"/>
                </a:lnTo>
                <a:lnTo>
                  <a:pt x="43710" y="70920"/>
                </a:lnTo>
                <a:lnTo>
                  <a:pt x="43750" y="70900"/>
                </a:lnTo>
                <a:lnTo>
                  <a:pt x="43760" y="70870"/>
                </a:lnTo>
                <a:lnTo>
                  <a:pt x="43770" y="70820"/>
                </a:lnTo>
                <a:lnTo>
                  <a:pt x="43790" y="70790"/>
                </a:lnTo>
                <a:lnTo>
                  <a:pt x="43800" y="70780"/>
                </a:lnTo>
                <a:lnTo>
                  <a:pt x="43820" y="70780"/>
                </a:lnTo>
                <a:lnTo>
                  <a:pt x="43870" y="70790"/>
                </a:lnTo>
                <a:lnTo>
                  <a:pt x="43900" y="70810"/>
                </a:lnTo>
                <a:lnTo>
                  <a:pt x="43910" y="70920"/>
                </a:lnTo>
                <a:lnTo>
                  <a:pt x="43930" y="70960"/>
                </a:lnTo>
                <a:lnTo>
                  <a:pt x="43940" y="70920"/>
                </a:lnTo>
                <a:lnTo>
                  <a:pt x="43950" y="70890"/>
                </a:lnTo>
                <a:lnTo>
                  <a:pt x="43960" y="70880"/>
                </a:lnTo>
                <a:lnTo>
                  <a:pt x="43990" y="70880"/>
                </a:lnTo>
                <a:lnTo>
                  <a:pt x="43990" y="70900"/>
                </a:lnTo>
                <a:lnTo>
                  <a:pt x="44020" y="70980"/>
                </a:lnTo>
                <a:lnTo>
                  <a:pt x="44040" y="71010"/>
                </a:lnTo>
                <a:lnTo>
                  <a:pt x="43980" y="71060"/>
                </a:lnTo>
                <a:lnTo>
                  <a:pt x="43830" y="71110"/>
                </a:lnTo>
                <a:lnTo>
                  <a:pt x="43790" y="71180"/>
                </a:lnTo>
                <a:lnTo>
                  <a:pt x="43960" y="71120"/>
                </a:lnTo>
                <a:lnTo>
                  <a:pt x="44000" y="71110"/>
                </a:lnTo>
                <a:lnTo>
                  <a:pt x="44010" y="71100"/>
                </a:lnTo>
                <a:lnTo>
                  <a:pt x="44040" y="71100"/>
                </a:lnTo>
                <a:lnTo>
                  <a:pt x="44060" y="71120"/>
                </a:lnTo>
                <a:lnTo>
                  <a:pt x="44070" y="71130"/>
                </a:lnTo>
                <a:lnTo>
                  <a:pt x="44060" y="71140"/>
                </a:lnTo>
                <a:lnTo>
                  <a:pt x="44070" y="71180"/>
                </a:lnTo>
                <a:lnTo>
                  <a:pt x="44120" y="71250"/>
                </a:lnTo>
                <a:lnTo>
                  <a:pt x="44200" y="71310"/>
                </a:lnTo>
                <a:lnTo>
                  <a:pt x="44290" y="71340"/>
                </a:lnTo>
                <a:lnTo>
                  <a:pt x="44370" y="71310"/>
                </a:lnTo>
                <a:lnTo>
                  <a:pt x="44200" y="71290"/>
                </a:lnTo>
                <a:lnTo>
                  <a:pt x="44170" y="71270"/>
                </a:lnTo>
                <a:lnTo>
                  <a:pt x="44150" y="71220"/>
                </a:lnTo>
                <a:lnTo>
                  <a:pt x="44110" y="71120"/>
                </a:lnTo>
                <a:lnTo>
                  <a:pt x="44170" y="71080"/>
                </a:lnTo>
                <a:lnTo>
                  <a:pt x="44350" y="71110"/>
                </a:lnTo>
                <a:lnTo>
                  <a:pt x="44420" y="71080"/>
                </a:lnTo>
                <a:lnTo>
                  <a:pt x="44370" y="71070"/>
                </a:lnTo>
                <a:lnTo>
                  <a:pt x="44270" y="71080"/>
                </a:lnTo>
                <a:lnTo>
                  <a:pt x="44220" y="71070"/>
                </a:lnTo>
                <a:lnTo>
                  <a:pt x="44180" y="71030"/>
                </a:lnTo>
                <a:lnTo>
                  <a:pt x="44200" y="71000"/>
                </a:lnTo>
                <a:lnTo>
                  <a:pt x="44240" y="70980"/>
                </a:lnTo>
                <a:lnTo>
                  <a:pt x="44310" y="70970"/>
                </a:lnTo>
                <a:lnTo>
                  <a:pt x="44340" y="70960"/>
                </a:lnTo>
                <a:lnTo>
                  <a:pt x="44370" y="70960"/>
                </a:lnTo>
                <a:lnTo>
                  <a:pt x="44380" y="70960"/>
                </a:lnTo>
                <a:lnTo>
                  <a:pt x="44420" y="70990"/>
                </a:lnTo>
                <a:lnTo>
                  <a:pt x="44440" y="70990"/>
                </a:lnTo>
                <a:lnTo>
                  <a:pt x="44530" y="70990"/>
                </a:lnTo>
                <a:lnTo>
                  <a:pt x="44560" y="70970"/>
                </a:lnTo>
                <a:lnTo>
                  <a:pt x="44580" y="70940"/>
                </a:lnTo>
                <a:lnTo>
                  <a:pt x="44500" y="70940"/>
                </a:lnTo>
                <a:lnTo>
                  <a:pt x="44470" y="70940"/>
                </a:lnTo>
                <a:lnTo>
                  <a:pt x="44450" y="70920"/>
                </a:lnTo>
                <a:lnTo>
                  <a:pt x="44430" y="70900"/>
                </a:lnTo>
                <a:lnTo>
                  <a:pt x="44410" y="70870"/>
                </a:lnTo>
                <a:lnTo>
                  <a:pt x="44410" y="70860"/>
                </a:lnTo>
                <a:lnTo>
                  <a:pt x="44460" y="70850"/>
                </a:lnTo>
                <a:lnTo>
                  <a:pt x="44500" y="70820"/>
                </a:lnTo>
                <a:lnTo>
                  <a:pt x="44530" y="70780"/>
                </a:lnTo>
                <a:lnTo>
                  <a:pt x="44560" y="70730"/>
                </a:lnTo>
                <a:lnTo>
                  <a:pt x="44520" y="70770"/>
                </a:lnTo>
                <a:lnTo>
                  <a:pt x="44450" y="70790"/>
                </a:lnTo>
                <a:lnTo>
                  <a:pt x="44410" y="70810"/>
                </a:lnTo>
                <a:lnTo>
                  <a:pt x="44390" y="70830"/>
                </a:lnTo>
                <a:lnTo>
                  <a:pt x="44370" y="70850"/>
                </a:lnTo>
                <a:lnTo>
                  <a:pt x="44360" y="70870"/>
                </a:lnTo>
                <a:lnTo>
                  <a:pt x="44330" y="70880"/>
                </a:lnTo>
                <a:lnTo>
                  <a:pt x="44310" y="70880"/>
                </a:lnTo>
                <a:lnTo>
                  <a:pt x="44270" y="70870"/>
                </a:lnTo>
                <a:lnTo>
                  <a:pt x="44250" y="70860"/>
                </a:lnTo>
                <a:lnTo>
                  <a:pt x="44230" y="70870"/>
                </a:lnTo>
                <a:lnTo>
                  <a:pt x="44180" y="70890"/>
                </a:lnTo>
                <a:lnTo>
                  <a:pt x="44160" y="70910"/>
                </a:lnTo>
                <a:lnTo>
                  <a:pt x="44150" y="70920"/>
                </a:lnTo>
                <a:lnTo>
                  <a:pt x="44130" y="70920"/>
                </a:lnTo>
                <a:lnTo>
                  <a:pt x="44110" y="70910"/>
                </a:lnTo>
                <a:lnTo>
                  <a:pt x="44090" y="70900"/>
                </a:lnTo>
                <a:lnTo>
                  <a:pt x="44060" y="70870"/>
                </a:lnTo>
                <a:lnTo>
                  <a:pt x="44050" y="70810"/>
                </a:lnTo>
                <a:lnTo>
                  <a:pt x="44050" y="70740"/>
                </a:lnTo>
                <a:lnTo>
                  <a:pt x="44040" y="70700"/>
                </a:lnTo>
                <a:lnTo>
                  <a:pt x="43990" y="70740"/>
                </a:lnTo>
                <a:lnTo>
                  <a:pt x="43950" y="70740"/>
                </a:lnTo>
                <a:lnTo>
                  <a:pt x="43910" y="70710"/>
                </a:lnTo>
                <a:lnTo>
                  <a:pt x="43870" y="70660"/>
                </a:lnTo>
                <a:lnTo>
                  <a:pt x="43840" y="70590"/>
                </a:lnTo>
                <a:lnTo>
                  <a:pt x="43860" y="70560"/>
                </a:lnTo>
                <a:lnTo>
                  <a:pt x="43960" y="70530"/>
                </a:lnTo>
                <a:lnTo>
                  <a:pt x="43940" y="70500"/>
                </a:lnTo>
                <a:lnTo>
                  <a:pt x="43920" y="70500"/>
                </a:lnTo>
                <a:lnTo>
                  <a:pt x="43890" y="70500"/>
                </a:lnTo>
                <a:lnTo>
                  <a:pt x="43860" y="70500"/>
                </a:lnTo>
                <a:lnTo>
                  <a:pt x="43850" y="70480"/>
                </a:lnTo>
                <a:lnTo>
                  <a:pt x="43840" y="70450"/>
                </a:lnTo>
                <a:lnTo>
                  <a:pt x="43830" y="70430"/>
                </a:lnTo>
                <a:lnTo>
                  <a:pt x="43820" y="70420"/>
                </a:lnTo>
                <a:lnTo>
                  <a:pt x="43810" y="70460"/>
                </a:lnTo>
                <a:lnTo>
                  <a:pt x="43780" y="70520"/>
                </a:lnTo>
                <a:lnTo>
                  <a:pt x="43740" y="70560"/>
                </a:lnTo>
                <a:lnTo>
                  <a:pt x="43700" y="70460"/>
                </a:lnTo>
                <a:lnTo>
                  <a:pt x="43700" y="70430"/>
                </a:lnTo>
                <a:lnTo>
                  <a:pt x="43730" y="70420"/>
                </a:lnTo>
                <a:lnTo>
                  <a:pt x="43750" y="70410"/>
                </a:lnTo>
                <a:lnTo>
                  <a:pt x="43760" y="70380"/>
                </a:lnTo>
                <a:lnTo>
                  <a:pt x="43790" y="70310"/>
                </a:lnTo>
                <a:lnTo>
                  <a:pt x="43810" y="70270"/>
                </a:lnTo>
                <a:lnTo>
                  <a:pt x="43840" y="70250"/>
                </a:lnTo>
                <a:lnTo>
                  <a:pt x="43920" y="70220"/>
                </a:lnTo>
                <a:lnTo>
                  <a:pt x="43910" y="70160"/>
                </a:lnTo>
                <a:lnTo>
                  <a:pt x="43940" y="70120"/>
                </a:lnTo>
                <a:lnTo>
                  <a:pt x="44000" y="70080"/>
                </a:lnTo>
                <a:lnTo>
                  <a:pt x="44020" y="70020"/>
                </a:lnTo>
                <a:lnTo>
                  <a:pt x="44070" y="69890"/>
                </a:lnTo>
                <a:lnTo>
                  <a:pt x="44090" y="69890"/>
                </a:lnTo>
                <a:lnTo>
                  <a:pt x="44110" y="69910"/>
                </a:lnTo>
                <a:lnTo>
                  <a:pt x="44130" y="69940"/>
                </a:lnTo>
                <a:lnTo>
                  <a:pt x="44150" y="69960"/>
                </a:lnTo>
                <a:lnTo>
                  <a:pt x="44160" y="69900"/>
                </a:lnTo>
                <a:lnTo>
                  <a:pt x="44160" y="69880"/>
                </a:lnTo>
                <a:lnTo>
                  <a:pt x="44180" y="69870"/>
                </a:lnTo>
                <a:lnTo>
                  <a:pt x="44200" y="69880"/>
                </a:lnTo>
                <a:lnTo>
                  <a:pt x="44230" y="69930"/>
                </a:lnTo>
                <a:lnTo>
                  <a:pt x="44240" y="69940"/>
                </a:lnTo>
                <a:lnTo>
                  <a:pt x="44260" y="69930"/>
                </a:lnTo>
                <a:lnTo>
                  <a:pt x="44260" y="69910"/>
                </a:lnTo>
                <a:lnTo>
                  <a:pt x="44250" y="69890"/>
                </a:lnTo>
                <a:lnTo>
                  <a:pt x="44250" y="69860"/>
                </a:lnTo>
                <a:lnTo>
                  <a:pt x="44270" y="69850"/>
                </a:lnTo>
                <a:lnTo>
                  <a:pt x="44290" y="69850"/>
                </a:lnTo>
                <a:lnTo>
                  <a:pt x="44340" y="69850"/>
                </a:lnTo>
                <a:lnTo>
                  <a:pt x="44360" y="69880"/>
                </a:lnTo>
                <a:lnTo>
                  <a:pt x="44370" y="70050"/>
                </a:lnTo>
                <a:lnTo>
                  <a:pt x="44390" y="70100"/>
                </a:lnTo>
                <a:lnTo>
                  <a:pt x="44420" y="70150"/>
                </a:lnTo>
                <a:lnTo>
                  <a:pt x="44440" y="70190"/>
                </a:lnTo>
                <a:lnTo>
                  <a:pt x="44460" y="70200"/>
                </a:lnTo>
                <a:lnTo>
                  <a:pt x="44460" y="70180"/>
                </a:lnTo>
                <a:lnTo>
                  <a:pt x="44470" y="70160"/>
                </a:lnTo>
                <a:lnTo>
                  <a:pt x="44470" y="70150"/>
                </a:lnTo>
                <a:lnTo>
                  <a:pt x="44460" y="70120"/>
                </a:lnTo>
                <a:lnTo>
                  <a:pt x="44430" y="70070"/>
                </a:lnTo>
                <a:lnTo>
                  <a:pt x="44410" y="70020"/>
                </a:lnTo>
                <a:lnTo>
                  <a:pt x="44410" y="69990"/>
                </a:lnTo>
                <a:lnTo>
                  <a:pt x="44410" y="69900"/>
                </a:lnTo>
                <a:lnTo>
                  <a:pt x="44420" y="69850"/>
                </a:lnTo>
                <a:lnTo>
                  <a:pt x="44450" y="69820"/>
                </a:lnTo>
                <a:lnTo>
                  <a:pt x="44490" y="69800"/>
                </a:lnTo>
                <a:lnTo>
                  <a:pt x="44530" y="69800"/>
                </a:lnTo>
                <a:lnTo>
                  <a:pt x="44560" y="69810"/>
                </a:lnTo>
                <a:lnTo>
                  <a:pt x="44580" y="69810"/>
                </a:lnTo>
                <a:lnTo>
                  <a:pt x="44580" y="69790"/>
                </a:lnTo>
                <a:lnTo>
                  <a:pt x="44590" y="69780"/>
                </a:lnTo>
                <a:lnTo>
                  <a:pt x="44600" y="69770"/>
                </a:lnTo>
                <a:lnTo>
                  <a:pt x="44620" y="69770"/>
                </a:lnTo>
                <a:lnTo>
                  <a:pt x="44630" y="69780"/>
                </a:lnTo>
                <a:lnTo>
                  <a:pt x="44660" y="69840"/>
                </a:lnTo>
                <a:lnTo>
                  <a:pt x="44690" y="69930"/>
                </a:lnTo>
                <a:lnTo>
                  <a:pt x="44710" y="69980"/>
                </a:lnTo>
                <a:lnTo>
                  <a:pt x="44720" y="69920"/>
                </a:lnTo>
                <a:lnTo>
                  <a:pt x="44710" y="69880"/>
                </a:lnTo>
                <a:lnTo>
                  <a:pt x="44690" y="69800"/>
                </a:lnTo>
                <a:lnTo>
                  <a:pt x="44680" y="69750"/>
                </a:lnTo>
                <a:lnTo>
                  <a:pt x="44660" y="69740"/>
                </a:lnTo>
                <a:lnTo>
                  <a:pt x="44560" y="69720"/>
                </a:lnTo>
                <a:lnTo>
                  <a:pt x="44740" y="69460"/>
                </a:lnTo>
                <a:lnTo>
                  <a:pt x="44760" y="69430"/>
                </a:lnTo>
                <a:lnTo>
                  <a:pt x="44770" y="69380"/>
                </a:lnTo>
                <a:lnTo>
                  <a:pt x="44760" y="69340"/>
                </a:lnTo>
                <a:lnTo>
                  <a:pt x="44630" y="69240"/>
                </a:lnTo>
                <a:lnTo>
                  <a:pt x="44590" y="69230"/>
                </a:lnTo>
                <a:lnTo>
                  <a:pt x="44550" y="69230"/>
                </a:lnTo>
                <a:lnTo>
                  <a:pt x="44470" y="69270"/>
                </a:lnTo>
                <a:lnTo>
                  <a:pt x="44450" y="69270"/>
                </a:lnTo>
                <a:lnTo>
                  <a:pt x="44410" y="69250"/>
                </a:lnTo>
                <a:lnTo>
                  <a:pt x="44380" y="69210"/>
                </a:lnTo>
                <a:lnTo>
                  <a:pt x="44290" y="69060"/>
                </a:lnTo>
                <a:lnTo>
                  <a:pt x="44280" y="69020"/>
                </a:lnTo>
                <a:lnTo>
                  <a:pt x="44300" y="68990"/>
                </a:lnTo>
                <a:lnTo>
                  <a:pt x="44330" y="68950"/>
                </a:lnTo>
                <a:lnTo>
                  <a:pt x="44350" y="68950"/>
                </a:lnTo>
                <a:lnTo>
                  <a:pt x="44370" y="68960"/>
                </a:lnTo>
                <a:lnTo>
                  <a:pt x="44390" y="68950"/>
                </a:lnTo>
                <a:lnTo>
                  <a:pt x="44400" y="68930"/>
                </a:lnTo>
                <a:lnTo>
                  <a:pt x="44400" y="68910"/>
                </a:lnTo>
                <a:lnTo>
                  <a:pt x="44410" y="68890"/>
                </a:lnTo>
                <a:lnTo>
                  <a:pt x="44420" y="68870"/>
                </a:lnTo>
                <a:lnTo>
                  <a:pt x="44430" y="68860"/>
                </a:lnTo>
                <a:lnTo>
                  <a:pt x="44430" y="68850"/>
                </a:lnTo>
                <a:lnTo>
                  <a:pt x="44360" y="68870"/>
                </a:lnTo>
                <a:lnTo>
                  <a:pt x="44330" y="68880"/>
                </a:lnTo>
                <a:lnTo>
                  <a:pt x="44310" y="68900"/>
                </a:lnTo>
                <a:lnTo>
                  <a:pt x="44280" y="68940"/>
                </a:lnTo>
                <a:lnTo>
                  <a:pt x="44260" y="68950"/>
                </a:lnTo>
                <a:lnTo>
                  <a:pt x="44220" y="68940"/>
                </a:lnTo>
                <a:lnTo>
                  <a:pt x="44180" y="68850"/>
                </a:lnTo>
                <a:lnTo>
                  <a:pt x="44130" y="68830"/>
                </a:lnTo>
                <a:lnTo>
                  <a:pt x="44150" y="68800"/>
                </a:lnTo>
                <a:lnTo>
                  <a:pt x="44170" y="68790"/>
                </a:lnTo>
                <a:lnTo>
                  <a:pt x="44180" y="68780"/>
                </a:lnTo>
                <a:lnTo>
                  <a:pt x="44180" y="68750"/>
                </a:lnTo>
                <a:lnTo>
                  <a:pt x="44180" y="68720"/>
                </a:lnTo>
                <a:lnTo>
                  <a:pt x="44160" y="68720"/>
                </a:lnTo>
                <a:lnTo>
                  <a:pt x="44140" y="68720"/>
                </a:lnTo>
                <a:lnTo>
                  <a:pt x="44110" y="68720"/>
                </a:lnTo>
                <a:lnTo>
                  <a:pt x="44100" y="68710"/>
                </a:lnTo>
                <a:lnTo>
                  <a:pt x="44090" y="68700"/>
                </a:lnTo>
                <a:lnTo>
                  <a:pt x="44080" y="68690"/>
                </a:lnTo>
                <a:lnTo>
                  <a:pt x="44070" y="68670"/>
                </a:lnTo>
                <a:lnTo>
                  <a:pt x="44070" y="68660"/>
                </a:lnTo>
                <a:lnTo>
                  <a:pt x="44060" y="68660"/>
                </a:lnTo>
                <a:lnTo>
                  <a:pt x="44050" y="68680"/>
                </a:lnTo>
                <a:lnTo>
                  <a:pt x="43860" y="68680"/>
                </a:lnTo>
                <a:lnTo>
                  <a:pt x="43830" y="68680"/>
                </a:lnTo>
                <a:lnTo>
                  <a:pt x="43780" y="68650"/>
                </a:lnTo>
                <a:lnTo>
                  <a:pt x="43710" y="68640"/>
                </a:lnTo>
                <a:lnTo>
                  <a:pt x="43590" y="68570"/>
                </a:lnTo>
                <a:lnTo>
                  <a:pt x="43590" y="68590"/>
                </a:lnTo>
                <a:lnTo>
                  <a:pt x="43710" y="68670"/>
                </a:lnTo>
                <a:lnTo>
                  <a:pt x="43790" y="68700"/>
                </a:lnTo>
                <a:lnTo>
                  <a:pt x="43780" y="68730"/>
                </a:lnTo>
                <a:lnTo>
                  <a:pt x="43740" y="68760"/>
                </a:lnTo>
                <a:lnTo>
                  <a:pt x="43700" y="68770"/>
                </a:lnTo>
                <a:lnTo>
                  <a:pt x="43590" y="68750"/>
                </a:lnTo>
                <a:lnTo>
                  <a:pt x="43570" y="68740"/>
                </a:lnTo>
                <a:lnTo>
                  <a:pt x="43550" y="68730"/>
                </a:lnTo>
                <a:lnTo>
                  <a:pt x="43520" y="68710"/>
                </a:lnTo>
                <a:lnTo>
                  <a:pt x="43500" y="68720"/>
                </a:lnTo>
                <a:lnTo>
                  <a:pt x="43480" y="68740"/>
                </a:lnTo>
                <a:lnTo>
                  <a:pt x="43480" y="68760"/>
                </a:lnTo>
                <a:lnTo>
                  <a:pt x="43480" y="68790"/>
                </a:lnTo>
                <a:lnTo>
                  <a:pt x="43490" y="68820"/>
                </a:lnTo>
                <a:lnTo>
                  <a:pt x="43480" y="68850"/>
                </a:lnTo>
                <a:lnTo>
                  <a:pt x="43470" y="68870"/>
                </a:lnTo>
                <a:lnTo>
                  <a:pt x="43440" y="68900"/>
                </a:lnTo>
                <a:lnTo>
                  <a:pt x="43660" y="68860"/>
                </a:lnTo>
                <a:lnTo>
                  <a:pt x="43690" y="68880"/>
                </a:lnTo>
                <a:lnTo>
                  <a:pt x="43740" y="68930"/>
                </a:lnTo>
                <a:lnTo>
                  <a:pt x="43770" y="68940"/>
                </a:lnTo>
                <a:lnTo>
                  <a:pt x="43840" y="68920"/>
                </a:lnTo>
                <a:lnTo>
                  <a:pt x="43870" y="68920"/>
                </a:lnTo>
                <a:lnTo>
                  <a:pt x="43790" y="69040"/>
                </a:lnTo>
                <a:lnTo>
                  <a:pt x="43670" y="69020"/>
                </a:lnTo>
                <a:lnTo>
                  <a:pt x="43540" y="68970"/>
                </a:lnTo>
                <a:lnTo>
                  <a:pt x="43420" y="68990"/>
                </a:lnTo>
                <a:lnTo>
                  <a:pt x="43400" y="68970"/>
                </a:lnTo>
                <a:lnTo>
                  <a:pt x="43380" y="68940"/>
                </a:lnTo>
                <a:lnTo>
                  <a:pt x="43370" y="68910"/>
                </a:lnTo>
                <a:lnTo>
                  <a:pt x="43360" y="68890"/>
                </a:lnTo>
                <a:lnTo>
                  <a:pt x="43350" y="68880"/>
                </a:lnTo>
                <a:lnTo>
                  <a:pt x="43270" y="68810"/>
                </a:lnTo>
                <a:lnTo>
                  <a:pt x="43230" y="68790"/>
                </a:lnTo>
                <a:lnTo>
                  <a:pt x="43210" y="68770"/>
                </a:lnTo>
                <a:lnTo>
                  <a:pt x="43200" y="68750"/>
                </a:lnTo>
                <a:lnTo>
                  <a:pt x="43190" y="68710"/>
                </a:lnTo>
                <a:lnTo>
                  <a:pt x="43180" y="68690"/>
                </a:lnTo>
                <a:lnTo>
                  <a:pt x="43160" y="68690"/>
                </a:lnTo>
                <a:lnTo>
                  <a:pt x="43140" y="68720"/>
                </a:lnTo>
                <a:lnTo>
                  <a:pt x="43150" y="68720"/>
                </a:lnTo>
                <a:lnTo>
                  <a:pt x="43120" y="68790"/>
                </a:lnTo>
                <a:lnTo>
                  <a:pt x="43100" y="68810"/>
                </a:lnTo>
                <a:lnTo>
                  <a:pt x="43080" y="68790"/>
                </a:lnTo>
                <a:lnTo>
                  <a:pt x="43040" y="68740"/>
                </a:lnTo>
                <a:lnTo>
                  <a:pt x="43020" y="68730"/>
                </a:lnTo>
                <a:lnTo>
                  <a:pt x="42920" y="68670"/>
                </a:lnTo>
                <a:lnTo>
                  <a:pt x="42920" y="68660"/>
                </a:lnTo>
                <a:lnTo>
                  <a:pt x="42830" y="68650"/>
                </a:lnTo>
                <a:lnTo>
                  <a:pt x="42820" y="68630"/>
                </a:lnTo>
                <a:lnTo>
                  <a:pt x="42810" y="68610"/>
                </a:lnTo>
                <a:lnTo>
                  <a:pt x="42820" y="68580"/>
                </a:lnTo>
                <a:lnTo>
                  <a:pt x="42810" y="68560"/>
                </a:lnTo>
                <a:lnTo>
                  <a:pt x="42710" y="68400"/>
                </a:lnTo>
                <a:lnTo>
                  <a:pt x="42690" y="68350"/>
                </a:lnTo>
                <a:lnTo>
                  <a:pt x="42710" y="68290"/>
                </a:lnTo>
                <a:lnTo>
                  <a:pt x="42740" y="68250"/>
                </a:lnTo>
                <a:lnTo>
                  <a:pt x="42800" y="68180"/>
                </a:lnTo>
                <a:lnTo>
                  <a:pt x="42810" y="68150"/>
                </a:lnTo>
                <a:lnTo>
                  <a:pt x="42830" y="68110"/>
                </a:lnTo>
                <a:lnTo>
                  <a:pt x="42850" y="68080"/>
                </a:lnTo>
                <a:lnTo>
                  <a:pt x="42880" y="68060"/>
                </a:lnTo>
                <a:lnTo>
                  <a:pt x="42920" y="68040"/>
                </a:lnTo>
                <a:lnTo>
                  <a:pt x="42950" y="68020"/>
                </a:lnTo>
                <a:lnTo>
                  <a:pt x="42960" y="67980"/>
                </a:lnTo>
                <a:lnTo>
                  <a:pt x="42960" y="67930"/>
                </a:lnTo>
                <a:lnTo>
                  <a:pt x="42950" y="67900"/>
                </a:lnTo>
                <a:lnTo>
                  <a:pt x="42950" y="67860"/>
                </a:lnTo>
                <a:lnTo>
                  <a:pt x="42960" y="67810"/>
                </a:lnTo>
                <a:lnTo>
                  <a:pt x="42910" y="67850"/>
                </a:lnTo>
                <a:lnTo>
                  <a:pt x="42860" y="67950"/>
                </a:lnTo>
                <a:lnTo>
                  <a:pt x="42820" y="68030"/>
                </a:lnTo>
                <a:lnTo>
                  <a:pt x="42750" y="68010"/>
                </a:lnTo>
                <a:lnTo>
                  <a:pt x="42710" y="68130"/>
                </a:lnTo>
                <a:lnTo>
                  <a:pt x="42640" y="68200"/>
                </a:lnTo>
                <a:lnTo>
                  <a:pt x="42480" y="68320"/>
                </a:lnTo>
                <a:lnTo>
                  <a:pt x="42460" y="68250"/>
                </a:lnTo>
                <a:lnTo>
                  <a:pt x="42460" y="68230"/>
                </a:lnTo>
                <a:lnTo>
                  <a:pt x="42420" y="68300"/>
                </a:lnTo>
                <a:lnTo>
                  <a:pt x="42390" y="68330"/>
                </a:lnTo>
                <a:lnTo>
                  <a:pt x="42360" y="68340"/>
                </a:lnTo>
                <a:lnTo>
                  <a:pt x="42250" y="68350"/>
                </a:lnTo>
                <a:lnTo>
                  <a:pt x="42230" y="68350"/>
                </a:lnTo>
                <a:lnTo>
                  <a:pt x="42220" y="68360"/>
                </a:lnTo>
                <a:lnTo>
                  <a:pt x="42230" y="68370"/>
                </a:lnTo>
                <a:lnTo>
                  <a:pt x="42230" y="68390"/>
                </a:lnTo>
                <a:lnTo>
                  <a:pt x="42220" y="68390"/>
                </a:lnTo>
                <a:lnTo>
                  <a:pt x="42140" y="68390"/>
                </a:lnTo>
                <a:lnTo>
                  <a:pt x="42120" y="68380"/>
                </a:lnTo>
                <a:lnTo>
                  <a:pt x="42110" y="68360"/>
                </a:lnTo>
                <a:lnTo>
                  <a:pt x="42110" y="68320"/>
                </a:lnTo>
                <a:lnTo>
                  <a:pt x="42090" y="68330"/>
                </a:lnTo>
                <a:lnTo>
                  <a:pt x="42070" y="68350"/>
                </a:lnTo>
                <a:lnTo>
                  <a:pt x="42050" y="68370"/>
                </a:lnTo>
                <a:lnTo>
                  <a:pt x="41820" y="68450"/>
                </a:lnTo>
                <a:lnTo>
                  <a:pt x="41800" y="68470"/>
                </a:lnTo>
                <a:lnTo>
                  <a:pt x="41780" y="68490"/>
                </a:lnTo>
                <a:lnTo>
                  <a:pt x="41770" y="68500"/>
                </a:lnTo>
                <a:lnTo>
                  <a:pt x="41760" y="68510"/>
                </a:lnTo>
                <a:lnTo>
                  <a:pt x="41750" y="68530"/>
                </a:lnTo>
                <a:lnTo>
                  <a:pt x="41750" y="68550"/>
                </a:lnTo>
                <a:lnTo>
                  <a:pt x="41750" y="68560"/>
                </a:lnTo>
                <a:lnTo>
                  <a:pt x="41750" y="68580"/>
                </a:lnTo>
                <a:lnTo>
                  <a:pt x="41740" y="68590"/>
                </a:lnTo>
                <a:lnTo>
                  <a:pt x="41720" y="68620"/>
                </a:lnTo>
                <a:lnTo>
                  <a:pt x="41670" y="68650"/>
                </a:lnTo>
                <a:lnTo>
                  <a:pt x="41640" y="68680"/>
                </a:lnTo>
                <a:lnTo>
                  <a:pt x="41690" y="68730"/>
                </a:lnTo>
                <a:lnTo>
                  <a:pt x="41760" y="68660"/>
                </a:lnTo>
                <a:lnTo>
                  <a:pt x="41810" y="68550"/>
                </a:lnTo>
                <a:lnTo>
                  <a:pt x="41860" y="68500"/>
                </a:lnTo>
                <a:lnTo>
                  <a:pt x="42000" y="68500"/>
                </a:lnTo>
                <a:lnTo>
                  <a:pt x="42040" y="68520"/>
                </a:lnTo>
                <a:lnTo>
                  <a:pt x="42070" y="68540"/>
                </a:lnTo>
                <a:lnTo>
                  <a:pt x="42080" y="68560"/>
                </a:lnTo>
                <a:lnTo>
                  <a:pt x="42070" y="68580"/>
                </a:lnTo>
                <a:lnTo>
                  <a:pt x="42030" y="68570"/>
                </a:lnTo>
                <a:lnTo>
                  <a:pt x="42040" y="68620"/>
                </a:lnTo>
                <a:lnTo>
                  <a:pt x="42030" y="68650"/>
                </a:lnTo>
                <a:lnTo>
                  <a:pt x="42000" y="68680"/>
                </a:lnTo>
                <a:lnTo>
                  <a:pt x="41980" y="68700"/>
                </a:lnTo>
                <a:lnTo>
                  <a:pt x="42120" y="68710"/>
                </a:lnTo>
                <a:lnTo>
                  <a:pt x="42140" y="68720"/>
                </a:lnTo>
                <a:lnTo>
                  <a:pt x="42150" y="68790"/>
                </a:lnTo>
                <a:lnTo>
                  <a:pt x="42120" y="68850"/>
                </a:lnTo>
                <a:lnTo>
                  <a:pt x="42080" y="68900"/>
                </a:lnTo>
                <a:lnTo>
                  <a:pt x="42050" y="68940"/>
                </a:lnTo>
                <a:lnTo>
                  <a:pt x="42130" y="68910"/>
                </a:lnTo>
                <a:lnTo>
                  <a:pt x="42170" y="68900"/>
                </a:lnTo>
                <a:lnTo>
                  <a:pt x="42200" y="68920"/>
                </a:lnTo>
                <a:lnTo>
                  <a:pt x="42210" y="68950"/>
                </a:lnTo>
                <a:lnTo>
                  <a:pt x="42210" y="68980"/>
                </a:lnTo>
                <a:lnTo>
                  <a:pt x="42200" y="69040"/>
                </a:lnTo>
                <a:lnTo>
                  <a:pt x="42190" y="69040"/>
                </a:lnTo>
                <a:lnTo>
                  <a:pt x="42100" y="69120"/>
                </a:lnTo>
                <a:lnTo>
                  <a:pt x="42070" y="69120"/>
                </a:lnTo>
                <a:lnTo>
                  <a:pt x="41990" y="69160"/>
                </a:lnTo>
                <a:lnTo>
                  <a:pt x="41900" y="69170"/>
                </a:lnTo>
                <a:lnTo>
                  <a:pt x="41840" y="69160"/>
                </a:lnTo>
                <a:lnTo>
                  <a:pt x="41810" y="69140"/>
                </a:lnTo>
                <a:lnTo>
                  <a:pt x="41780" y="69060"/>
                </a:lnTo>
                <a:lnTo>
                  <a:pt x="41780" y="69050"/>
                </a:lnTo>
                <a:lnTo>
                  <a:pt x="41760" y="69030"/>
                </a:lnTo>
                <a:lnTo>
                  <a:pt x="41720" y="69020"/>
                </a:lnTo>
                <a:lnTo>
                  <a:pt x="41700" y="69010"/>
                </a:lnTo>
                <a:lnTo>
                  <a:pt x="41670" y="68980"/>
                </a:lnTo>
                <a:lnTo>
                  <a:pt x="41660" y="68960"/>
                </a:lnTo>
                <a:lnTo>
                  <a:pt x="41650" y="68950"/>
                </a:lnTo>
                <a:lnTo>
                  <a:pt x="41650" y="68890"/>
                </a:lnTo>
                <a:lnTo>
                  <a:pt x="41650" y="68860"/>
                </a:lnTo>
                <a:lnTo>
                  <a:pt x="41640" y="68830"/>
                </a:lnTo>
                <a:lnTo>
                  <a:pt x="41560" y="68730"/>
                </a:lnTo>
                <a:lnTo>
                  <a:pt x="41550" y="68620"/>
                </a:lnTo>
                <a:lnTo>
                  <a:pt x="41550" y="68380"/>
                </a:lnTo>
                <a:lnTo>
                  <a:pt x="41560" y="68340"/>
                </a:lnTo>
                <a:lnTo>
                  <a:pt x="41580" y="68310"/>
                </a:lnTo>
                <a:lnTo>
                  <a:pt x="41610" y="68280"/>
                </a:lnTo>
                <a:lnTo>
                  <a:pt x="41640" y="68240"/>
                </a:lnTo>
                <a:lnTo>
                  <a:pt x="41660" y="68200"/>
                </a:lnTo>
                <a:lnTo>
                  <a:pt x="41690" y="68170"/>
                </a:lnTo>
                <a:lnTo>
                  <a:pt x="41730" y="68150"/>
                </a:lnTo>
                <a:lnTo>
                  <a:pt x="41800" y="68160"/>
                </a:lnTo>
                <a:lnTo>
                  <a:pt x="41830" y="68150"/>
                </a:lnTo>
                <a:lnTo>
                  <a:pt x="41840" y="68140"/>
                </a:lnTo>
                <a:lnTo>
                  <a:pt x="41860" y="68130"/>
                </a:lnTo>
                <a:lnTo>
                  <a:pt x="41870" y="68120"/>
                </a:lnTo>
                <a:lnTo>
                  <a:pt x="41900" y="68120"/>
                </a:lnTo>
                <a:lnTo>
                  <a:pt x="41870" y="68060"/>
                </a:lnTo>
                <a:lnTo>
                  <a:pt x="41860" y="68030"/>
                </a:lnTo>
                <a:lnTo>
                  <a:pt x="41860" y="68010"/>
                </a:lnTo>
                <a:lnTo>
                  <a:pt x="41980" y="68010"/>
                </a:lnTo>
                <a:lnTo>
                  <a:pt x="42020" y="68000"/>
                </a:lnTo>
                <a:lnTo>
                  <a:pt x="42030" y="67980"/>
                </a:lnTo>
                <a:lnTo>
                  <a:pt x="42040" y="67940"/>
                </a:lnTo>
                <a:lnTo>
                  <a:pt x="42050" y="67920"/>
                </a:lnTo>
                <a:lnTo>
                  <a:pt x="42080" y="67910"/>
                </a:lnTo>
                <a:lnTo>
                  <a:pt x="42130" y="67910"/>
                </a:lnTo>
                <a:lnTo>
                  <a:pt x="42160" y="67900"/>
                </a:lnTo>
                <a:lnTo>
                  <a:pt x="42160" y="67880"/>
                </a:lnTo>
                <a:lnTo>
                  <a:pt x="42120" y="67840"/>
                </a:lnTo>
                <a:lnTo>
                  <a:pt x="42110" y="67820"/>
                </a:lnTo>
                <a:lnTo>
                  <a:pt x="42130" y="67780"/>
                </a:lnTo>
                <a:lnTo>
                  <a:pt x="42210" y="67700"/>
                </a:lnTo>
                <a:lnTo>
                  <a:pt x="42230" y="67690"/>
                </a:lnTo>
                <a:lnTo>
                  <a:pt x="42270" y="67670"/>
                </a:lnTo>
                <a:lnTo>
                  <a:pt x="42300" y="67650"/>
                </a:lnTo>
                <a:lnTo>
                  <a:pt x="42330" y="67630"/>
                </a:lnTo>
                <a:lnTo>
                  <a:pt x="42350" y="67610"/>
                </a:lnTo>
                <a:lnTo>
                  <a:pt x="42380" y="67620"/>
                </a:lnTo>
                <a:lnTo>
                  <a:pt x="42410" y="67650"/>
                </a:lnTo>
                <a:lnTo>
                  <a:pt x="42430" y="67680"/>
                </a:lnTo>
                <a:lnTo>
                  <a:pt x="42440" y="67720"/>
                </a:lnTo>
                <a:lnTo>
                  <a:pt x="42460" y="67540"/>
                </a:lnTo>
                <a:lnTo>
                  <a:pt x="42470" y="67530"/>
                </a:lnTo>
                <a:lnTo>
                  <a:pt x="42470" y="67500"/>
                </a:lnTo>
                <a:lnTo>
                  <a:pt x="42470" y="67470"/>
                </a:lnTo>
                <a:lnTo>
                  <a:pt x="42480" y="67450"/>
                </a:lnTo>
                <a:lnTo>
                  <a:pt x="42490" y="67440"/>
                </a:lnTo>
                <a:lnTo>
                  <a:pt x="42500" y="67440"/>
                </a:lnTo>
                <a:lnTo>
                  <a:pt x="42520" y="67440"/>
                </a:lnTo>
                <a:lnTo>
                  <a:pt x="42530" y="67460"/>
                </a:lnTo>
                <a:lnTo>
                  <a:pt x="42560" y="67510"/>
                </a:lnTo>
                <a:lnTo>
                  <a:pt x="42650" y="67570"/>
                </a:lnTo>
                <a:lnTo>
                  <a:pt x="42740" y="67600"/>
                </a:lnTo>
                <a:lnTo>
                  <a:pt x="42790" y="67560"/>
                </a:lnTo>
                <a:lnTo>
                  <a:pt x="42740" y="67550"/>
                </a:lnTo>
                <a:lnTo>
                  <a:pt x="42650" y="67510"/>
                </a:lnTo>
                <a:lnTo>
                  <a:pt x="42610" y="67510"/>
                </a:lnTo>
                <a:lnTo>
                  <a:pt x="42590" y="67480"/>
                </a:lnTo>
                <a:lnTo>
                  <a:pt x="42590" y="67440"/>
                </a:lnTo>
                <a:lnTo>
                  <a:pt x="42620" y="67390"/>
                </a:lnTo>
                <a:lnTo>
                  <a:pt x="42660" y="67380"/>
                </a:lnTo>
                <a:lnTo>
                  <a:pt x="42660" y="67360"/>
                </a:lnTo>
                <a:lnTo>
                  <a:pt x="42640" y="67340"/>
                </a:lnTo>
                <a:lnTo>
                  <a:pt x="42630" y="67310"/>
                </a:lnTo>
                <a:lnTo>
                  <a:pt x="42640" y="67280"/>
                </a:lnTo>
                <a:lnTo>
                  <a:pt x="42650" y="67250"/>
                </a:lnTo>
                <a:lnTo>
                  <a:pt x="42680" y="67230"/>
                </a:lnTo>
                <a:lnTo>
                  <a:pt x="42710" y="67210"/>
                </a:lnTo>
                <a:lnTo>
                  <a:pt x="42750" y="67210"/>
                </a:lnTo>
                <a:lnTo>
                  <a:pt x="42790" y="67220"/>
                </a:lnTo>
                <a:lnTo>
                  <a:pt x="42830" y="67260"/>
                </a:lnTo>
                <a:lnTo>
                  <a:pt x="42870" y="67310"/>
                </a:lnTo>
                <a:lnTo>
                  <a:pt x="42910" y="67360"/>
                </a:lnTo>
                <a:lnTo>
                  <a:pt x="42970" y="67380"/>
                </a:lnTo>
                <a:lnTo>
                  <a:pt x="42930" y="67310"/>
                </a:lnTo>
                <a:lnTo>
                  <a:pt x="42910" y="67260"/>
                </a:lnTo>
                <a:lnTo>
                  <a:pt x="42920" y="67220"/>
                </a:lnTo>
                <a:lnTo>
                  <a:pt x="42980" y="67150"/>
                </a:lnTo>
                <a:lnTo>
                  <a:pt x="42990" y="67130"/>
                </a:lnTo>
                <a:lnTo>
                  <a:pt x="43010" y="67050"/>
                </a:lnTo>
                <a:lnTo>
                  <a:pt x="43040" y="67050"/>
                </a:lnTo>
                <a:lnTo>
                  <a:pt x="43060" y="67040"/>
                </a:lnTo>
                <a:lnTo>
                  <a:pt x="43090" y="67050"/>
                </a:lnTo>
                <a:lnTo>
                  <a:pt x="43140" y="67110"/>
                </a:lnTo>
                <a:lnTo>
                  <a:pt x="43190" y="67180"/>
                </a:lnTo>
                <a:lnTo>
                  <a:pt x="43220" y="67210"/>
                </a:lnTo>
                <a:lnTo>
                  <a:pt x="43250" y="67220"/>
                </a:lnTo>
                <a:lnTo>
                  <a:pt x="43230" y="67170"/>
                </a:lnTo>
                <a:lnTo>
                  <a:pt x="43220" y="67160"/>
                </a:lnTo>
                <a:lnTo>
                  <a:pt x="43240" y="67140"/>
                </a:lnTo>
                <a:lnTo>
                  <a:pt x="43250" y="67130"/>
                </a:lnTo>
                <a:lnTo>
                  <a:pt x="43270" y="67120"/>
                </a:lnTo>
                <a:lnTo>
                  <a:pt x="43290" y="67130"/>
                </a:lnTo>
                <a:lnTo>
                  <a:pt x="43260" y="67090"/>
                </a:lnTo>
                <a:lnTo>
                  <a:pt x="43200" y="67060"/>
                </a:lnTo>
                <a:lnTo>
                  <a:pt x="43170" y="67030"/>
                </a:lnTo>
                <a:lnTo>
                  <a:pt x="43160" y="66990"/>
                </a:lnTo>
                <a:lnTo>
                  <a:pt x="43170" y="66950"/>
                </a:lnTo>
                <a:lnTo>
                  <a:pt x="43180" y="66920"/>
                </a:lnTo>
                <a:lnTo>
                  <a:pt x="43190" y="66880"/>
                </a:lnTo>
                <a:lnTo>
                  <a:pt x="43240" y="66780"/>
                </a:lnTo>
                <a:lnTo>
                  <a:pt x="43250" y="66760"/>
                </a:lnTo>
                <a:lnTo>
                  <a:pt x="43390" y="66750"/>
                </a:lnTo>
                <a:lnTo>
                  <a:pt x="43380" y="66720"/>
                </a:lnTo>
                <a:lnTo>
                  <a:pt x="43370" y="66720"/>
                </a:lnTo>
                <a:lnTo>
                  <a:pt x="43360" y="66720"/>
                </a:lnTo>
                <a:lnTo>
                  <a:pt x="43340" y="66730"/>
                </a:lnTo>
                <a:lnTo>
                  <a:pt x="43320" y="66720"/>
                </a:lnTo>
                <a:lnTo>
                  <a:pt x="43320" y="66700"/>
                </a:lnTo>
                <a:lnTo>
                  <a:pt x="43340" y="66660"/>
                </a:lnTo>
                <a:lnTo>
                  <a:pt x="43340" y="66640"/>
                </a:lnTo>
                <a:lnTo>
                  <a:pt x="43360" y="66630"/>
                </a:lnTo>
                <a:lnTo>
                  <a:pt x="43360" y="66620"/>
                </a:lnTo>
                <a:lnTo>
                  <a:pt x="43350" y="66590"/>
                </a:lnTo>
                <a:lnTo>
                  <a:pt x="43340" y="66570"/>
                </a:lnTo>
                <a:lnTo>
                  <a:pt x="43340" y="66560"/>
                </a:lnTo>
                <a:lnTo>
                  <a:pt x="43340" y="66510"/>
                </a:lnTo>
                <a:lnTo>
                  <a:pt x="43410" y="66240"/>
                </a:lnTo>
                <a:lnTo>
                  <a:pt x="43450" y="66200"/>
                </a:lnTo>
                <a:lnTo>
                  <a:pt x="43480" y="66180"/>
                </a:lnTo>
                <a:lnTo>
                  <a:pt x="43520" y="66200"/>
                </a:lnTo>
                <a:lnTo>
                  <a:pt x="43540" y="66240"/>
                </a:lnTo>
                <a:lnTo>
                  <a:pt x="43560" y="66260"/>
                </a:lnTo>
                <a:lnTo>
                  <a:pt x="43580" y="66250"/>
                </a:lnTo>
                <a:lnTo>
                  <a:pt x="43600" y="66220"/>
                </a:lnTo>
                <a:lnTo>
                  <a:pt x="43640" y="66200"/>
                </a:lnTo>
                <a:lnTo>
                  <a:pt x="43670" y="66250"/>
                </a:lnTo>
                <a:lnTo>
                  <a:pt x="43670" y="66330"/>
                </a:lnTo>
                <a:lnTo>
                  <a:pt x="43650" y="66410"/>
                </a:lnTo>
                <a:lnTo>
                  <a:pt x="43670" y="66410"/>
                </a:lnTo>
                <a:lnTo>
                  <a:pt x="43700" y="66400"/>
                </a:lnTo>
                <a:lnTo>
                  <a:pt x="43720" y="66410"/>
                </a:lnTo>
                <a:lnTo>
                  <a:pt x="43730" y="66430"/>
                </a:lnTo>
                <a:lnTo>
                  <a:pt x="43740" y="66470"/>
                </a:lnTo>
                <a:lnTo>
                  <a:pt x="43750" y="66470"/>
                </a:lnTo>
                <a:lnTo>
                  <a:pt x="43760" y="66460"/>
                </a:lnTo>
                <a:lnTo>
                  <a:pt x="43770" y="66460"/>
                </a:lnTo>
                <a:lnTo>
                  <a:pt x="43790" y="66460"/>
                </a:lnTo>
                <a:lnTo>
                  <a:pt x="43800" y="66460"/>
                </a:lnTo>
                <a:lnTo>
                  <a:pt x="43810" y="66460"/>
                </a:lnTo>
                <a:lnTo>
                  <a:pt x="43830" y="66490"/>
                </a:lnTo>
                <a:lnTo>
                  <a:pt x="43840" y="66510"/>
                </a:lnTo>
                <a:lnTo>
                  <a:pt x="43830" y="66540"/>
                </a:lnTo>
                <a:lnTo>
                  <a:pt x="43830" y="66570"/>
                </a:lnTo>
                <a:lnTo>
                  <a:pt x="43820" y="66590"/>
                </a:lnTo>
                <a:lnTo>
                  <a:pt x="43810" y="66620"/>
                </a:lnTo>
                <a:lnTo>
                  <a:pt x="43800" y="66650"/>
                </a:lnTo>
                <a:lnTo>
                  <a:pt x="43790" y="66680"/>
                </a:lnTo>
                <a:lnTo>
                  <a:pt x="43800" y="66710"/>
                </a:lnTo>
                <a:lnTo>
                  <a:pt x="43820" y="66720"/>
                </a:lnTo>
                <a:lnTo>
                  <a:pt x="43840" y="66700"/>
                </a:lnTo>
                <a:lnTo>
                  <a:pt x="43850" y="66680"/>
                </a:lnTo>
                <a:lnTo>
                  <a:pt x="43860" y="66660"/>
                </a:lnTo>
                <a:lnTo>
                  <a:pt x="43860" y="66640"/>
                </a:lnTo>
                <a:lnTo>
                  <a:pt x="43880" y="66620"/>
                </a:lnTo>
                <a:lnTo>
                  <a:pt x="43890" y="66600"/>
                </a:lnTo>
                <a:lnTo>
                  <a:pt x="43900" y="66590"/>
                </a:lnTo>
                <a:lnTo>
                  <a:pt x="43900" y="66560"/>
                </a:lnTo>
                <a:lnTo>
                  <a:pt x="43900" y="66530"/>
                </a:lnTo>
                <a:lnTo>
                  <a:pt x="43910" y="66510"/>
                </a:lnTo>
                <a:lnTo>
                  <a:pt x="43930" y="66490"/>
                </a:lnTo>
                <a:lnTo>
                  <a:pt x="43930" y="66480"/>
                </a:lnTo>
                <a:lnTo>
                  <a:pt x="43890" y="66440"/>
                </a:lnTo>
                <a:lnTo>
                  <a:pt x="43850" y="66380"/>
                </a:lnTo>
                <a:lnTo>
                  <a:pt x="43820" y="66310"/>
                </a:lnTo>
                <a:lnTo>
                  <a:pt x="43810" y="66230"/>
                </a:lnTo>
                <a:lnTo>
                  <a:pt x="43820" y="66240"/>
                </a:lnTo>
                <a:lnTo>
                  <a:pt x="43840" y="66240"/>
                </a:lnTo>
                <a:lnTo>
                  <a:pt x="43870" y="66240"/>
                </a:lnTo>
                <a:lnTo>
                  <a:pt x="43840" y="66210"/>
                </a:lnTo>
                <a:lnTo>
                  <a:pt x="43820" y="66180"/>
                </a:lnTo>
                <a:lnTo>
                  <a:pt x="43850" y="66160"/>
                </a:lnTo>
                <a:lnTo>
                  <a:pt x="43950" y="66140"/>
                </a:lnTo>
                <a:lnTo>
                  <a:pt x="44010" y="66110"/>
                </a:lnTo>
                <a:lnTo>
                  <a:pt x="44030" y="66110"/>
                </a:lnTo>
                <a:lnTo>
                  <a:pt x="44060" y="66140"/>
                </a:lnTo>
                <a:lnTo>
                  <a:pt x="44070" y="66150"/>
                </a:lnTo>
                <a:lnTo>
                  <a:pt x="44070" y="66200"/>
                </a:lnTo>
                <a:lnTo>
                  <a:pt x="44080" y="66220"/>
                </a:lnTo>
                <a:lnTo>
                  <a:pt x="44090" y="66220"/>
                </a:lnTo>
                <a:lnTo>
                  <a:pt x="44110" y="66210"/>
                </a:lnTo>
                <a:lnTo>
                  <a:pt x="44120" y="66190"/>
                </a:lnTo>
                <a:lnTo>
                  <a:pt x="44130" y="66180"/>
                </a:lnTo>
                <a:lnTo>
                  <a:pt x="44320" y="66120"/>
                </a:lnTo>
                <a:lnTo>
                  <a:pt x="44350" y="66110"/>
                </a:lnTo>
                <a:lnTo>
                  <a:pt x="44380" y="66130"/>
                </a:lnTo>
                <a:lnTo>
                  <a:pt x="44470" y="66230"/>
                </a:lnTo>
                <a:lnTo>
                  <a:pt x="44450" y="66280"/>
                </a:lnTo>
                <a:lnTo>
                  <a:pt x="44420" y="66310"/>
                </a:lnTo>
                <a:lnTo>
                  <a:pt x="44400" y="66310"/>
                </a:lnTo>
                <a:lnTo>
                  <a:pt x="44380" y="66320"/>
                </a:lnTo>
                <a:lnTo>
                  <a:pt x="44350" y="66340"/>
                </a:lnTo>
                <a:lnTo>
                  <a:pt x="44310" y="66350"/>
                </a:lnTo>
                <a:lnTo>
                  <a:pt x="44330" y="66350"/>
                </a:lnTo>
                <a:lnTo>
                  <a:pt x="44450" y="66390"/>
                </a:lnTo>
                <a:lnTo>
                  <a:pt x="44440" y="66410"/>
                </a:lnTo>
                <a:lnTo>
                  <a:pt x="44420" y="66430"/>
                </a:lnTo>
                <a:lnTo>
                  <a:pt x="44410" y="66440"/>
                </a:lnTo>
                <a:lnTo>
                  <a:pt x="44400" y="66460"/>
                </a:lnTo>
                <a:lnTo>
                  <a:pt x="44400" y="66480"/>
                </a:lnTo>
                <a:lnTo>
                  <a:pt x="44520" y="66450"/>
                </a:lnTo>
                <a:lnTo>
                  <a:pt x="44550" y="66480"/>
                </a:lnTo>
                <a:lnTo>
                  <a:pt x="44550" y="66570"/>
                </a:lnTo>
                <a:lnTo>
                  <a:pt x="44520" y="66610"/>
                </a:lnTo>
                <a:lnTo>
                  <a:pt x="44470" y="66640"/>
                </a:lnTo>
                <a:lnTo>
                  <a:pt x="44410" y="66670"/>
                </a:lnTo>
                <a:lnTo>
                  <a:pt x="44360" y="66670"/>
                </a:lnTo>
                <a:lnTo>
                  <a:pt x="44360" y="66690"/>
                </a:lnTo>
                <a:lnTo>
                  <a:pt x="44390" y="66710"/>
                </a:lnTo>
                <a:lnTo>
                  <a:pt x="44480" y="66690"/>
                </a:lnTo>
                <a:lnTo>
                  <a:pt x="44510" y="66710"/>
                </a:lnTo>
                <a:lnTo>
                  <a:pt x="44510" y="66740"/>
                </a:lnTo>
                <a:lnTo>
                  <a:pt x="44480" y="66870"/>
                </a:lnTo>
                <a:lnTo>
                  <a:pt x="44450" y="66930"/>
                </a:lnTo>
                <a:lnTo>
                  <a:pt x="44360" y="67020"/>
                </a:lnTo>
                <a:lnTo>
                  <a:pt x="44410" y="67000"/>
                </a:lnTo>
                <a:lnTo>
                  <a:pt x="44470" y="66960"/>
                </a:lnTo>
                <a:lnTo>
                  <a:pt x="44520" y="66910"/>
                </a:lnTo>
                <a:lnTo>
                  <a:pt x="44550" y="66860"/>
                </a:lnTo>
                <a:lnTo>
                  <a:pt x="44560" y="66730"/>
                </a:lnTo>
                <a:lnTo>
                  <a:pt x="44550" y="66710"/>
                </a:lnTo>
                <a:lnTo>
                  <a:pt x="44540" y="66690"/>
                </a:lnTo>
                <a:lnTo>
                  <a:pt x="44540" y="66650"/>
                </a:lnTo>
                <a:lnTo>
                  <a:pt x="44550" y="66610"/>
                </a:lnTo>
                <a:lnTo>
                  <a:pt x="44580" y="66600"/>
                </a:lnTo>
                <a:lnTo>
                  <a:pt x="44590" y="66620"/>
                </a:lnTo>
                <a:lnTo>
                  <a:pt x="44600" y="66650"/>
                </a:lnTo>
                <a:lnTo>
                  <a:pt x="44610" y="66680"/>
                </a:lnTo>
                <a:lnTo>
                  <a:pt x="44690" y="66740"/>
                </a:lnTo>
                <a:lnTo>
                  <a:pt x="44700" y="66760"/>
                </a:lnTo>
                <a:lnTo>
                  <a:pt x="44720" y="66820"/>
                </a:lnTo>
                <a:lnTo>
                  <a:pt x="44720" y="66850"/>
                </a:lnTo>
                <a:lnTo>
                  <a:pt x="44720" y="66880"/>
                </a:lnTo>
                <a:lnTo>
                  <a:pt x="44680" y="66960"/>
                </a:lnTo>
                <a:lnTo>
                  <a:pt x="44620" y="67050"/>
                </a:lnTo>
                <a:lnTo>
                  <a:pt x="44550" y="67110"/>
                </a:lnTo>
                <a:lnTo>
                  <a:pt x="44310" y="67230"/>
                </a:lnTo>
                <a:lnTo>
                  <a:pt x="44180" y="67260"/>
                </a:lnTo>
                <a:lnTo>
                  <a:pt x="44090" y="67320"/>
                </a:lnTo>
                <a:lnTo>
                  <a:pt x="44050" y="67320"/>
                </a:lnTo>
                <a:lnTo>
                  <a:pt x="44010" y="67300"/>
                </a:lnTo>
                <a:lnTo>
                  <a:pt x="43940" y="67250"/>
                </a:lnTo>
                <a:lnTo>
                  <a:pt x="43900" y="67230"/>
                </a:lnTo>
                <a:lnTo>
                  <a:pt x="43890" y="67220"/>
                </a:lnTo>
                <a:lnTo>
                  <a:pt x="43790" y="67100"/>
                </a:lnTo>
                <a:lnTo>
                  <a:pt x="43770" y="67090"/>
                </a:lnTo>
                <a:lnTo>
                  <a:pt x="43770" y="67160"/>
                </a:lnTo>
                <a:lnTo>
                  <a:pt x="43810" y="67210"/>
                </a:lnTo>
                <a:lnTo>
                  <a:pt x="43920" y="67280"/>
                </a:lnTo>
                <a:lnTo>
                  <a:pt x="43930" y="67300"/>
                </a:lnTo>
                <a:lnTo>
                  <a:pt x="43960" y="67320"/>
                </a:lnTo>
                <a:lnTo>
                  <a:pt x="43980" y="67330"/>
                </a:lnTo>
                <a:lnTo>
                  <a:pt x="44010" y="67340"/>
                </a:lnTo>
                <a:lnTo>
                  <a:pt x="44040" y="67340"/>
                </a:lnTo>
                <a:lnTo>
                  <a:pt x="44320" y="67300"/>
                </a:lnTo>
                <a:lnTo>
                  <a:pt x="44520" y="67190"/>
                </a:lnTo>
                <a:lnTo>
                  <a:pt x="44570" y="67160"/>
                </a:lnTo>
                <a:lnTo>
                  <a:pt x="44580" y="67180"/>
                </a:lnTo>
                <a:lnTo>
                  <a:pt x="44560" y="67220"/>
                </a:lnTo>
                <a:lnTo>
                  <a:pt x="44530" y="67270"/>
                </a:lnTo>
                <a:lnTo>
                  <a:pt x="44590" y="67310"/>
                </a:lnTo>
                <a:lnTo>
                  <a:pt x="44590" y="67370"/>
                </a:lnTo>
                <a:lnTo>
                  <a:pt x="44520" y="67510"/>
                </a:lnTo>
                <a:lnTo>
                  <a:pt x="44550" y="67490"/>
                </a:lnTo>
                <a:lnTo>
                  <a:pt x="44600" y="67430"/>
                </a:lnTo>
                <a:lnTo>
                  <a:pt x="44610" y="67410"/>
                </a:lnTo>
                <a:lnTo>
                  <a:pt x="44650" y="67420"/>
                </a:lnTo>
                <a:lnTo>
                  <a:pt x="44770" y="67460"/>
                </a:lnTo>
                <a:lnTo>
                  <a:pt x="44790" y="67490"/>
                </a:lnTo>
                <a:lnTo>
                  <a:pt x="44810" y="67520"/>
                </a:lnTo>
                <a:lnTo>
                  <a:pt x="44830" y="67540"/>
                </a:lnTo>
                <a:lnTo>
                  <a:pt x="44860" y="67550"/>
                </a:lnTo>
                <a:lnTo>
                  <a:pt x="44940" y="67560"/>
                </a:lnTo>
                <a:lnTo>
                  <a:pt x="44760" y="67360"/>
                </a:lnTo>
                <a:lnTo>
                  <a:pt x="44740" y="67310"/>
                </a:lnTo>
                <a:lnTo>
                  <a:pt x="44750" y="67270"/>
                </a:lnTo>
                <a:lnTo>
                  <a:pt x="44710" y="67240"/>
                </a:lnTo>
                <a:lnTo>
                  <a:pt x="44630" y="67230"/>
                </a:lnTo>
                <a:lnTo>
                  <a:pt x="44630" y="67200"/>
                </a:lnTo>
                <a:lnTo>
                  <a:pt x="44640" y="67150"/>
                </a:lnTo>
                <a:lnTo>
                  <a:pt x="44660" y="67100"/>
                </a:lnTo>
                <a:lnTo>
                  <a:pt x="44690" y="67060"/>
                </a:lnTo>
                <a:lnTo>
                  <a:pt x="44720" y="67040"/>
                </a:lnTo>
                <a:lnTo>
                  <a:pt x="44770" y="67020"/>
                </a:lnTo>
                <a:lnTo>
                  <a:pt x="44850" y="67020"/>
                </a:lnTo>
                <a:lnTo>
                  <a:pt x="44880" y="67030"/>
                </a:lnTo>
                <a:lnTo>
                  <a:pt x="44890" y="67070"/>
                </a:lnTo>
                <a:lnTo>
                  <a:pt x="44920" y="67140"/>
                </a:lnTo>
                <a:lnTo>
                  <a:pt x="44970" y="67200"/>
                </a:lnTo>
                <a:lnTo>
                  <a:pt x="45030" y="67230"/>
                </a:lnTo>
                <a:lnTo>
                  <a:pt x="45080" y="67270"/>
                </a:lnTo>
                <a:lnTo>
                  <a:pt x="45090" y="67380"/>
                </a:lnTo>
                <a:lnTo>
                  <a:pt x="45080" y="67500"/>
                </a:lnTo>
                <a:lnTo>
                  <a:pt x="45040" y="67610"/>
                </a:lnTo>
                <a:lnTo>
                  <a:pt x="44980" y="67700"/>
                </a:lnTo>
                <a:lnTo>
                  <a:pt x="44920" y="67790"/>
                </a:lnTo>
                <a:lnTo>
                  <a:pt x="44820" y="67890"/>
                </a:lnTo>
                <a:lnTo>
                  <a:pt x="44810" y="67930"/>
                </a:lnTo>
                <a:lnTo>
                  <a:pt x="44790" y="67970"/>
                </a:lnTo>
                <a:lnTo>
                  <a:pt x="44710" y="68080"/>
                </a:lnTo>
                <a:lnTo>
                  <a:pt x="44680" y="68130"/>
                </a:lnTo>
                <a:lnTo>
                  <a:pt x="44690" y="68150"/>
                </a:lnTo>
                <a:lnTo>
                  <a:pt x="44720" y="68160"/>
                </a:lnTo>
                <a:lnTo>
                  <a:pt x="44800" y="68230"/>
                </a:lnTo>
                <a:lnTo>
                  <a:pt x="44840" y="68250"/>
                </a:lnTo>
                <a:lnTo>
                  <a:pt x="44890" y="68250"/>
                </a:lnTo>
                <a:lnTo>
                  <a:pt x="44930" y="68230"/>
                </a:lnTo>
                <a:lnTo>
                  <a:pt x="44970" y="68180"/>
                </a:lnTo>
                <a:lnTo>
                  <a:pt x="44990" y="68130"/>
                </a:lnTo>
                <a:lnTo>
                  <a:pt x="45000" y="68070"/>
                </a:lnTo>
                <a:lnTo>
                  <a:pt x="45040" y="67990"/>
                </a:lnTo>
                <a:lnTo>
                  <a:pt x="45050" y="67970"/>
                </a:lnTo>
                <a:lnTo>
                  <a:pt x="45060" y="67960"/>
                </a:lnTo>
                <a:lnTo>
                  <a:pt x="45080" y="67970"/>
                </a:lnTo>
                <a:lnTo>
                  <a:pt x="45100" y="67990"/>
                </a:lnTo>
                <a:lnTo>
                  <a:pt x="45110" y="68020"/>
                </a:lnTo>
                <a:lnTo>
                  <a:pt x="45130" y="68060"/>
                </a:lnTo>
                <a:lnTo>
                  <a:pt x="45140" y="68030"/>
                </a:lnTo>
                <a:lnTo>
                  <a:pt x="45140" y="68000"/>
                </a:lnTo>
                <a:lnTo>
                  <a:pt x="45130" y="67970"/>
                </a:lnTo>
                <a:lnTo>
                  <a:pt x="45110" y="67950"/>
                </a:lnTo>
                <a:lnTo>
                  <a:pt x="45090" y="67940"/>
                </a:lnTo>
                <a:lnTo>
                  <a:pt x="45090" y="67900"/>
                </a:lnTo>
                <a:lnTo>
                  <a:pt x="45110" y="67830"/>
                </a:lnTo>
                <a:lnTo>
                  <a:pt x="45130" y="67770"/>
                </a:lnTo>
                <a:lnTo>
                  <a:pt x="45220" y="67640"/>
                </a:lnTo>
                <a:lnTo>
                  <a:pt x="45260" y="67600"/>
                </a:lnTo>
                <a:lnTo>
                  <a:pt x="45350" y="67540"/>
                </a:lnTo>
                <a:lnTo>
                  <a:pt x="45390" y="67500"/>
                </a:lnTo>
                <a:lnTo>
                  <a:pt x="45430" y="67470"/>
                </a:lnTo>
                <a:lnTo>
                  <a:pt x="45550" y="67470"/>
                </a:lnTo>
                <a:lnTo>
                  <a:pt x="45590" y="67450"/>
                </a:lnTo>
                <a:lnTo>
                  <a:pt x="45520" y="67450"/>
                </a:lnTo>
                <a:lnTo>
                  <a:pt x="45480" y="67440"/>
                </a:lnTo>
                <a:lnTo>
                  <a:pt x="45460" y="67410"/>
                </a:lnTo>
                <a:lnTo>
                  <a:pt x="45450" y="67370"/>
                </a:lnTo>
                <a:lnTo>
                  <a:pt x="45460" y="67340"/>
                </a:lnTo>
                <a:lnTo>
                  <a:pt x="45480" y="67300"/>
                </a:lnTo>
                <a:lnTo>
                  <a:pt x="45490" y="67270"/>
                </a:lnTo>
                <a:lnTo>
                  <a:pt x="45530" y="67120"/>
                </a:lnTo>
                <a:lnTo>
                  <a:pt x="45560" y="67070"/>
                </a:lnTo>
                <a:lnTo>
                  <a:pt x="45620" y="67050"/>
                </a:lnTo>
                <a:lnTo>
                  <a:pt x="45600" y="67030"/>
                </a:lnTo>
                <a:lnTo>
                  <a:pt x="45710" y="66850"/>
                </a:lnTo>
                <a:lnTo>
                  <a:pt x="45750" y="66820"/>
                </a:lnTo>
                <a:lnTo>
                  <a:pt x="45830" y="66770"/>
                </a:lnTo>
                <a:lnTo>
                  <a:pt x="45850" y="66730"/>
                </a:lnTo>
                <a:lnTo>
                  <a:pt x="45820" y="66720"/>
                </a:lnTo>
                <a:lnTo>
                  <a:pt x="45780" y="66710"/>
                </a:lnTo>
                <a:lnTo>
                  <a:pt x="45730" y="66720"/>
                </a:lnTo>
                <a:lnTo>
                  <a:pt x="45700" y="66740"/>
                </a:lnTo>
                <a:lnTo>
                  <a:pt x="45670" y="66790"/>
                </a:lnTo>
                <a:lnTo>
                  <a:pt x="45630" y="66890"/>
                </a:lnTo>
                <a:lnTo>
                  <a:pt x="45430" y="67190"/>
                </a:lnTo>
                <a:lnTo>
                  <a:pt x="45370" y="67230"/>
                </a:lnTo>
                <a:lnTo>
                  <a:pt x="45370" y="67250"/>
                </a:lnTo>
                <a:lnTo>
                  <a:pt x="45390" y="67310"/>
                </a:lnTo>
                <a:lnTo>
                  <a:pt x="45350" y="67390"/>
                </a:lnTo>
                <a:lnTo>
                  <a:pt x="45230" y="67510"/>
                </a:lnTo>
                <a:lnTo>
                  <a:pt x="45210" y="67430"/>
                </a:lnTo>
                <a:lnTo>
                  <a:pt x="45220" y="67330"/>
                </a:lnTo>
                <a:lnTo>
                  <a:pt x="45270" y="67250"/>
                </a:lnTo>
                <a:lnTo>
                  <a:pt x="45330" y="67230"/>
                </a:lnTo>
                <a:lnTo>
                  <a:pt x="45300" y="67170"/>
                </a:lnTo>
                <a:lnTo>
                  <a:pt x="45310" y="67090"/>
                </a:lnTo>
                <a:lnTo>
                  <a:pt x="45340" y="67010"/>
                </a:lnTo>
                <a:lnTo>
                  <a:pt x="45360" y="66930"/>
                </a:lnTo>
                <a:lnTo>
                  <a:pt x="45350" y="66880"/>
                </a:lnTo>
                <a:lnTo>
                  <a:pt x="45340" y="66850"/>
                </a:lnTo>
                <a:lnTo>
                  <a:pt x="45300" y="66790"/>
                </a:lnTo>
                <a:lnTo>
                  <a:pt x="45300" y="66770"/>
                </a:lnTo>
                <a:lnTo>
                  <a:pt x="45290" y="66650"/>
                </a:lnTo>
                <a:lnTo>
                  <a:pt x="45290" y="66620"/>
                </a:lnTo>
                <a:lnTo>
                  <a:pt x="45280" y="66610"/>
                </a:lnTo>
                <a:lnTo>
                  <a:pt x="45280" y="66600"/>
                </a:lnTo>
                <a:lnTo>
                  <a:pt x="45310" y="66570"/>
                </a:lnTo>
                <a:lnTo>
                  <a:pt x="45350" y="66530"/>
                </a:lnTo>
                <a:lnTo>
                  <a:pt x="45350" y="66520"/>
                </a:lnTo>
                <a:lnTo>
                  <a:pt x="45360" y="66490"/>
                </a:lnTo>
                <a:lnTo>
                  <a:pt x="45370" y="66410"/>
                </a:lnTo>
                <a:lnTo>
                  <a:pt x="45420" y="66360"/>
                </a:lnTo>
                <a:lnTo>
                  <a:pt x="45470" y="66340"/>
                </a:lnTo>
                <a:lnTo>
                  <a:pt x="45530" y="66330"/>
                </a:lnTo>
                <a:lnTo>
                  <a:pt x="45510" y="66320"/>
                </a:lnTo>
                <a:lnTo>
                  <a:pt x="45480" y="66300"/>
                </a:lnTo>
                <a:lnTo>
                  <a:pt x="45460" y="66280"/>
                </a:lnTo>
                <a:lnTo>
                  <a:pt x="45460" y="66240"/>
                </a:lnTo>
                <a:lnTo>
                  <a:pt x="45460" y="66210"/>
                </a:lnTo>
                <a:lnTo>
                  <a:pt x="45500" y="66170"/>
                </a:lnTo>
                <a:lnTo>
                  <a:pt x="45500" y="66150"/>
                </a:lnTo>
                <a:lnTo>
                  <a:pt x="45750" y="65880"/>
                </a:lnTo>
                <a:lnTo>
                  <a:pt x="45830" y="65840"/>
                </a:lnTo>
                <a:lnTo>
                  <a:pt x="46120" y="65820"/>
                </a:lnTo>
                <a:lnTo>
                  <a:pt x="46140" y="65800"/>
                </a:lnTo>
                <a:lnTo>
                  <a:pt x="46140" y="65780"/>
                </a:lnTo>
                <a:lnTo>
                  <a:pt x="46140" y="65760"/>
                </a:lnTo>
                <a:lnTo>
                  <a:pt x="46120" y="65770"/>
                </a:lnTo>
                <a:lnTo>
                  <a:pt x="45940" y="65750"/>
                </a:lnTo>
                <a:lnTo>
                  <a:pt x="45910" y="65730"/>
                </a:lnTo>
                <a:lnTo>
                  <a:pt x="45910" y="65710"/>
                </a:lnTo>
                <a:lnTo>
                  <a:pt x="45900" y="65690"/>
                </a:lnTo>
                <a:lnTo>
                  <a:pt x="45890" y="65660"/>
                </a:lnTo>
                <a:lnTo>
                  <a:pt x="45870" y="65670"/>
                </a:lnTo>
                <a:lnTo>
                  <a:pt x="45830" y="65700"/>
                </a:lnTo>
                <a:lnTo>
                  <a:pt x="45810" y="65720"/>
                </a:lnTo>
                <a:lnTo>
                  <a:pt x="45790" y="65730"/>
                </a:lnTo>
                <a:lnTo>
                  <a:pt x="45720" y="65750"/>
                </a:lnTo>
                <a:lnTo>
                  <a:pt x="45710" y="65760"/>
                </a:lnTo>
                <a:lnTo>
                  <a:pt x="45620" y="65910"/>
                </a:lnTo>
                <a:lnTo>
                  <a:pt x="45590" y="65950"/>
                </a:lnTo>
                <a:lnTo>
                  <a:pt x="45550" y="65960"/>
                </a:lnTo>
                <a:lnTo>
                  <a:pt x="45510" y="65980"/>
                </a:lnTo>
                <a:lnTo>
                  <a:pt x="45450" y="66070"/>
                </a:lnTo>
                <a:lnTo>
                  <a:pt x="45410" y="66080"/>
                </a:lnTo>
                <a:lnTo>
                  <a:pt x="45420" y="66010"/>
                </a:lnTo>
                <a:lnTo>
                  <a:pt x="45440" y="65940"/>
                </a:lnTo>
                <a:lnTo>
                  <a:pt x="45440" y="65770"/>
                </a:lnTo>
                <a:lnTo>
                  <a:pt x="45450" y="65700"/>
                </a:lnTo>
                <a:lnTo>
                  <a:pt x="45490" y="65570"/>
                </a:lnTo>
                <a:lnTo>
                  <a:pt x="45510" y="65450"/>
                </a:lnTo>
                <a:lnTo>
                  <a:pt x="45530" y="65370"/>
                </a:lnTo>
                <a:lnTo>
                  <a:pt x="45530" y="65280"/>
                </a:lnTo>
                <a:lnTo>
                  <a:pt x="45540" y="65250"/>
                </a:lnTo>
                <a:lnTo>
                  <a:pt x="45550" y="65230"/>
                </a:lnTo>
                <a:lnTo>
                  <a:pt x="45570" y="65210"/>
                </a:lnTo>
                <a:lnTo>
                  <a:pt x="45620" y="65160"/>
                </a:lnTo>
                <a:lnTo>
                  <a:pt x="45670" y="65130"/>
                </a:lnTo>
                <a:lnTo>
                  <a:pt x="45710" y="65150"/>
                </a:lnTo>
                <a:lnTo>
                  <a:pt x="45730" y="65230"/>
                </a:lnTo>
                <a:lnTo>
                  <a:pt x="45740" y="65230"/>
                </a:lnTo>
                <a:lnTo>
                  <a:pt x="45760" y="65060"/>
                </a:lnTo>
                <a:lnTo>
                  <a:pt x="45770" y="65030"/>
                </a:lnTo>
                <a:lnTo>
                  <a:pt x="45810" y="65010"/>
                </a:lnTo>
                <a:lnTo>
                  <a:pt x="45840" y="65030"/>
                </a:lnTo>
                <a:lnTo>
                  <a:pt x="45890" y="65090"/>
                </a:lnTo>
                <a:lnTo>
                  <a:pt x="45890" y="65040"/>
                </a:lnTo>
                <a:lnTo>
                  <a:pt x="45880" y="64990"/>
                </a:lnTo>
                <a:lnTo>
                  <a:pt x="45890" y="64940"/>
                </a:lnTo>
                <a:lnTo>
                  <a:pt x="45910" y="64930"/>
                </a:lnTo>
                <a:lnTo>
                  <a:pt x="45930" y="64920"/>
                </a:lnTo>
                <a:lnTo>
                  <a:pt x="45960" y="64900"/>
                </a:lnTo>
                <a:lnTo>
                  <a:pt x="45980" y="64890"/>
                </a:lnTo>
                <a:lnTo>
                  <a:pt x="46000" y="64890"/>
                </a:lnTo>
                <a:lnTo>
                  <a:pt x="46010" y="64890"/>
                </a:lnTo>
                <a:lnTo>
                  <a:pt x="46020" y="64880"/>
                </a:lnTo>
                <a:lnTo>
                  <a:pt x="46040" y="64860"/>
                </a:lnTo>
                <a:lnTo>
                  <a:pt x="46070" y="64840"/>
                </a:lnTo>
                <a:lnTo>
                  <a:pt x="46100" y="64840"/>
                </a:lnTo>
                <a:lnTo>
                  <a:pt x="46130" y="64870"/>
                </a:lnTo>
                <a:lnTo>
                  <a:pt x="46150" y="64910"/>
                </a:lnTo>
                <a:lnTo>
                  <a:pt x="46160" y="64930"/>
                </a:lnTo>
                <a:lnTo>
                  <a:pt x="46170" y="64970"/>
                </a:lnTo>
                <a:lnTo>
                  <a:pt x="46180" y="65000"/>
                </a:lnTo>
                <a:lnTo>
                  <a:pt x="46190" y="65010"/>
                </a:lnTo>
                <a:lnTo>
                  <a:pt x="46230" y="65030"/>
                </a:lnTo>
                <a:lnTo>
                  <a:pt x="46290" y="65090"/>
                </a:lnTo>
                <a:lnTo>
                  <a:pt x="46320" y="65110"/>
                </a:lnTo>
                <a:lnTo>
                  <a:pt x="46360" y="65120"/>
                </a:lnTo>
                <a:lnTo>
                  <a:pt x="46400" y="65140"/>
                </a:lnTo>
                <a:lnTo>
                  <a:pt x="46460" y="65210"/>
                </a:lnTo>
                <a:lnTo>
                  <a:pt x="46500" y="65230"/>
                </a:lnTo>
                <a:lnTo>
                  <a:pt x="46660" y="65260"/>
                </a:lnTo>
                <a:lnTo>
                  <a:pt x="46740" y="65260"/>
                </a:lnTo>
                <a:lnTo>
                  <a:pt x="46740" y="65210"/>
                </a:lnTo>
                <a:lnTo>
                  <a:pt x="46780" y="65170"/>
                </a:lnTo>
                <a:lnTo>
                  <a:pt x="46790" y="65140"/>
                </a:lnTo>
                <a:lnTo>
                  <a:pt x="46780" y="65110"/>
                </a:lnTo>
                <a:lnTo>
                  <a:pt x="46760" y="65090"/>
                </a:lnTo>
                <a:lnTo>
                  <a:pt x="46740" y="65070"/>
                </a:lnTo>
                <a:lnTo>
                  <a:pt x="46710" y="65060"/>
                </a:lnTo>
                <a:lnTo>
                  <a:pt x="46680" y="65070"/>
                </a:lnTo>
                <a:lnTo>
                  <a:pt x="46660" y="65080"/>
                </a:lnTo>
                <a:lnTo>
                  <a:pt x="46640" y="65100"/>
                </a:lnTo>
                <a:lnTo>
                  <a:pt x="46620" y="65120"/>
                </a:lnTo>
                <a:lnTo>
                  <a:pt x="46590" y="65120"/>
                </a:lnTo>
                <a:lnTo>
                  <a:pt x="46560" y="65120"/>
                </a:lnTo>
                <a:lnTo>
                  <a:pt x="46520" y="65100"/>
                </a:lnTo>
                <a:lnTo>
                  <a:pt x="46340" y="64980"/>
                </a:lnTo>
                <a:lnTo>
                  <a:pt x="46160" y="64790"/>
                </a:lnTo>
                <a:lnTo>
                  <a:pt x="46090" y="64730"/>
                </a:lnTo>
                <a:lnTo>
                  <a:pt x="46010" y="64700"/>
                </a:lnTo>
                <a:lnTo>
                  <a:pt x="45940" y="64730"/>
                </a:lnTo>
                <a:lnTo>
                  <a:pt x="45880" y="64800"/>
                </a:lnTo>
                <a:lnTo>
                  <a:pt x="45850" y="64810"/>
                </a:lnTo>
                <a:lnTo>
                  <a:pt x="45800" y="64820"/>
                </a:lnTo>
                <a:lnTo>
                  <a:pt x="45760" y="64820"/>
                </a:lnTo>
                <a:lnTo>
                  <a:pt x="45710" y="64810"/>
                </a:lnTo>
                <a:lnTo>
                  <a:pt x="45670" y="64780"/>
                </a:lnTo>
                <a:lnTo>
                  <a:pt x="45640" y="64750"/>
                </a:lnTo>
                <a:lnTo>
                  <a:pt x="45640" y="64700"/>
                </a:lnTo>
                <a:lnTo>
                  <a:pt x="45650" y="64630"/>
                </a:lnTo>
                <a:lnTo>
                  <a:pt x="45660" y="64580"/>
                </a:lnTo>
                <a:lnTo>
                  <a:pt x="45690" y="64550"/>
                </a:lnTo>
                <a:lnTo>
                  <a:pt x="45790" y="64560"/>
                </a:lnTo>
                <a:lnTo>
                  <a:pt x="45830" y="64550"/>
                </a:lnTo>
                <a:lnTo>
                  <a:pt x="45880" y="64520"/>
                </a:lnTo>
                <a:lnTo>
                  <a:pt x="45880" y="64480"/>
                </a:lnTo>
                <a:lnTo>
                  <a:pt x="45900" y="64460"/>
                </a:lnTo>
                <a:lnTo>
                  <a:pt x="45930" y="64440"/>
                </a:lnTo>
                <a:lnTo>
                  <a:pt x="45910" y="64390"/>
                </a:lnTo>
                <a:lnTo>
                  <a:pt x="45880" y="64340"/>
                </a:lnTo>
                <a:lnTo>
                  <a:pt x="45870" y="64330"/>
                </a:lnTo>
                <a:lnTo>
                  <a:pt x="45870" y="64310"/>
                </a:lnTo>
                <a:lnTo>
                  <a:pt x="45870" y="64290"/>
                </a:lnTo>
                <a:lnTo>
                  <a:pt x="45870" y="64280"/>
                </a:lnTo>
                <a:lnTo>
                  <a:pt x="45840" y="64270"/>
                </a:lnTo>
                <a:lnTo>
                  <a:pt x="45810" y="64260"/>
                </a:lnTo>
                <a:lnTo>
                  <a:pt x="45780" y="64220"/>
                </a:lnTo>
                <a:lnTo>
                  <a:pt x="45760" y="64180"/>
                </a:lnTo>
                <a:lnTo>
                  <a:pt x="45740" y="64130"/>
                </a:lnTo>
                <a:lnTo>
                  <a:pt x="45740" y="64080"/>
                </a:lnTo>
                <a:lnTo>
                  <a:pt x="45760" y="64030"/>
                </a:lnTo>
                <a:lnTo>
                  <a:pt x="45780" y="64000"/>
                </a:lnTo>
                <a:lnTo>
                  <a:pt x="45800" y="63970"/>
                </a:lnTo>
                <a:lnTo>
                  <a:pt x="45850" y="63950"/>
                </a:lnTo>
                <a:lnTo>
                  <a:pt x="46060" y="63970"/>
                </a:lnTo>
                <a:lnTo>
                  <a:pt x="46080" y="63970"/>
                </a:lnTo>
                <a:lnTo>
                  <a:pt x="46100" y="63960"/>
                </a:lnTo>
                <a:lnTo>
                  <a:pt x="46130" y="63930"/>
                </a:lnTo>
                <a:lnTo>
                  <a:pt x="46150" y="63920"/>
                </a:lnTo>
                <a:lnTo>
                  <a:pt x="46190" y="63920"/>
                </a:lnTo>
                <a:lnTo>
                  <a:pt x="46270" y="63930"/>
                </a:lnTo>
                <a:lnTo>
                  <a:pt x="46300" y="63910"/>
                </a:lnTo>
                <a:lnTo>
                  <a:pt x="46330" y="63870"/>
                </a:lnTo>
                <a:lnTo>
                  <a:pt x="46430" y="63780"/>
                </a:lnTo>
                <a:lnTo>
                  <a:pt x="46470" y="63720"/>
                </a:lnTo>
                <a:lnTo>
                  <a:pt x="46480" y="63710"/>
                </a:lnTo>
                <a:lnTo>
                  <a:pt x="46560" y="63710"/>
                </a:lnTo>
                <a:lnTo>
                  <a:pt x="46600" y="63700"/>
                </a:lnTo>
                <a:lnTo>
                  <a:pt x="46640" y="63670"/>
                </a:lnTo>
                <a:lnTo>
                  <a:pt x="46830" y="63470"/>
                </a:lnTo>
                <a:lnTo>
                  <a:pt x="46910" y="63420"/>
                </a:lnTo>
                <a:lnTo>
                  <a:pt x="46980" y="63440"/>
                </a:lnTo>
                <a:lnTo>
                  <a:pt x="46980" y="63410"/>
                </a:lnTo>
                <a:lnTo>
                  <a:pt x="47010" y="63380"/>
                </a:lnTo>
                <a:lnTo>
                  <a:pt x="47010" y="63360"/>
                </a:lnTo>
                <a:lnTo>
                  <a:pt x="47010" y="63340"/>
                </a:lnTo>
                <a:lnTo>
                  <a:pt x="46980" y="63300"/>
                </a:lnTo>
                <a:lnTo>
                  <a:pt x="46980" y="63280"/>
                </a:lnTo>
                <a:lnTo>
                  <a:pt x="46970" y="63230"/>
                </a:lnTo>
                <a:lnTo>
                  <a:pt x="46970" y="63210"/>
                </a:lnTo>
                <a:lnTo>
                  <a:pt x="47010" y="63150"/>
                </a:lnTo>
                <a:lnTo>
                  <a:pt x="47020" y="63130"/>
                </a:lnTo>
                <a:lnTo>
                  <a:pt x="47050" y="62990"/>
                </a:lnTo>
                <a:lnTo>
                  <a:pt x="47060" y="62940"/>
                </a:lnTo>
                <a:lnTo>
                  <a:pt x="47060" y="62890"/>
                </a:lnTo>
                <a:lnTo>
                  <a:pt x="47080" y="62860"/>
                </a:lnTo>
                <a:lnTo>
                  <a:pt x="47130" y="62830"/>
                </a:lnTo>
                <a:lnTo>
                  <a:pt x="47180" y="62810"/>
                </a:lnTo>
                <a:lnTo>
                  <a:pt x="47210" y="62800"/>
                </a:lnTo>
                <a:lnTo>
                  <a:pt x="47180" y="62690"/>
                </a:lnTo>
                <a:lnTo>
                  <a:pt x="47180" y="62580"/>
                </a:lnTo>
                <a:lnTo>
                  <a:pt x="47230" y="62380"/>
                </a:lnTo>
                <a:lnTo>
                  <a:pt x="47220" y="62400"/>
                </a:lnTo>
                <a:lnTo>
                  <a:pt x="47190" y="62460"/>
                </a:lnTo>
                <a:lnTo>
                  <a:pt x="47180" y="62460"/>
                </a:lnTo>
                <a:lnTo>
                  <a:pt x="47150" y="62510"/>
                </a:lnTo>
                <a:lnTo>
                  <a:pt x="47150" y="62520"/>
                </a:lnTo>
                <a:lnTo>
                  <a:pt x="47130" y="62540"/>
                </a:lnTo>
                <a:lnTo>
                  <a:pt x="47120" y="62550"/>
                </a:lnTo>
                <a:lnTo>
                  <a:pt x="47100" y="62550"/>
                </a:lnTo>
                <a:lnTo>
                  <a:pt x="47090" y="62560"/>
                </a:lnTo>
                <a:lnTo>
                  <a:pt x="47100" y="62610"/>
                </a:lnTo>
                <a:lnTo>
                  <a:pt x="47100" y="62630"/>
                </a:lnTo>
                <a:lnTo>
                  <a:pt x="47080" y="62670"/>
                </a:lnTo>
                <a:lnTo>
                  <a:pt x="47050" y="62750"/>
                </a:lnTo>
                <a:lnTo>
                  <a:pt x="47030" y="62780"/>
                </a:lnTo>
                <a:lnTo>
                  <a:pt x="46990" y="62790"/>
                </a:lnTo>
                <a:lnTo>
                  <a:pt x="46960" y="62770"/>
                </a:lnTo>
                <a:lnTo>
                  <a:pt x="46950" y="62730"/>
                </a:lnTo>
                <a:lnTo>
                  <a:pt x="46950" y="62680"/>
                </a:lnTo>
                <a:lnTo>
                  <a:pt x="46940" y="62650"/>
                </a:lnTo>
                <a:lnTo>
                  <a:pt x="46900" y="62630"/>
                </a:lnTo>
                <a:lnTo>
                  <a:pt x="46850" y="62610"/>
                </a:lnTo>
                <a:lnTo>
                  <a:pt x="46820" y="62600"/>
                </a:lnTo>
                <a:lnTo>
                  <a:pt x="46810" y="62600"/>
                </a:lnTo>
                <a:lnTo>
                  <a:pt x="46780" y="62550"/>
                </a:lnTo>
                <a:lnTo>
                  <a:pt x="46760" y="62530"/>
                </a:lnTo>
                <a:lnTo>
                  <a:pt x="46620" y="62460"/>
                </a:lnTo>
                <a:lnTo>
                  <a:pt x="46600" y="62440"/>
                </a:lnTo>
                <a:lnTo>
                  <a:pt x="46610" y="62390"/>
                </a:lnTo>
                <a:lnTo>
                  <a:pt x="46620" y="62360"/>
                </a:lnTo>
                <a:lnTo>
                  <a:pt x="46620" y="62330"/>
                </a:lnTo>
                <a:lnTo>
                  <a:pt x="46590" y="62290"/>
                </a:lnTo>
                <a:lnTo>
                  <a:pt x="46550" y="62270"/>
                </a:lnTo>
                <a:lnTo>
                  <a:pt x="46460" y="62250"/>
                </a:lnTo>
                <a:lnTo>
                  <a:pt x="46390" y="62210"/>
                </a:lnTo>
                <a:lnTo>
                  <a:pt x="46190" y="62170"/>
                </a:lnTo>
                <a:lnTo>
                  <a:pt x="46170" y="62160"/>
                </a:lnTo>
                <a:lnTo>
                  <a:pt x="46150" y="62140"/>
                </a:lnTo>
                <a:lnTo>
                  <a:pt x="46140" y="62120"/>
                </a:lnTo>
                <a:lnTo>
                  <a:pt x="46130" y="62100"/>
                </a:lnTo>
                <a:lnTo>
                  <a:pt x="46130" y="62090"/>
                </a:lnTo>
                <a:lnTo>
                  <a:pt x="46230" y="62050"/>
                </a:lnTo>
                <a:lnTo>
                  <a:pt x="46260" y="61990"/>
                </a:lnTo>
                <a:lnTo>
                  <a:pt x="46270" y="61980"/>
                </a:lnTo>
                <a:lnTo>
                  <a:pt x="46270" y="61920"/>
                </a:lnTo>
                <a:lnTo>
                  <a:pt x="46250" y="61880"/>
                </a:lnTo>
                <a:lnTo>
                  <a:pt x="46230" y="61880"/>
                </a:lnTo>
                <a:lnTo>
                  <a:pt x="46200" y="61960"/>
                </a:lnTo>
                <a:lnTo>
                  <a:pt x="46170" y="61990"/>
                </a:lnTo>
                <a:lnTo>
                  <a:pt x="46120" y="62010"/>
                </a:lnTo>
                <a:lnTo>
                  <a:pt x="46080" y="62010"/>
                </a:lnTo>
                <a:lnTo>
                  <a:pt x="46040" y="62010"/>
                </a:lnTo>
                <a:lnTo>
                  <a:pt x="46000" y="61990"/>
                </a:lnTo>
                <a:lnTo>
                  <a:pt x="45970" y="61950"/>
                </a:lnTo>
                <a:lnTo>
                  <a:pt x="45950" y="61900"/>
                </a:lnTo>
                <a:lnTo>
                  <a:pt x="45960" y="61830"/>
                </a:lnTo>
                <a:lnTo>
                  <a:pt x="45980" y="61790"/>
                </a:lnTo>
                <a:lnTo>
                  <a:pt x="46000" y="61790"/>
                </a:lnTo>
                <a:lnTo>
                  <a:pt x="46040" y="61800"/>
                </a:lnTo>
                <a:lnTo>
                  <a:pt x="46050" y="61820"/>
                </a:lnTo>
                <a:lnTo>
                  <a:pt x="46070" y="61840"/>
                </a:lnTo>
                <a:lnTo>
                  <a:pt x="46080" y="61830"/>
                </a:lnTo>
                <a:lnTo>
                  <a:pt x="46080" y="61790"/>
                </a:lnTo>
                <a:lnTo>
                  <a:pt x="46080" y="61710"/>
                </a:lnTo>
                <a:lnTo>
                  <a:pt x="46090" y="61680"/>
                </a:lnTo>
                <a:lnTo>
                  <a:pt x="46110" y="61670"/>
                </a:lnTo>
                <a:lnTo>
                  <a:pt x="46140" y="61660"/>
                </a:lnTo>
                <a:lnTo>
                  <a:pt x="46170" y="61660"/>
                </a:lnTo>
                <a:lnTo>
                  <a:pt x="46180" y="61670"/>
                </a:lnTo>
                <a:lnTo>
                  <a:pt x="46190" y="61710"/>
                </a:lnTo>
                <a:lnTo>
                  <a:pt x="46200" y="61730"/>
                </a:lnTo>
                <a:lnTo>
                  <a:pt x="46250" y="61760"/>
                </a:lnTo>
                <a:lnTo>
                  <a:pt x="46270" y="61730"/>
                </a:lnTo>
                <a:lnTo>
                  <a:pt x="46270" y="61690"/>
                </a:lnTo>
                <a:lnTo>
                  <a:pt x="46260" y="61660"/>
                </a:lnTo>
                <a:lnTo>
                  <a:pt x="46240" y="61640"/>
                </a:lnTo>
                <a:lnTo>
                  <a:pt x="46230" y="61570"/>
                </a:lnTo>
                <a:lnTo>
                  <a:pt x="46230" y="61470"/>
                </a:lnTo>
                <a:lnTo>
                  <a:pt x="46240" y="61430"/>
                </a:lnTo>
                <a:lnTo>
                  <a:pt x="46260" y="61390"/>
                </a:lnTo>
                <a:lnTo>
                  <a:pt x="46310" y="61330"/>
                </a:lnTo>
                <a:lnTo>
                  <a:pt x="46330" y="61310"/>
                </a:lnTo>
                <a:lnTo>
                  <a:pt x="46340" y="61310"/>
                </a:lnTo>
                <a:lnTo>
                  <a:pt x="46350" y="61300"/>
                </a:lnTo>
                <a:lnTo>
                  <a:pt x="46370" y="61260"/>
                </a:lnTo>
                <a:lnTo>
                  <a:pt x="46370" y="61240"/>
                </a:lnTo>
                <a:lnTo>
                  <a:pt x="46370" y="61220"/>
                </a:lnTo>
                <a:lnTo>
                  <a:pt x="46370" y="61190"/>
                </a:lnTo>
                <a:lnTo>
                  <a:pt x="46380" y="61160"/>
                </a:lnTo>
                <a:lnTo>
                  <a:pt x="46430" y="61080"/>
                </a:lnTo>
                <a:lnTo>
                  <a:pt x="46450" y="61030"/>
                </a:lnTo>
                <a:lnTo>
                  <a:pt x="46450" y="60960"/>
                </a:lnTo>
                <a:lnTo>
                  <a:pt x="46460" y="60940"/>
                </a:lnTo>
                <a:lnTo>
                  <a:pt x="46470" y="60940"/>
                </a:lnTo>
                <a:lnTo>
                  <a:pt x="46490" y="60970"/>
                </a:lnTo>
                <a:lnTo>
                  <a:pt x="46500" y="61000"/>
                </a:lnTo>
                <a:lnTo>
                  <a:pt x="46500" y="61020"/>
                </a:lnTo>
                <a:lnTo>
                  <a:pt x="46510" y="61040"/>
                </a:lnTo>
                <a:lnTo>
                  <a:pt x="46540" y="61060"/>
                </a:lnTo>
                <a:lnTo>
                  <a:pt x="46570" y="61020"/>
                </a:lnTo>
                <a:lnTo>
                  <a:pt x="46610" y="60980"/>
                </a:lnTo>
                <a:lnTo>
                  <a:pt x="46670" y="60950"/>
                </a:lnTo>
                <a:lnTo>
                  <a:pt x="46710" y="60950"/>
                </a:lnTo>
                <a:lnTo>
                  <a:pt x="46720" y="60970"/>
                </a:lnTo>
                <a:lnTo>
                  <a:pt x="46730" y="61000"/>
                </a:lnTo>
                <a:lnTo>
                  <a:pt x="46740" y="61030"/>
                </a:lnTo>
                <a:lnTo>
                  <a:pt x="46770" y="61040"/>
                </a:lnTo>
                <a:lnTo>
                  <a:pt x="46790" y="61040"/>
                </a:lnTo>
                <a:lnTo>
                  <a:pt x="46800" y="61030"/>
                </a:lnTo>
                <a:lnTo>
                  <a:pt x="46800" y="61010"/>
                </a:lnTo>
                <a:lnTo>
                  <a:pt x="46770" y="60950"/>
                </a:lnTo>
                <a:lnTo>
                  <a:pt x="46760" y="60900"/>
                </a:lnTo>
                <a:lnTo>
                  <a:pt x="46750" y="60860"/>
                </a:lnTo>
                <a:lnTo>
                  <a:pt x="46750" y="60800"/>
                </a:lnTo>
                <a:lnTo>
                  <a:pt x="46770" y="60760"/>
                </a:lnTo>
                <a:lnTo>
                  <a:pt x="46770" y="60730"/>
                </a:lnTo>
                <a:lnTo>
                  <a:pt x="46760" y="60700"/>
                </a:lnTo>
                <a:lnTo>
                  <a:pt x="46750" y="60700"/>
                </a:lnTo>
                <a:lnTo>
                  <a:pt x="46740" y="60730"/>
                </a:lnTo>
                <a:lnTo>
                  <a:pt x="46740" y="60770"/>
                </a:lnTo>
                <a:lnTo>
                  <a:pt x="46730" y="60790"/>
                </a:lnTo>
                <a:lnTo>
                  <a:pt x="46720" y="60820"/>
                </a:lnTo>
                <a:lnTo>
                  <a:pt x="46720" y="60840"/>
                </a:lnTo>
                <a:lnTo>
                  <a:pt x="46710" y="60860"/>
                </a:lnTo>
                <a:lnTo>
                  <a:pt x="46690" y="60880"/>
                </a:lnTo>
                <a:lnTo>
                  <a:pt x="46670" y="60890"/>
                </a:lnTo>
                <a:lnTo>
                  <a:pt x="46620" y="60880"/>
                </a:lnTo>
                <a:lnTo>
                  <a:pt x="46600" y="60880"/>
                </a:lnTo>
                <a:lnTo>
                  <a:pt x="46580" y="60890"/>
                </a:lnTo>
                <a:lnTo>
                  <a:pt x="46560" y="60920"/>
                </a:lnTo>
                <a:lnTo>
                  <a:pt x="46530" y="60920"/>
                </a:lnTo>
                <a:lnTo>
                  <a:pt x="46520" y="60910"/>
                </a:lnTo>
                <a:lnTo>
                  <a:pt x="46500" y="60860"/>
                </a:lnTo>
                <a:lnTo>
                  <a:pt x="46480" y="60850"/>
                </a:lnTo>
                <a:lnTo>
                  <a:pt x="46440" y="60840"/>
                </a:lnTo>
                <a:lnTo>
                  <a:pt x="46400" y="60830"/>
                </a:lnTo>
                <a:lnTo>
                  <a:pt x="46480" y="60800"/>
                </a:lnTo>
                <a:lnTo>
                  <a:pt x="46590" y="60740"/>
                </a:lnTo>
                <a:lnTo>
                  <a:pt x="46620" y="60720"/>
                </a:lnTo>
                <a:lnTo>
                  <a:pt x="46640" y="60720"/>
                </a:lnTo>
                <a:lnTo>
                  <a:pt x="46680" y="60740"/>
                </a:lnTo>
                <a:lnTo>
                  <a:pt x="46700" y="60750"/>
                </a:lnTo>
                <a:lnTo>
                  <a:pt x="46710" y="60750"/>
                </a:lnTo>
                <a:lnTo>
                  <a:pt x="46720" y="60730"/>
                </a:lnTo>
                <a:lnTo>
                  <a:pt x="46730" y="60710"/>
                </a:lnTo>
                <a:lnTo>
                  <a:pt x="46740" y="60690"/>
                </a:lnTo>
                <a:lnTo>
                  <a:pt x="46740" y="60660"/>
                </a:lnTo>
                <a:lnTo>
                  <a:pt x="46750" y="60640"/>
                </a:lnTo>
                <a:lnTo>
                  <a:pt x="46760" y="60620"/>
                </a:lnTo>
                <a:lnTo>
                  <a:pt x="46780" y="60600"/>
                </a:lnTo>
                <a:lnTo>
                  <a:pt x="46790" y="60600"/>
                </a:lnTo>
                <a:lnTo>
                  <a:pt x="46800" y="60600"/>
                </a:lnTo>
                <a:lnTo>
                  <a:pt x="46810" y="60600"/>
                </a:lnTo>
                <a:lnTo>
                  <a:pt x="46820" y="60620"/>
                </a:lnTo>
                <a:lnTo>
                  <a:pt x="46830" y="60650"/>
                </a:lnTo>
                <a:lnTo>
                  <a:pt x="46880" y="60780"/>
                </a:lnTo>
                <a:lnTo>
                  <a:pt x="46890" y="60800"/>
                </a:lnTo>
                <a:lnTo>
                  <a:pt x="46900" y="60820"/>
                </a:lnTo>
                <a:lnTo>
                  <a:pt x="46940" y="60840"/>
                </a:lnTo>
                <a:lnTo>
                  <a:pt x="46980" y="60850"/>
                </a:lnTo>
                <a:lnTo>
                  <a:pt x="47160" y="60890"/>
                </a:lnTo>
                <a:lnTo>
                  <a:pt x="47180" y="60900"/>
                </a:lnTo>
                <a:lnTo>
                  <a:pt x="47190" y="60910"/>
                </a:lnTo>
                <a:lnTo>
                  <a:pt x="47220" y="60930"/>
                </a:lnTo>
                <a:lnTo>
                  <a:pt x="47240" y="60940"/>
                </a:lnTo>
                <a:lnTo>
                  <a:pt x="47280" y="60950"/>
                </a:lnTo>
                <a:lnTo>
                  <a:pt x="47310" y="60950"/>
                </a:lnTo>
                <a:lnTo>
                  <a:pt x="47340" y="60950"/>
                </a:lnTo>
                <a:lnTo>
                  <a:pt x="47360" y="60940"/>
                </a:lnTo>
                <a:lnTo>
                  <a:pt x="47500" y="60860"/>
                </a:lnTo>
                <a:lnTo>
                  <a:pt x="47540" y="60840"/>
                </a:lnTo>
                <a:lnTo>
                  <a:pt x="47610" y="60830"/>
                </a:lnTo>
                <a:lnTo>
                  <a:pt x="47640" y="60830"/>
                </a:lnTo>
                <a:lnTo>
                  <a:pt x="47670" y="60840"/>
                </a:lnTo>
                <a:lnTo>
                  <a:pt x="47690" y="60850"/>
                </a:lnTo>
                <a:lnTo>
                  <a:pt x="47720" y="60880"/>
                </a:lnTo>
                <a:lnTo>
                  <a:pt x="47780" y="60950"/>
                </a:lnTo>
                <a:lnTo>
                  <a:pt x="47820" y="60980"/>
                </a:lnTo>
                <a:lnTo>
                  <a:pt x="47830" y="60990"/>
                </a:lnTo>
                <a:lnTo>
                  <a:pt x="47830" y="61000"/>
                </a:lnTo>
                <a:lnTo>
                  <a:pt x="47820" y="61020"/>
                </a:lnTo>
                <a:lnTo>
                  <a:pt x="47810" y="61050"/>
                </a:lnTo>
                <a:lnTo>
                  <a:pt x="47800" y="61070"/>
                </a:lnTo>
                <a:lnTo>
                  <a:pt x="47810" y="61090"/>
                </a:lnTo>
                <a:lnTo>
                  <a:pt x="47830" y="61110"/>
                </a:lnTo>
                <a:lnTo>
                  <a:pt x="47850" y="61130"/>
                </a:lnTo>
                <a:lnTo>
                  <a:pt x="47900" y="61160"/>
                </a:lnTo>
                <a:lnTo>
                  <a:pt x="47920" y="61180"/>
                </a:lnTo>
                <a:lnTo>
                  <a:pt x="47950" y="61210"/>
                </a:lnTo>
                <a:lnTo>
                  <a:pt x="47970" y="61240"/>
                </a:lnTo>
                <a:lnTo>
                  <a:pt x="48000" y="61280"/>
                </a:lnTo>
                <a:lnTo>
                  <a:pt x="48000" y="61300"/>
                </a:lnTo>
                <a:lnTo>
                  <a:pt x="48040" y="61360"/>
                </a:lnTo>
                <a:lnTo>
                  <a:pt x="48070" y="61380"/>
                </a:lnTo>
                <a:lnTo>
                  <a:pt x="48110" y="61400"/>
                </a:lnTo>
                <a:lnTo>
                  <a:pt x="48140" y="61400"/>
                </a:lnTo>
                <a:lnTo>
                  <a:pt x="48360" y="61410"/>
                </a:lnTo>
                <a:lnTo>
                  <a:pt x="48670" y="61510"/>
                </a:lnTo>
                <a:lnTo>
                  <a:pt x="48760" y="61630"/>
                </a:lnTo>
                <a:close/>
                <a:moveTo>
                  <a:pt x="42230" y="73700"/>
                </a:moveTo>
                <a:lnTo>
                  <a:pt x="42250" y="73710"/>
                </a:lnTo>
                <a:lnTo>
                  <a:pt x="42250" y="73730"/>
                </a:lnTo>
                <a:lnTo>
                  <a:pt x="42240" y="73750"/>
                </a:lnTo>
                <a:lnTo>
                  <a:pt x="42230" y="73760"/>
                </a:lnTo>
                <a:lnTo>
                  <a:pt x="42220" y="73760"/>
                </a:lnTo>
                <a:lnTo>
                  <a:pt x="42220" y="73780"/>
                </a:lnTo>
                <a:lnTo>
                  <a:pt x="42210" y="73790"/>
                </a:lnTo>
                <a:lnTo>
                  <a:pt x="42220" y="73810"/>
                </a:lnTo>
                <a:lnTo>
                  <a:pt x="42230" y="73810"/>
                </a:lnTo>
                <a:lnTo>
                  <a:pt x="42250" y="73800"/>
                </a:lnTo>
                <a:lnTo>
                  <a:pt x="42260" y="73800"/>
                </a:lnTo>
                <a:lnTo>
                  <a:pt x="42280" y="73800"/>
                </a:lnTo>
                <a:lnTo>
                  <a:pt x="42290" y="73800"/>
                </a:lnTo>
                <a:lnTo>
                  <a:pt x="42300" y="73810"/>
                </a:lnTo>
                <a:lnTo>
                  <a:pt x="42310" y="73850"/>
                </a:lnTo>
                <a:lnTo>
                  <a:pt x="42320" y="73900"/>
                </a:lnTo>
                <a:lnTo>
                  <a:pt x="42320" y="73950"/>
                </a:lnTo>
                <a:lnTo>
                  <a:pt x="42300" y="73990"/>
                </a:lnTo>
                <a:lnTo>
                  <a:pt x="42270" y="74000"/>
                </a:lnTo>
                <a:lnTo>
                  <a:pt x="42250" y="74010"/>
                </a:lnTo>
                <a:lnTo>
                  <a:pt x="42230" y="74010"/>
                </a:lnTo>
                <a:lnTo>
                  <a:pt x="42210" y="74010"/>
                </a:lnTo>
                <a:lnTo>
                  <a:pt x="42200" y="73990"/>
                </a:lnTo>
                <a:lnTo>
                  <a:pt x="42180" y="73990"/>
                </a:lnTo>
                <a:lnTo>
                  <a:pt x="42160" y="73980"/>
                </a:lnTo>
                <a:lnTo>
                  <a:pt x="42150" y="73970"/>
                </a:lnTo>
                <a:lnTo>
                  <a:pt x="42150" y="73960"/>
                </a:lnTo>
                <a:lnTo>
                  <a:pt x="42160" y="73920"/>
                </a:lnTo>
                <a:lnTo>
                  <a:pt x="42160" y="73910"/>
                </a:lnTo>
                <a:lnTo>
                  <a:pt x="42180" y="73910"/>
                </a:lnTo>
                <a:lnTo>
                  <a:pt x="42140" y="73900"/>
                </a:lnTo>
                <a:lnTo>
                  <a:pt x="42120" y="73930"/>
                </a:lnTo>
                <a:lnTo>
                  <a:pt x="42080" y="74000"/>
                </a:lnTo>
                <a:lnTo>
                  <a:pt x="42060" y="74020"/>
                </a:lnTo>
                <a:lnTo>
                  <a:pt x="42030" y="74030"/>
                </a:lnTo>
                <a:lnTo>
                  <a:pt x="42020" y="74040"/>
                </a:lnTo>
                <a:lnTo>
                  <a:pt x="42000" y="74060"/>
                </a:lnTo>
                <a:lnTo>
                  <a:pt x="41980" y="74090"/>
                </a:lnTo>
                <a:lnTo>
                  <a:pt x="41980" y="74100"/>
                </a:lnTo>
                <a:lnTo>
                  <a:pt x="41950" y="74120"/>
                </a:lnTo>
                <a:lnTo>
                  <a:pt x="41920" y="74130"/>
                </a:lnTo>
                <a:lnTo>
                  <a:pt x="41840" y="74140"/>
                </a:lnTo>
                <a:lnTo>
                  <a:pt x="41770" y="74170"/>
                </a:lnTo>
                <a:lnTo>
                  <a:pt x="41730" y="74170"/>
                </a:lnTo>
                <a:lnTo>
                  <a:pt x="41690" y="74150"/>
                </a:lnTo>
                <a:lnTo>
                  <a:pt x="41660" y="74130"/>
                </a:lnTo>
                <a:lnTo>
                  <a:pt x="41650" y="74080"/>
                </a:lnTo>
                <a:lnTo>
                  <a:pt x="41650" y="73960"/>
                </a:lnTo>
                <a:lnTo>
                  <a:pt x="41680" y="73920"/>
                </a:lnTo>
                <a:lnTo>
                  <a:pt x="41730" y="73920"/>
                </a:lnTo>
                <a:lnTo>
                  <a:pt x="41830" y="73960"/>
                </a:lnTo>
                <a:lnTo>
                  <a:pt x="41920" y="73960"/>
                </a:lnTo>
                <a:lnTo>
                  <a:pt x="42000" y="73910"/>
                </a:lnTo>
                <a:lnTo>
                  <a:pt x="42210" y="73710"/>
                </a:lnTo>
                <a:lnTo>
                  <a:pt x="42230" y="73700"/>
                </a:lnTo>
                <a:close/>
                <a:moveTo>
                  <a:pt x="42250" y="73510"/>
                </a:moveTo>
                <a:lnTo>
                  <a:pt x="42260" y="73530"/>
                </a:lnTo>
                <a:lnTo>
                  <a:pt x="42260" y="73570"/>
                </a:lnTo>
                <a:lnTo>
                  <a:pt x="42260" y="73610"/>
                </a:lnTo>
                <a:lnTo>
                  <a:pt x="42260" y="73640"/>
                </a:lnTo>
                <a:lnTo>
                  <a:pt x="42220" y="73680"/>
                </a:lnTo>
                <a:lnTo>
                  <a:pt x="41920" y="73900"/>
                </a:lnTo>
                <a:lnTo>
                  <a:pt x="41860" y="73910"/>
                </a:lnTo>
                <a:lnTo>
                  <a:pt x="41830" y="73910"/>
                </a:lnTo>
                <a:lnTo>
                  <a:pt x="41800" y="73910"/>
                </a:lnTo>
                <a:lnTo>
                  <a:pt x="41770" y="73900"/>
                </a:lnTo>
                <a:lnTo>
                  <a:pt x="41750" y="73870"/>
                </a:lnTo>
                <a:lnTo>
                  <a:pt x="41740" y="73850"/>
                </a:lnTo>
                <a:lnTo>
                  <a:pt x="41730" y="73820"/>
                </a:lnTo>
                <a:lnTo>
                  <a:pt x="41740" y="73800"/>
                </a:lnTo>
                <a:lnTo>
                  <a:pt x="41760" y="73800"/>
                </a:lnTo>
                <a:lnTo>
                  <a:pt x="41880" y="73810"/>
                </a:lnTo>
                <a:lnTo>
                  <a:pt x="41930" y="73800"/>
                </a:lnTo>
                <a:lnTo>
                  <a:pt x="41980" y="73770"/>
                </a:lnTo>
                <a:lnTo>
                  <a:pt x="42020" y="73720"/>
                </a:lnTo>
                <a:lnTo>
                  <a:pt x="42040" y="73670"/>
                </a:lnTo>
                <a:lnTo>
                  <a:pt x="42000" y="73670"/>
                </a:lnTo>
                <a:lnTo>
                  <a:pt x="41910" y="73730"/>
                </a:lnTo>
                <a:lnTo>
                  <a:pt x="41850" y="73740"/>
                </a:lnTo>
                <a:lnTo>
                  <a:pt x="41880" y="73710"/>
                </a:lnTo>
                <a:lnTo>
                  <a:pt x="41930" y="73680"/>
                </a:lnTo>
                <a:lnTo>
                  <a:pt x="41950" y="73650"/>
                </a:lnTo>
                <a:lnTo>
                  <a:pt x="41870" y="73650"/>
                </a:lnTo>
                <a:lnTo>
                  <a:pt x="41840" y="73670"/>
                </a:lnTo>
                <a:lnTo>
                  <a:pt x="41780" y="73730"/>
                </a:lnTo>
                <a:lnTo>
                  <a:pt x="41750" y="73740"/>
                </a:lnTo>
                <a:lnTo>
                  <a:pt x="41700" y="73720"/>
                </a:lnTo>
                <a:lnTo>
                  <a:pt x="41670" y="73690"/>
                </a:lnTo>
                <a:lnTo>
                  <a:pt x="41610" y="73590"/>
                </a:lnTo>
                <a:lnTo>
                  <a:pt x="41650" y="73550"/>
                </a:lnTo>
                <a:lnTo>
                  <a:pt x="41650" y="73490"/>
                </a:lnTo>
                <a:lnTo>
                  <a:pt x="41640" y="73370"/>
                </a:lnTo>
                <a:lnTo>
                  <a:pt x="41650" y="73320"/>
                </a:lnTo>
                <a:lnTo>
                  <a:pt x="41670" y="73310"/>
                </a:lnTo>
                <a:lnTo>
                  <a:pt x="41700" y="73310"/>
                </a:lnTo>
                <a:lnTo>
                  <a:pt x="41730" y="73270"/>
                </a:lnTo>
                <a:lnTo>
                  <a:pt x="41720" y="73250"/>
                </a:lnTo>
                <a:lnTo>
                  <a:pt x="41710" y="73230"/>
                </a:lnTo>
                <a:lnTo>
                  <a:pt x="41710" y="73210"/>
                </a:lnTo>
                <a:lnTo>
                  <a:pt x="41740" y="73190"/>
                </a:lnTo>
                <a:lnTo>
                  <a:pt x="41760" y="73200"/>
                </a:lnTo>
                <a:lnTo>
                  <a:pt x="41790" y="73210"/>
                </a:lnTo>
                <a:lnTo>
                  <a:pt x="41820" y="73230"/>
                </a:lnTo>
                <a:lnTo>
                  <a:pt x="41830" y="73240"/>
                </a:lnTo>
                <a:lnTo>
                  <a:pt x="41850" y="73290"/>
                </a:lnTo>
                <a:lnTo>
                  <a:pt x="41890" y="73280"/>
                </a:lnTo>
                <a:lnTo>
                  <a:pt x="41940" y="73260"/>
                </a:lnTo>
                <a:lnTo>
                  <a:pt x="41970" y="73230"/>
                </a:lnTo>
                <a:lnTo>
                  <a:pt x="42020" y="73170"/>
                </a:lnTo>
                <a:lnTo>
                  <a:pt x="42040" y="73170"/>
                </a:lnTo>
                <a:lnTo>
                  <a:pt x="42060" y="73250"/>
                </a:lnTo>
                <a:lnTo>
                  <a:pt x="42070" y="73250"/>
                </a:lnTo>
                <a:lnTo>
                  <a:pt x="42080" y="73230"/>
                </a:lnTo>
                <a:lnTo>
                  <a:pt x="42090" y="73190"/>
                </a:lnTo>
                <a:lnTo>
                  <a:pt x="42100" y="73170"/>
                </a:lnTo>
                <a:lnTo>
                  <a:pt x="42120" y="73160"/>
                </a:lnTo>
                <a:lnTo>
                  <a:pt x="42130" y="73160"/>
                </a:lnTo>
                <a:lnTo>
                  <a:pt x="42150" y="73160"/>
                </a:lnTo>
                <a:lnTo>
                  <a:pt x="42150" y="73180"/>
                </a:lnTo>
                <a:lnTo>
                  <a:pt x="42140" y="73210"/>
                </a:lnTo>
                <a:lnTo>
                  <a:pt x="42150" y="73240"/>
                </a:lnTo>
                <a:lnTo>
                  <a:pt x="42150" y="73250"/>
                </a:lnTo>
                <a:lnTo>
                  <a:pt x="42160" y="73250"/>
                </a:lnTo>
                <a:lnTo>
                  <a:pt x="42180" y="73230"/>
                </a:lnTo>
                <a:lnTo>
                  <a:pt x="42180" y="73220"/>
                </a:lnTo>
                <a:lnTo>
                  <a:pt x="42200" y="73190"/>
                </a:lnTo>
                <a:lnTo>
                  <a:pt x="42220" y="73160"/>
                </a:lnTo>
                <a:lnTo>
                  <a:pt x="42230" y="73180"/>
                </a:lnTo>
                <a:lnTo>
                  <a:pt x="42220" y="73250"/>
                </a:lnTo>
                <a:lnTo>
                  <a:pt x="42200" y="73420"/>
                </a:lnTo>
                <a:lnTo>
                  <a:pt x="42200" y="73430"/>
                </a:lnTo>
                <a:lnTo>
                  <a:pt x="42180" y="73480"/>
                </a:lnTo>
                <a:lnTo>
                  <a:pt x="42200" y="73470"/>
                </a:lnTo>
                <a:lnTo>
                  <a:pt x="42220" y="73480"/>
                </a:lnTo>
                <a:lnTo>
                  <a:pt x="42230" y="73490"/>
                </a:lnTo>
                <a:lnTo>
                  <a:pt x="42250" y="73510"/>
                </a:lnTo>
                <a:close/>
                <a:moveTo>
                  <a:pt x="43800" y="73240"/>
                </a:moveTo>
                <a:lnTo>
                  <a:pt x="43740" y="73170"/>
                </a:lnTo>
                <a:lnTo>
                  <a:pt x="43730" y="73110"/>
                </a:lnTo>
                <a:lnTo>
                  <a:pt x="43790" y="73100"/>
                </a:lnTo>
                <a:lnTo>
                  <a:pt x="43920" y="73140"/>
                </a:lnTo>
                <a:lnTo>
                  <a:pt x="44090" y="73260"/>
                </a:lnTo>
                <a:lnTo>
                  <a:pt x="44100" y="73270"/>
                </a:lnTo>
                <a:lnTo>
                  <a:pt x="44110" y="73280"/>
                </a:lnTo>
                <a:lnTo>
                  <a:pt x="44110" y="73310"/>
                </a:lnTo>
                <a:lnTo>
                  <a:pt x="44100" y="73330"/>
                </a:lnTo>
                <a:lnTo>
                  <a:pt x="44090" y="73340"/>
                </a:lnTo>
                <a:lnTo>
                  <a:pt x="44040" y="73360"/>
                </a:lnTo>
                <a:lnTo>
                  <a:pt x="43930" y="73430"/>
                </a:lnTo>
                <a:lnTo>
                  <a:pt x="43880" y="73430"/>
                </a:lnTo>
                <a:lnTo>
                  <a:pt x="43860" y="73410"/>
                </a:lnTo>
                <a:lnTo>
                  <a:pt x="43820" y="73310"/>
                </a:lnTo>
                <a:lnTo>
                  <a:pt x="43820" y="73290"/>
                </a:lnTo>
                <a:lnTo>
                  <a:pt x="43810" y="73270"/>
                </a:lnTo>
                <a:lnTo>
                  <a:pt x="43810" y="73260"/>
                </a:lnTo>
                <a:lnTo>
                  <a:pt x="43800" y="73240"/>
                </a:lnTo>
                <a:close/>
                <a:moveTo>
                  <a:pt x="44500" y="73310"/>
                </a:moveTo>
                <a:lnTo>
                  <a:pt x="44460" y="73290"/>
                </a:lnTo>
                <a:lnTo>
                  <a:pt x="44340" y="73210"/>
                </a:lnTo>
                <a:lnTo>
                  <a:pt x="44300" y="73150"/>
                </a:lnTo>
                <a:lnTo>
                  <a:pt x="44220" y="73070"/>
                </a:lnTo>
                <a:lnTo>
                  <a:pt x="44210" y="73030"/>
                </a:lnTo>
                <a:lnTo>
                  <a:pt x="44230" y="73000"/>
                </a:lnTo>
                <a:lnTo>
                  <a:pt x="44280" y="72990"/>
                </a:lnTo>
                <a:lnTo>
                  <a:pt x="44310" y="72990"/>
                </a:lnTo>
                <a:lnTo>
                  <a:pt x="44360" y="73020"/>
                </a:lnTo>
                <a:lnTo>
                  <a:pt x="44440" y="73100"/>
                </a:lnTo>
                <a:lnTo>
                  <a:pt x="44500" y="73120"/>
                </a:lnTo>
                <a:lnTo>
                  <a:pt x="44560" y="73160"/>
                </a:lnTo>
                <a:lnTo>
                  <a:pt x="44560" y="73240"/>
                </a:lnTo>
                <a:lnTo>
                  <a:pt x="44540" y="73310"/>
                </a:lnTo>
                <a:lnTo>
                  <a:pt x="44500" y="73310"/>
                </a:lnTo>
                <a:close/>
                <a:moveTo>
                  <a:pt x="43760" y="72950"/>
                </a:moveTo>
                <a:lnTo>
                  <a:pt x="43830" y="72930"/>
                </a:lnTo>
                <a:lnTo>
                  <a:pt x="43890" y="72940"/>
                </a:lnTo>
                <a:lnTo>
                  <a:pt x="44010" y="73010"/>
                </a:lnTo>
                <a:lnTo>
                  <a:pt x="43970" y="72950"/>
                </a:lnTo>
                <a:lnTo>
                  <a:pt x="43940" y="72900"/>
                </a:lnTo>
                <a:lnTo>
                  <a:pt x="43950" y="72850"/>
                </a:lnTo>
                <a:lnTo>
                  <a:pt x="43990" y="72800"/>
                </a:lnTo>
                <a:lnTo>
                  <a:pt x="44010" y="72780"/>
                </a:lnTo>
                <a:lnTo>
                  <a:pt x="44030" y="72770"/>
                </a:lnTo>
                <a:lnTo>
                  <a:pt x="44060" y="72760"/>
                </a:lnTo>
                <a:lnTo>
                  <a:pt x="44090" y="72760"/>
                </a:lnTo>
                <a:lnTo>
                  <a:pt x="44120" y="72780"/>
                </a:lnTo>
                <a:lnTo>
                  <a:pt x="44120" y="72820"/>
                </a:lnTo>
                <a:lnTo>
                  <a:pt x="44100" y="72900"/>
                </a:lnTo>
                <a:lnTo>
                  <a:pt x="44110" y="72990"/>
                </a:lnTo>
                <a:lnTo>
                  <a:pt x="44150" y="73050"/>
                </a:lnTo>
                <a:lnTo>
                  <a:pt x="44240" y="73150"/>
                </a:lnTo>
                <a:lnTo>
                  <a:pt x="44260" y="73210"/>
                </a:lnTo>
                <a:lnTo>
                  <a:pt x="44220" y="73250"/>
                </a:lnTo>
                <a:lnTo>
                  <a:pt x="44170" y="73260"/>
                </a:lnTo>
                <a:lnTo>
                  <a:pt x="44050" y="73150"/>
                </a:lnTo>
                <a:lnTo>
                  <a:pt x="43820" y="73040"/>
                </a:lnTo>
                <a:lnTo>
                  <a:pt x="43760" y="72950"/>
                </a:lnTo>
                <a:close/>
                <a:moveTo>
                  <a:pt x="43750" y="73590"/>
                </a:moveTo>
                <a:lnTo>
                  <a:pt x="43780" y="73610"/>
                </a:lnTo>
                <a:lnTo>
                  <a:pt x="43780" y="73660"/>
                </a:lnTo>
                <a:lnTo>
                  <a:pt x="43780" y="73710"/>
                </a:lnTo>
                <a:lnTo>
                  <a:pt x="43770" y="73750"/>
                </a:lnTo>
                <a:lnTo>
                  <a:pt x="43730" y="73820"/>
                </a:lnTo>
                <a:lnTo>
                  <a:pt x="43700" y="73840"/>
                </a:lnTo>
                <a:lnTo>
                  <a:pt x="43640" y="73860"/>
                </a:lnTo>
                <a:lnTo>
                  <a:pt x="43580" y="73890"/>
                </a:lnTo>
                <a:lnTo>
                  <a:pt x="43560" y="73900"/>
                </a:lnTo>
                <a:lnTo>
                  <a:pt x="43530" y="73890"/>
                </a:lnTo>
                <a:lnTo>
                  <a:pt x="43470" y="73830"/>
                </a:lnTo>
                <a:lnTo>
                  <a:pt x="43450" y="73820"/>
                </a:lnTo>
                <a:lnTo>
                  <a:pt x="43400" y="73800"/>
                </a:lnTo>
                <a:lnTo>
                  <a:pt x="43380" y="73800"/>
                </a:lnTo>
                <a:lnTo>
                  <a:pt x="43370" y="73790"/>
                </a:lnTo>
                <a:lnTo>
                  <a:pt x="43320" y="73730"/>
                </a:lnTo>
                <a:lnTo>
                  <a:pt x="43300" y="73720"/>
                </a:lnTo>
                <a:lnTo>
                  <a:pt x="43270" y="73720"/>
                </a:lnTo>
                <a:lnTo>
                  <a:pt x="43220" y="73740"/>
                </a:lnTo>
                <a:lnTo>
                  <a:pt x="43170" y="73740"/>
                </a:lnTo>
                <a:lnTo>
                  <a:pt x="43080" y="73710"/>
                </a:lnTo>
                <a:lnTo>
                  <a:pt x="42940" y="73690"/>
                </a:lnTo>
                <a:lnTo>
                  <a:pt x="42890" y="73670"/>
                </a:lnTo>
                <a:lnTo>
                  <a:pt x="42850" y="73650"/>
                </a:lnTo>
                <a:lnTo>
                  <a:pt x="42820" y="73600"/>
                </a:lnTo>
                <a:lnTo>
                  <a:pt x="42810" y="73480"/>
                </a:lnTo>
                <a:lnTo>
                  <a:pt x="42790" y="73430"/>
                </a:lnTo>
                <a:lnTo>
                  <a:pt x="42780" y="73370"/>
                </a:lnTo>
                <a:lnTo>
                  <a:pt x="42800" y="73320"/>
                </a:lnTo>
                <a:lnTo>
                  <a:pt x="42830" y="73280"/>
                </a:lnTo>
                <a:lnTo>
                  <a:pt x="42940" y="73140"/>
                </a:lnTo>
                <a:lnTo>
                  <a:pt x="42970" y="73120"/>
                </a:lnTo>
                <a:lnTo>
                  <a:pt x="42990" y="73120"/>
                </a:lnTo>
                <a:lnTo>
                  <a:pt x="43030" y="73100"/>
                </a:lnTo>
                <a:lnTo>
                  <a:pt x="43050" y="73100"/>
                </a:lnTo>
                <a:lnTo>
                  <a:pt x="43080" y="73090"/>
                </a:lnTo>
                <a:lnTo>
                  <a:pt x="43120" y="73060"/>
                </a:lnTo>
                <a:lnTo>
                  <a:pt x="43150" y="73060"/>
                </a:lnTo>
                <a:lnTo>
                  <a:pt x="43170" y="73100"/>
                </a:lnTo>
                <a:lnTo>
                  <a:pt x="43190" y="73220"/>
                </a:lnTo>
                <a:lnTo>
                  <a:pt x="43210" y="73280"/>
                </a:lnTo>
                <a:lnTo>
                  <a:pt x="43240" y="73320"/>
                </a:lnTo>
                <a:lnTo>
                  <a:pt x="43270" y="73330"/>
                </a:lnTo>
                <a:lnTo>
                  <a:pt x="43300" y="73320"/>
                </a:lnTo>
                <a:lnTo>
                  <a:pt x="43320" y="73290"/>
                </a:lnTo>
                <a:lnTo>
                  <a:pt x="43360" y="73230"/>
                </a:lnTo>
                <a:lnTo>
                  <a:pt x="43360" y="73190"/>
                </a:lnTo>
                <a:lnTo>
                  <a:pt x="43340" y="73170"/>
                </a:lnTo>
                <a:lnTo>
                  <a:pt x="43290" y="73160"/>
                </a:lnTo>
                <a:lnTo>
                  <a:pt x="43190" y="72990"/>
                </a:lnTo>
                <a:lnTo>
                  <a:pt x="43180" y="72930"/>
                </a:lnTo>
                <a:lnTo>
                  <a:pt x="43200" y="72770"/>
                </a:lnTo>
                <a:lnTo>
                  <a:pt x="43210" y="72720"/>
                </a:lnTo>
                <a:lnTo>
                  <a:pt x="43260" y="72620"/>
                </a:lnTo>
                <a:lnTo>
                  <a:pt x="43270" y="72570"/>
                </a:lnTo>
                <a:lnTo>
                  <a:pt x="43280" y="72510"/>
                </a:lnTo>
                <a:lnTo>
                  <a:pt x="43270" y="72460"/>
                </a:lnTo>
                <a:lnTo>
                  <a:pt x="43270" y="72410"/>
                </a:lnTo>
                <a:lnTo>
                  <a:pt x="43290" y="72360"/>
                </a:lnTo>
                <a:lnTo>
                  <a:pt x="43320" y="72340"/>
                </a:lnTo>
                <a:lnTo>
                  <a:pt x="43350" y="72350"/>
                </a:lnTo>
                <a:lnTo>
                  <a:pt x="43370" y="72380"/>
                </a:lnTo>
                <a:lnTo>
                  <a:pt x="43390" y="72420"/>
                </a:lnTo>
                <a:lnTo>
                  <a:pt x="43390" y="72460"/>
                </a:lnTo>
                <a:lnTo>
                  <a:pt x="43390" y="72500"/>
                </a:lnTo>
                <a:lnTo>
                  <a:pt x="43380" y="72530"/>
                </a:lnTo>
                <a:lnTo>
                  <a:pt x="43350" y="72540"/>
                </a:lnTo>
                <a:lnTo>
                  <a:pt x="43340" y="72560"/>
                </a:lnTo>
                <a:lnTo>
                  <a:pt x="43350" y="72600"/>
                </a:lnTo>
                <a:lnTo>
                  <a:pt x="43370" y="72630"/>
                </a:lnTo>
                <a:lnTo>
                  <a:pt x="43390" y="72620"/>
                </a:lnTo>
                <a:lnTo>
                  <a:pt x="43400" y="72620"/>
                </a:lnTo>
                <a:lnTo>
                  <a:pt x="43420" y="72640"/>
                </a:lnTo>
                <a:lnTo>
                  <a:pt x="43440" y="72680"/>
                </a:lnTo>
                <a:lnTo>
                  <a:pt x="43450" y="72720"/>
                </a:lnTo>
                <a:lnTo>
                  <a:pt x="43430" y="72790"/>
                </a:lnTo>
                <a:lnTo>
                  <a:pt x="43420" y="72820"/>
                </a:lnTo>
                <a:lnTo>
                  <a:pt x="43490" y="72860"/>
                </a:lnTo>
                <a:lnTo>
                  <a:pt x="43540" y="72910"/>
                </a:lnTo>
                <a:lnTo>
                  <a:pt x="43580" y="72970"/>
                </a:lnTo>
                <a:lnTo>
                  <a:pt x="43600" y="73020"/>
                </a:lnTo>
                <a:lnTo>
                  <a:pt x="43590" y="73100"/>
                </a:lnTo>
                <a:lnTo>
                  <a:pt x="43550" y="73110"/>
                </a:lnTo>
                <a:lnTo>
                  <a:pt x="43480" y="73110"/>
                </a:lnTo>
                <a:lnTo>
                  <a:pt x="43440" y="73140"/>
                </a:lnTo>
                <a:lnTo>
                  <a:pt x="43510" y="73170"/>
                </a:lnTo>
                <a:lnTo>
                  <a:pt x="43540" y="73200"/>
                </a:lnTo>
                <a:lnTo>
                  <a:pt x="43560" y="73250"/>
                </a:lnTo>
                <a:lnTo>
                  <a:pt x="43570" y="73290"/>
                </a:lnTo>
                <a:lnTo>
                  <a:pt x="43560" y="73440"/>
                </a:lnTo>
                <a:lnTo>
                  <a:pt x="43560" y="73500"/>
                </a:lnTo>
                <a:lnTo>
                  <a:pt x="43570" y="73540"/>
                </a:lnTo>
                <a:lnTo>
                  <a:pt x="43590" y="73570"/>
                </a:lnTo>
                <a:lnTo>
                  <a:pt x="43670" y="73680"/>
                </a:lnTo>
                <a:lnTo>
                  <a:pt x="43700" y="73700"/>
                </a:lnTo>
                <a:lnTo>
                  <a:pt x="43710" y="73660"/>
                </a:lnTo>
                <a:lnTo>
                  <a:pt x="43700" y="73590"/>
                </a:lnTo>
                <a:lnTo>
                  <a:pt x="43720" y="73590"/>
                </a:lnTo>
                <a:lnTo>
                  <a:pt x="43750" y="73590"/>
                </a:lnTo>
                <a:close/>
                <a:moveTo>
                  <a:pt x="43670" y="72870"/>
                </a:moveTo>
                <a:lnTo>
                  <a:pt x="43660" y="72820"/>
                </a:lnTo>
                <a:lnTo>
                  <a:pt x="43650" y="72770"/>
                </a:lnTo>
                <a:lnTo>
                  <a:pt x="43650" y="72660"/>
                </a:lnTo>
                <a:lnTo>
                  <a:pt x="43700" y="72570"/>
                </a:lnTo>
                <a:lnTo>
                  <a:pt x="43710" y="72530"/>
                </a:lnTo>
                <a:lnTo>
                  <a:pt x="43670" y="72540"/>
                </a:lnTo>
                <a:lnTo>
                  <a:pt x="43650" y="72570"/>
                </a:lnTo>
                <a:lnTo>
                  <a:pt x="43640" y="72610"/>
                </a:lnTo>
                <a:lnTo>
                  <a:pt x="43620" y="72650"/>
                </a:lnTo>
                <a:lnTo>
                  <a:pt x="43580" y="72670"/>
                </a:lnTo>
                <a:lnTo>
                  <a:pt x="43560" y="72640"/>
                </a:lnTo>
                <a:lnTo>
                  <a:pt x="43570" y="72570"/>
                </a:lnTo>
                <a:lnTo>
                  <a:pt x="43580" y="72490"/>
                </a:lnTo>
                <a:lnTo>
                  <a:pt x="43600" y="72440"/>
                </a:lnTo>
                <a:lnTo>
                  <a:pt x="43590" y="72440"/>
                </a:lnTo>
                <a:lnTo>
                  <a:pt x="43570" y="72430"/>
                </a:lnTo>
                <a:lnTo>
                  <a:pt x="43560" y="72420"/>
                </a:lnTo>
                <a:lnTo>
                  <a:pt x="43610" y="72360"/>
                </a:lnTo>
                <a:lnTo>
                  <a:pt x="43650" y="72330"/>
                </a:lnTo>
                <a:lnTo>
                  <a:pt x="43690" y="72330"/>
                </a:lnTo>
                <a:lnTo>
                  <a:pt x="43750" y="72390"/>
                </a:lnTo>
                <a:lnTo>
                  <a:pt x="43800" y="72490"/>
                </a:lnTo>
                <a:lnTo>
                  <a:pt x="43820" y="72500"/>
                </a:lnTo>
                <a:lnTo>
                  <a:pt x="43840" y="72510"/>
                </a:lnTo>
                <a:lnTo>
                  <a:pt x="43920" y="72580"/>
                </a:lnTo>
                <a:lnTo>
                  <a:pt x="43970" y="72640"/>
                </a:lnTo>
                <a:lnTo>
                  <a:pt x="43980" y="72660"/>
                </a:lnTo>
                <a:lnTo>
                  <a:pt x="43980" y="72690"/>
                </a:lnTo>
                <a:lnTo>
                  <a:pt x="43970" y="72720"/>
                </a:lnTo>
                <a:lnTo>
                  <a:pt x="43950" y="72760"/>
                </a:lnTo>
                <a:lnTo>
                  <a:pt x="43930" y="72790"/>
                </a:lnTo>
                <a:lnTo>
                  <a:pt x="43900" y="72800"/>
                </a:lnTo>
                <a:lnTo>
                  <a:pt x="43860" y="72800"/>
                </a:lnTo>
                <a:lnTo>
                  <a:pt x="43850" y="72820"/>
                </a:lnTo>
                <a:lnTo>
                  <a:pt x="43850" y="72830"/>
                </a:lnTo>
                <a:lnTo>
                  <a:pt x="43840" y="72840"/>
                </a:lnTo>
                <a:lnTo>
                  <a:pt x="43770" y="72860"/>
                </a:lnTo>
                <a:lnTo>
                  <a:pt x="43720" y="72900"/>
                </a:lnTo>
                <a:lnTo>
                  <a:pt x="43690" y="72910"/>
                </a:lnTo>
                <a:lnTo>
                  <a:pt x="43670" y="72870"/>
                </a:lnTo>
                <a:close/>
                <a:moveTo>
                  <a:pt x="42550" y="72810"/>
                </a:moveTo>
                <a:lnTo>
                  <a:pt x="42560" y="72780"/>
                </a:lnTo>
                <a:lnTo>
                  <a:pt x="42610" y="72740"/>
                </a:lnTo>
                <a:lnTo>
                  <a:pt x="42620" y="72710"/>
                </a:lnTo>
                <a:lnTo>
                  <a:pt x="42590" y="72710"/>
                </a:lnTo>
                <a:lnTo>
                  <a:pt x="42560" y="72710"/>
                </a:lnTo>
                <a:lnTo>
                  <a:pt x="42530" y="72680"/>
                </a:lnTo>
                <a:lnTo>
                  <a:pt x="42530" y="72620"/>
                </a:lnTo>
                <a:lnTo>
                  <a:pt x="42520" y="72610"/>
                </a:lnTo>
                <a:lnTo>
                  <a:pt x="42500" y="72610"/>
                </a:lnTo>
                <a:lnTo>
                  <a:pt x="42480" y="72600"/>
                </a:lnTo>
                <a:lnTo>
                  <a:pt x="42460" y="72570"/>
                </a:lnTo>
                <a:lnTo>
                  <a:pt x="42470" y="72560"/>
                </a:lnTo>
                <a:lnTo>
                  <a:pt x="42490" y="72550"/>
                </a:lnTo>
                <a:lnTo>
                  <a:pt x="42500" y="72530"/>
                </a:lnTo>
                <a:lnTo>
                  <a:pt x="42500" y="72500"/>
                </a:lnTo>
                <a:lnTo>
                  <a:pt x="42490" y="72480"/>
                </a:lnTo>
                <a:lnTo>
                  <a:pt x="42450" y="72450"/>
                </a:lnTo>
                <a:lnTo>
                  <a:pt x="42440" y="72430"/>
                </a:lnTo>
                <a:lnTo>
                  <a:pt x="42440" y="72420"/>
                </a:lnTo>
                <a:lnTo>
                  <a:pt x="42450" y="72390"/>
                </a:lnTo>
                <a:lnTo>
                  <a:pt x="42440" y="72380"/>
                </a:lnTo>
                <a:lnTo>
                  <a:pt x="42420" y="72340"/>
                </a:lnTo>
                <a:lnTo>
                  <a:pt x="42420" y="72320"/>
                </a:lnTo>
                <a:lnTo>
                  <a:pt x="42410" y="72300"/>
                </a:lnTo>
                <a:lnTo>
                  <a:pt x="42400" y="72290"/>
                </a:lnTo>
                <a:lnTo>
                  <a:pt x="42390" y="72280"/>
                </a:lnTo>
                <a:lnTo>
                  <a:pt x="42390" y="72260"/>
                </a:lnTo>
                <a:lnTo>
                  <a:pt x="42380" y="72220"/>
                </a:lnTo>
                <a:lnTo>
                  <a:pt x="42380" y="72200"/>
                </a:lnTo>
                <a:lnTo>
                  <a:pt x="42380" y="72180"/>
                </a:lnTo>
                <a:lnTo>
                  <a:pt x="42540" y="72200"/>
                </a:lnTo>
                <a:lnTo>
                  <a:pt x="42560" y="72210"/>
                </a:lnTo>
                <a:lnTo>
                  <a:pt x="42580" y="72250"/>
                </a:lnTo>
                <a:lnTo>
                  <a:pt x="42620" y="72270"/>
                </a:lnTo>
                <a:lnTo>
                  <a:pt x="42710" y="72290"/>
                </a:lnTo>
                <a:lnTo>
                  <a:pt x="42710" y="72280"/>
                </a:lnTo>
                <a:lnTo>
                  <a:pt x="42700" y="72270"/>
                </a:lnTo>
                <a:lnTo>
                  <a:pt x="42700" y="72260"/>
                </a:lnTo>
                <a:lnTo>
                  <a:pt x="42690" y="72250"/>
                </a:lnTo>
                <a:lnTo>
                  <a:pt x="42690" y="72240"/>
                </a:lnTo>
                <a:lnTo>
                  <a:pt x="42760" y="72250"/>
                </a:lnTo>
                <a:lnTo>
                  <a:pt x="42810" y="72220"/>
                </a:lnTo>
                <a:lnTo>
                  <a:pt x="42880" y="72250"/>
                </a:lnTo>
                <a:lnTo>
                  <a:pt x="43010" y="72310"/>
                </a:lnTo>
                <a:lnTo>
                  <a:pt x="43040" y="72320"/>
                </a:lnTo>
                <a:lnTo>
                  <a:pt x="43090" y="72350"/>
                </a:lnTo>
                <a:lnTo>
                  <a:pt x="43160" y="72390"/>
                </a:lnTo>
                <a:lnTo>
                  <a:pt x="43180" y="72470"/>
                </a:lnTo>
                <a:lnTo>
                  <a:pt x="43200" y="72470"/>
                </a:lnTo>
                <a:lnTo>
                  <a:pt x="43200" y="72580"/>
                </a:lnTo>
                <a:lnTo>
                  <a:pt x="43190" y="72630"/>
                </a:lnTo>
                <a:lnTo>
                  <a:pt x="43140" y="72670"/>
                </a:lnTo>
                <a:lnTo>
                  <a:pt x="43140" y="72730"/>
                </a:lnTo>
                <a:lnTo>
                  <a:pt x="43140" y="72940"/>
                </a:lnTo>
                <a:lnTo>
                  <a:pt x="43130" y="72980"/>
                </a:lnTo>
                <a:lnTo>
                  <a:pt x="43110" y="73010"/>
                </a:lnTo>
                <a:lnTo>
                  <a:pt x="43090" y="73020"/>
                </a:lnTo>
                <a:lnTo>
                  <a:pt x="43070" y="73010"/>
                </a:lnTo>
                <a:lnTo>
                  <a:pt x="43060" y="73010"/>
                </a:lnTo>
                <a:lnTo>
                  <a:pt x="43040" y="73010"/>
                </a:lnTo>
                <a:lnTo>
                  <a:pt x="43020" y="73020"/>
                </a:lnTo>
                <a:lnTo>
                  <a:pt x="42990" y="73050"/>
                </a:lnTo>
                <a:lnTo>
                  <a:pt x="42910" y="73100"/>
                </a:lnTo>
                <a:lnTo>
                  <a:pt x="42850" y="73160"/>
                </a:lnTo>
                <a:lnTo>
                  <a:pt x="42790" y="73210"/>
                </a:lnTo>
                <a:lnTo>
                  <a:pt x="42740" y="73180"/>
                </a:lnTo>
                <a:lnTo>
                  <a:pt x="42730" y="73170"/>
                </a:lnTo>
                <a:lnTo>
                  <a:pt x="42730" y="73150"/>
                </a:lnTo>
                <a:lnTo>
                  <a:pt x="42730" y="73140"/>
                </a:lnTo>
                <a:lnTo>
                  <a:pt x="42720" y="73100"/>
                </a:lnTo>
                <a:lnTo>
                  <a:pt x="42700" y="73070"/>
                </a:lnTo>
                <a:lnTo>
                  <a:pt x="42700" y="73050"/>
                </a:lnTo>
                <a:lnTo>
                  <a:pt x="42690" y="73020"/>
                </a:lnTo>
                <a:lnTo>
                  <a:pt x="42620" y="72910"/>
                </a:lnTo>
                <a:lnTo>
                  <a:pt x="42580" y="72870"/>
                </a:lnTo>
                <a:lnTo>
                  <a:pt x="42560" y="72850"/>
                </a:lnTo>
                <a:lnTo>
                  <a:pt x="42550" y="72810"/>
                </a:lnTo>
                <a:close/>
                <a:moveTo>
                  <a:pt x="42570" y="73800"/>
                </a:moveTo>
                <a:lnTo>
                  <a:pt x="42540" y="73810"/>
                </a:lnTo>
                <a:lnTo>
                  <a:pt x="42470" y="73910"/>
                </a:lnTo>
                <a:lnTo>
                  <a:pt x="42430" y="73930"/>
                </a:lnTo>
                <a:lnTo>
                  <a:pt x="42410" y="73920"/>
                </a:lnTo>
                <a:lnTo>
                  <a:pt x="42390" y="73880"/>
                </a:lnTo>
                <a:lnTo>
                  <a:pt x="42380" y="73820"/>
                </a:lnTo>
                <a:lnTo>
                  <a:pt x="42390" y="73790"/>
                </a:lnTo>
                <a:lnTo>
                  <a:pt x="42400" y="73780"/>
                </a:lnTo>
                <a:lnTo>
                  <a:pt x="42420" y="73770"/>
                </a:lnTo>
                <a:lnTo>
                  <a:pt x="42420" y="73760"/>
                </a:lnTo>
                <a:lnTo>
                  <a:pt x="42420" y="73740"/>
                </a:lnTo>
                <a:lnTo>
                  <a:pt x="42400" y="73740"/>
                </a:lnTo>
                <a:lnTo>
                  <a:pt x="42380" y="73750"/>
                </a:lnTo>
                <a:lnTo>
                  <a:pt x="42360" y="73750"/>
                </a:lnTo>
                <a:lnTo>
                  <a:pt x="42340" y="73740"/>
                </a:lnTo>
                <a:lnTo>
                  <a:pt x="42330" y="73720"/>
                </a:lnTo>
                <a:lnTo>
                  <a:pt x="42330" y="73700"/>
                </a:lnTo>
                <a:lnTo>
                  <a:pt x="42330" y="73680"/>
                </a:lnTo>
                <a:lnTo>
                  <a:pt x="42350" y="73670"/>
                </a:lnTo>
                <a:lnTo>
                  <a:pt x="42330" y="73650"/>
                </a:lnTo>
                <a:lnTo>
                  <a:pt x="42300" y="73610"/>
                </a:lnTo>
                <a:lnTo>
                  <a:pt x="42290" y="73580"/>
                </a:lnTo>
                <a:lnTo>
                  <a:pt x="42300" y="73540"/>
                </a:lnTo>
                <a:lnTo>
                  <a:pt x="42310" y="73510"/>
                </a:lnTo>
                <a:lnTo>
                  <a:pt x="42310" y="73470"/>
                </a:lnTo>
                <a:lnTo>
                  <a:pt x="42270" y="73410"/>
                </a:lnTo>
                <a:lnTo>
                  <a:pt x="42260" y="73340"/>
                </a:lnTo>
                <a:lnTo>
                  <a:pt x="42280" y="73260"/>
                </a:lnTo>
                <a:lnTo>
                  <a:pt x="42310" y="73180"/>
                </a:lnTo>
                <a:lnTo>
                  <a:pt x="42350" y="73160"/>
                </a:lnTo>
                <a:lnTo>
                  <a:pt x="42350" y="73140"/>
                </a:lnTo>
                <a:lnTo>
                  <a:pt x="42290" y="73110"/>
                </a:lnTo>
                <a:lnTo>
                  <a:pt x="42260" y="73090"/>
                </a:lnTo>
                <a:lnTo>
                  <a:pt x="42250" y="73070"/>
                </a:lnTo>
                <a:lnTo>
                  <a:pt x="42260" y="72990"/>
                </a:lnTo>
                <a:lnTo>
                  <a:pt x="42260" y="72950"/>
                </a:lnTo>
                <a:lnTo>
                  <a:pt x="42250" y="72930"/>
                </a:lnTo>
                <a:lnTo>
                  <a:pt x="42230" y="72950"/>
                </a:lnTo>
                <a:lnTo>
                  <a:pt x="42190" y="73020"/>
                </a:lnTo>
                <a:lnTo>
                  <a:pt x="42180" y="73040"/>
                </a:lnTo>
                <a:lnTo>
                  <a:pt x="42150" y="73060"/>
                </a:lnTo>
                <a:lnTo>
                  <a:pt x="42120" y="73070"/>
                </a:lnTo>
                <a:lnTo>
                  <a:pt x="42090" y="73070"/>
                </a:lnTo>
                <a:lnTo>
                  <a:pt x="42060" y="73060"/>
                </a:lnTo>
                <a:lnTo>
                  <a:pt x="42050" y="73100"/>
                </a:lnTo>
                <a:lnTo>
                  <a:pt x="42010" y="73130"/>
                </a:lnTo>
                <a:lnTo>
                  <a:pt x="41960" y="73150"/>
                </a:lnTo>
                <a:lnTo>
                  <a:pt x="41910" y="73160"/>
                </a:lnTo>
                <a:lnTo>
                  <a:pt x="41870" y="73130"/>
                </a:lnTo>
                <a:lnTo>
                  <a:pt x="41830" y="73080"/>
                </a:lnTo>
                <a:lnTo>
                  <a:pt x="41830" y="73030"/>
                </a:lnTo>
                <a:lnTo>
                  <a:pt x="41870" y="73010"/>
                </a:lnTo>
                <a:lnTo>
                  <a:pt x="41890" y="73000"/>
                </a:lnTo>
                <a:lnTo>
                  <a:pt x="41980" y="72960"/>
                </a:lnTo>
                <a:lnTo>
                  <a:pt x="42060" y="72950"/>
                </a:lnTo>
                <a:lnTo>
                  <a:pt x="42100" y="72940"/>
                </a:lnTo>
                <a:lnTo>
                  <a:pt x="42140" y="72900"/>
                </a:lnTo>
                <a:lnTo>
                  <a:pt x="42210" y="72820"/>
                </a:lnTo>
                <a:lnTo>
                  <a:pt x="42210" y="72800"/>
                </a:lnTo>
                <a:lnTo>
                  <a:pt x="42180" y="72800"/>
                </a:lnTo>
                <a:lnTo>
                  <a:pt x="42150" y="72820"/>
                </a:lnTo>
                <a:lnTo>
                  <a:pt x="42130" y="72840"/>
                </a:lnTo>
                <a:lnTo>
                  <a:pt x="42100" y="72860"/>
                </a:lnTo>
                <a:lnTo>
                  <a:pt x="42110" y="72800"/>
                </a:lnTo>
                <a:lnTo>
                  <a:pt x="42130" y="72740"/>
                </a:lnTo>
                <a:lnTo>
                  <a:pt x="42090" y="72770"/>
                </a:lnTo>
                <a:lnTo>
                  <a:pt x="42040" y="72830"/>
                </a:lnTo>
                <a:lnTo>
                  <a:pt x="42000" y="72860"/>
                </a:lnTo>
                <a:lnTo>
                  <a:pt x="41990" y="72840"/>
                </a:lnTo>
                <a:lnTo>
                  <a:pt x="41970" y="72830"/>
                </a:lnTo>
                <a:lnTo>
                  <a:pt x="41970" y="72820"/>
                </a:lnTo>
                <a:lnTo>
                  <a:pt x="41910" y="72870"/>
                </a:lnTo>
                <a:lnTo>
                  <a:pt x="41880" y="72880"/>
                </a:lnTo>
                <a:lnTo>
                  <a:pt x="41850" y="72870"/>
                </a:lnTo>
                <a:lnTo>
                  <a:pt x="41830" y="72830"/>
                </a:lnTo>
                <a:lnTo>
                  <a:pt x="41840" y="72800"/>
                </a:lnTo>
                <a:lnTo>
                  <a:pt x="41860" y="72760"/>
                </a:lnTo>
                <a:lnTo>
                  <a:pt x="41880" y="72740"/>
                </a:lnTo>
                <a:lnTo>
                  <a:pt x="41980" y="72670"/>
                </a:lnTo>
                <a:lnTo>
                  <a:pt x="42030" y="72610"/>
                </a:lnTo>
                <a:lnTo>
                  <a:pt x="42050" y="72540"/>
                </a:lnTo>
                <a:lnTo>
                  <a:pt x="42010" y="72550"/>
                </a:lnTo>
                <a:lnTo>
                  <a:pt x="41940" y="72610"/>
                </a:lnTo>
                <a:lnTo>
                  <a:pt x="41900" y="72630"/>
                </a:lnTo>
                <a:lnTo>
                  <a:pt x="41880" y="72630"/>
                </a:lnTo>
                <a:lnTo>
                  <a:pt x="41860" y="72610"/>
                </a:lnTo>
                <a:lnTo>
                  <a:pt x="41850" y="72590"/>
                </a:lnTo>
                <a:lnTo>
                  <a:pt x="41860" y="72560"/>
                </a:lnTo>
                <a:lnTo>
                  <a:pt x="41870" y="72540"/>
                </a:lnTo>
                <a:lnTo>
                  <a:pt x="41870" y="72520"/>
                </a:lnTo>
                <a:lnTo>
                  <a:pt x="41830" y="72480"/>
                </a:lnTo>
                <a:lnTo>
                  <a:pt x="41820" y="72470"/>
                </a:lnTo>
                <a:lnTo>
                  <a:pt x="41810" y="72460"/>
                </a:lnTo>
                <a:lnTo>
                  <a:pt x="41800" y="72420"/>
                </a:lnTo>
                <a:lnTo>
                  <a:pt x="41800" y="72320"/>
                </a:lnTo>
                <a:lnTo>
                  <a:pt x="41800" y="72300"/>
                </a:lnTo>
                <a:lnTo>
                  <a:pt x="41780" y="72260"/>
                </a:lnTo>
                <a:lnTo>
                  <a:pt x="41780" y="72230"/>
                </a:lnTo>
                <a:lnTo>
                  <a:pt x="41840" y="72150"/>
                </a:lnTo>
                <a:lnTo>
                  <a:pt x="41870" y="72120"/>
                </a:lnTo>
                <a:lnTo>
                  <a:pt x="41920" y="72080"/>
                </a:lnTo>
                <a:lnTo>
                  <a:pt x="41980" y="72070"/>
                </a:lnTo>
                <a:lnTo>
                  <a:pt x="42000" y="72120"/>
                </a:lnTo>
                <a:lnTo>
                  <a:pt x="42010" y="72170"/>
                </a:lnTo>
                <a:lnTo>
                  <a:pt x="42030" y="72150"/>
                </a:lnTo>
                <a:lnTo>
                  <a:pt x="42080" y="72070"/>
                </a:lnTo>
                <a:lnTo>
                  <a:pt x="42100" y="72050"/>
                </a:lnTo>
                <a:lnTo>
                  <a:pt x="42150" y="72020"/>
                </a:lnTo>
                <a:lnTo>
                  <a:pt x="42200" y="72010"/>
                </a:lnTo>
                <a:lnTo>
                  <a:pt x="42230" y="72040"/>
                </a:lnTo>
                <a:lnTo>
                  <a:pt x="42220" y="72070"/>
                </a:lnTo>
                <a:lnTo>
                  <a:pt x="42200" y="72130"/>
                </a:lnTo>
                <a:lnTo>
                  <a:pt x="42210" y="72160"/>
                </a:lnTo>
                <a:lnTo>
                  <a:pt x="42230" y="72200"/>
                </a:lnTo>
                <a:lnTo>
                  <a:pt x="42250" y="72240"/>
                </a:lnTo>
                <a:lnTo>
                  <a:pt x="42250" y="72260"/>
                </a:lnTo>
                <a:lnTo>
                  <a:pt x="42250" y="72290"/>
                </a:lnTo>
                <a:lnTo>
                  <a:pt x="42260" y="72300"/>
                </a:lnTo>
                <a:lnTo>
                  <a:pt x="42290" y="72280"/>
                </a:lnTo>
                <a:lnTo>
                  <a:pt x="42300" y="72340"/>
                </a:lnTo>
                <a:lnTo>
                  <a:pt x="42330" y="72390"/>
                </a:lnTo>
                <a:lnTo>
                  <a:pt x="42350" y="72450"/>
                </a:lnTo>
                <a:lnTo>
                  <a:pt x="42330" y="72510"/>
                </a:lnTo>
                <a:lnTo>
                  <a:pt x="42320" y="72530"/>
                </a:lnTo>
                <a:lnTo>
                  <a:pt x="42310" y="72560"/>
                </a:lnTo>
                <a:lnTo>
                  <a:pt x="42320" y="72580"/>
                </a:lnTo>
                <a:lnTo>
                  <a:pt x="42330" y="72590"/>
                </a:lnTo>
                <a:lnTo>
                  <a:pt x="42340" y="72590"/>
                </a:lnTo>
                <a:lnTo>
                  <a:pt x="42340" y="72570"/>
                </a:lnTo>
                <a:lnTo>
                  <a:pt x="42350" y="72560"/>
                </a:lnTo>
                <a:lnTo>
                  <a:pt x="42360" y="72570"/>
                </a:lnTo>
                <a:lnTo>
                  <a:pt x="42370" y="72590"/>
                </a:lnTo>
                <a:lnTo>
                  <a:pt x="42360" y="72610"/>
                </a:lnTo>
                <a:lnTo>
                  <a:pt x="42360" y="72640"/>
                </a:lnTo>
                <a:lnTo>
                  <a:pt x="42350" y="72650"/>
                </a:lnTo>
                <a:lnTo>
                  <a:pt x="42380" y="72660"/>
                </a:lnTo>
                <a:lnTo>
                  <a:pt x="42390" y="72680"/>
                </a:lnTo>
                <a:lnTo>
                  <a:pt x="42460" y="72850"/>
                </a:lnTo>
                <a:lnTo>
                  <a:pt x="42460" y="72880"/>
                </a:lnTo>
                <a:lnTo>
                  <a:pt x="42470" y="72910"/>
                </a:lnTo>
                <a:lnTo>
                  <a:pt x="42490" y="72940"/>
                </a:lnTo>
                <a:lnTo>
                  <a:pt x="42510" y="72970"/>
                </a:lnTo>
                <a:lnTo>
                  <a:pt x="42520" y="72990"/>
                </a:lnTo>
                <a:lnTo>
                  <a:pt x="42540" y="73000"/>
                </a:lnTo>
                <a:lnTo>
                  <a:pt x="42530" y="73040"/>
                </a:lnTo>
                <a:lnTo>
                  <a:pt x="42500" y="73120"/>
                </a:lnTo>
                <a:lnTo>
                  <a:pt x="42570" y="73110"/>
                </a:lnTo>
                <a:lnTo>
                  <a:pt x="42600" y="73150"/>
                </a:lnTo>
                <a:lnTo>
                  <a:pt x="42620" y="73210"/>
                </a:lnTo>
                <a:lnTo>
                  <a:pt x="42660" y="73270"/>
                </a:lnTo>
                <a:lnTo>
                  <a:pt x="42640" y="73280"/>
                </a:lnTo>
                <a:lnTo>
                  <a:pt x="42590" y="73300"/>
                </a:lnTo>
                <a:lnTo>
                  <a:pt x="42570" y="73320"/>
                </a:lnTo>
                <a:lnTo>
                  <a:pt x="42580" y="73330"/>
                </a:lnTo>
                <a:lnTo>
                  <a:pt x="42650" y="73360"/>
                </a:lnTo>
                <a:lnTo>
                  <a:pt x="42680" y="73360"/>
                </a:lnTo>
                <a:lnTo>
                  <a:pt x="42690" y="73380"/>
                </a:lnTo>
                <a:lnTo>
                  <a:pt x="42690" y="73430"/>
                </a:lnTo>
                <a:lnTo>
                  <a:pt x="42670" y="73500"/>
                </a:lnTo>
                <a:lnTo>
                  <a:pt x="42680" y="73520"/>
                </a:lnTo>
                <a:lnTo>
                  <a:pt x="42710" y="73590"/>
                </a:lnTo>
                <a:lnTo>
                  <a:pt x="42710" y="73630"/>
                </a:lnTo>
                <a:lnTo>
                  <a:pt x="42690" y="73670"/>
                </a:lnTo>
                <a:lnTo>
                  <a:pt x="42650" y="73730"/>
                </a:lnTo>
                <a:lnTo>
                  <a:pt x="42600" y="73780"/>
                </a:lnTo>
                <a:lnTo>
                  <a:pt x="42570" y="73800"/>
                </a:lnTo>
                <a:close/>
                <a:moveTo>
                  <a:pt x="42350" y="72070"/>
                </a:moveTo>
                <a:lnTo>
                  <a:pt x="42420" y="72010"/>
                </a:lnTo>
                <a:lnTo>
                  <a:pt x="42440" y="71980"/>
                </a:lnTo>
                <a:lnTo>
                  <a:pt x="42410" y="71920"/>
                </a:lnTo>
                <a:lnTo>
                  <a:pt x="42470" y="71770"/>
                </a:lnTo>
                <a:lnTo>
                  <a:pt x="42540" y="71710"/>
                </a:lnTo>
                <a:lnTo>
                  <a:pt x="42680" y="71640"/>
                </a:lnTo>
                <a:lnTo>
                  <a:pt x="42760" y="71640"/>
                </a:lnTo>
                <a:lnTo>
                  <a:pt x="42830" y="71640"/>
                </a:lnTo>
                <a:lnTo>
                  <a:pt x="42950" y="71680"/>
                </a:lnTo>
                <a:lnTo>
                  <a:pt x="42990" y="71630"/>
                </a:lnTo>
                <a:lnTo>
                  <a:pt x="43020" y="71580"/>
                </a:lnTo>
                <a:lnTo>
                  <a:pt x="43040" y="71530"/>
                </a:lnTo>
                <a:lnTo>
                  <a:pt x="43070" y="71490"/>
                </a:lnTo>
                <a:lnTo>
                  <a:pt x="43110" y="71510"/>
                </a:lnTo>
                <a:lnTo>
                  <a:pt x="43130" y="71500"/>
                </a:lnTo>
                <a:lnTo>
                  <a:pt x="43150" y="71480"/>
                </a:lnTo>
                <a:lnTo>
                  <a:pt x="43170" y="71490"/>
                </a:lnTo>
                <a:lnTo>
                  <a:pt x="43230" y="71490"/>
                </a:lnTo>
                <a:lnTo>
                  <a:pt x="43250" y="71530"/>
                </a:lnTo>
                <a:lnTo>
                  <a:pt x="43270" y="71600"/>
                </a:lnTo>
                <a:lnTo>
                  <a:pt x="43270" y="71680"/>
                </a:lnTo>
                <a:lnTo>
                  <a:pt x="43240" y="71730"/>
                </a:lnTo>
                <a:lnTo>
                  <a:pt x="43230" y="71770"/>
                </a:lnTo>
                <a:lnTo>
                  <a:pt x="43190" y="71800"/>
                </a:lnTo>
                <a:lnTo>
                  <a:pt x="43180" y="71830"/>
                </a:lnTo>
                <a:lnTo>
                  <a:pt x="43240" y="71860"/>
                </a:lnTo>
                <a:lnTo>
                  <a:pt x="43250" y="71920"/>
                </a:lnTo>
                <a:lnTo>
                  <a:pt x="43240" y="71970"/>
                </a:lnTo>
                <a:lnTo>
                  <a:pt x="43170" y="71980"/>
                </a:lnTo>
                <a:lnTo>
                  <a:pt x="43140" y="72020"/>
                </a:lnTo>
                <a:lnTo>
                  <a:pt x="43170" y="72030"/>
                </a:lnTo>
                <a:lnTo>
                  <a:pt x="43240" y="72030"/>
                </a:lnTo>
                <a:lnTo>
                  <a:pt x="43270" y="72050"/>
                </a:lnTo>
                <a:lnTo>
                  <a:pt x="43280" y="72110"/>
                </a:lnTo>
                <a:lnTo>
                  <a:pt x="43340" y="72280"/>
                </a:lnTo>
                <a:lnTo>
                  <a:pt x="43220" y="72210"/>
                </a:lnTo>
                <a:lnTo>
                  <a:pt x="43110" y="72190"/>
                </a:lnTo>
                <a:lnTo>
                  <a:pt x="43030" y="72180"/>
                </a:lnTo>
                <a:lnTo>
                  <a:pt x="42950" y="72150"/>
                </a:lnTo>
                <a:lnTo>
                  <a:pt x="42910" y="72120"/>
                </a:lnTo>
                <a:lnTo>
                  <a:pt x="42820" y="72110"/>
                </a:lnTo>
                <a:lnTo>
                  <a:pt x="42780" y="72080"/>
                </a:lnTo>
                <a:lnTo>
                  <a:pt x="42780" y="72060"/>
                </a:lnTo>
                <a:lnTo>
                  <a:pt x="42790" y="72010"/>
                </a:lnTo>
                <a:lnTo>
                  <a:pt x="42790" y="71980"/>
                </a:lnTo>
                <a:lnTo>
                  <a:pt x="42770" y="71960"/>
                </a:lnTo>
                <a:lnTo>
                  <a:pt x="42750" y="71960"/>
                </a:lnTo>
                <a:lnTo>
                  <a:pt x="42720" y="71960"/>
                </a:lnTo>
                <a:lnTo>
                  <a:pt x="42660" y="71970"/>
                </a:lnTo>
                <a:lnTo>
                  <a:pt x="42620" y="71990"/>
                </a:lnTo>
                <a:lnTo>
                  <a:pt x="42600" y="72020"/>
                </a:lnTo>
                <a:lnTo>
                  <a:pt x="42570" y="72060"/>
                </a:lnTo>
                <a:lnTo>
                  <a:pt x="42540" y="72090"/>
                </a:lnTo>
                <a:lnTo>
                  <a:pt x="42480" y="72100"/>
                </a:lnTo>
                <a:lnTo>
                  <a:pt x="42430" y="72110"/>
                </a:lnTo>
                <a:lnTo>
                  <a:pt x="42390" y="72110"/>
                </a:lnTo>
                <a:lnTo>
                  <a:pt x="42380" y="72100"/>
                </a:lnTo>
                <a:lnTo>
                  <a:pt x="42350" y="72070"/>
                </a:lnTo>
                <a:close/>
                <a:moveTo>
                  <a:pt x="43910" y="71830"/>
                </a:moveTo>
                <a:lnTo>
                  <a:pt x="43820" y="71820"/>
                </a:lnTo>
                <a:lnTo>
                  <a:pt x="43780" y="71810"/>
                </a:lnTo>
                <a:lnTo>
                  <a:pt x="43750" y="71770"/>
                </a:lnTo>
                <a:lnTo>
                  <a:pt x="43790" y="71710"/>
                </a:lnTo>
                <a:lnTo>
                  <a:pt x="43900" y="71620"/>
                </a:lnTo>
                <a:lnTo>
                  <a:pt x="43940" y="71560"/>
                </a:lnTo>
                <a:lnTo>
                  <a:pt x="44000" y="71540"/>
                </a:lnTo>
                <a:lnTo>
                  <a:pt x="44070" y="71580"/>
                </a:lnTo>
                <a:lnTo>
                  <a:pt x="44150" y="71630"/>
                </a:lnTo>
                <a:lnTo>
                  <a:pt x="44210" y="71660"/>
                </a:lnTo>
                <a:lnTo>
                  <a:pt x="44190" y="71620"/>
                </a:lnTo>
                <a:lnTo>
                  <a:pt x="44140" y="71580"/>
                </a:lnTo>
                <a:lnTo>
                  <a:pt x="44060" y="71510"/>
                </a:lnTo>
                <a:lnTo>
                  <a:pt x="44130" y="71470"/>
                </a:lnTo>
                <a:lnTo>
                  <a:pt x="44220" y="71470"/>
                </a:lnTo>
                <a:lnTo>
                  <a:pt x="44530" y="71580"/>
                </a:lnTo>
                <a:lnTo>
                  <a:pt x="44670" y="71600"/>
                </a:lnTo>
                <a:lnTo>
                  <a:pt x="44710" y="71610"/>
                </a:lnTo>
                <a:lnTo>
                  <a:pt x="44790" y="71670"/>
                </a:lnTo>
                <a:lnTo>
                  <a:pt x="44830" y="71680"/>
                </a:lnTo>
                <a:lnTo>
                  <a:pt x="44870" y="71670"/>
                </a:lnTo>
                <a:lnTo>
                  <a:pt x="44910" y="71630"/>
                </a:lnTo>
                <a:lnTo>
                  <a:pt x="44960" y="71610"/>
                </a:lnTo>
                <a:lnTo>
                  <a:pt x="44990" y="71630"/>
                </a:lnTo>
                <a:lnTo>
                  <a:pt x="45010" y="71690"/>
                </a:lnTo>
                <a:lnTo>
                  <a:pt x="45010" y="71760"/>
                </a:lnTo>
                <a:lnTo>
                  <a:pt x="44970" y="71830"/>
                </a:lnTo>
                <a:lnTo>
                  <a:pt x="44980" y="71830"/>
                </a:lnTo>
                <a:lnTo>
                  <a:pt x="44980" y="71840"/>
                </a:lnTo>
                <a:lnTo>
                  <a:pt x="44980" y="71850"/>
                </a:lnTo>
                <a:lnTo>
                  <a:pt x="44970" y="71870"/>
                </a:lnTo>
                <a:lnTo>
                  <a:pt x="44960" y="71870"/>
                </a:lnTo>
                <a:lnTo>
                  <a:pt x="44910" y="71870"/>
                </a:lnTo>
                <a:lnTo>
                  <a:pt x="44830" y="71880"/>
                </a:lnTo>
                <a:lnTo>
                  <a:pt x="44800" y="71900"/>
                </a:lnTo>
                <a:lnTo>
                  <a:pt x="44790" y="71880"/>
                </a:lnTo>
                <a:lnTo>
                  <a:pt x="44780" y="71830"/>
                </a:lnTo>
                <a:lnTo>
                  <a:pt x="44790" y="71830"/>
                </a:lnTo>
                <a:lnTo>
                  <a:pt x="44800" y="71820"/>
                </a:lnTo>
                <a:lnTo>
                  <a:pt x="44800" y="71800"/>
                </a:lnTo>
                <a:lnTo>
                  <a:pt x="44810" y="71780"/>
                </a:lnTo>
                <a:lnTo>
                  <a:pt x="44800" y="71770"/>
                </a:lnTo>
                <a:lnTo>
                  <a:pt x="44780" y="71770"/>
                </a:lnTo>
                <a:lnTo>
                  <a:pt x="44750" y="71790"/>
                </a:lnTo>
                <a:lnTo>
                  <a:pt x="44730" y="71800"/>
                </a:lnTo>
                <a:lnTo>
                  <a:pt x="44670" y="71850"/>
                </a:lnTo>
                <a:lnTo>
                  <a:pt x="44620" y="71870"/>
                </a:lnTo>
                <a:lnTo>
                  <a:pt x="44450" y="71850"/>
                </a:lnTo>
                <a:lnTo>
                  <a:pt x="44430" y="71850"/>
                </a:lnTo>
                <a:lnTo>
                  <a:pt x="44360" y="71890"/>
                </a:lnTo>
                <a:lnTo>
                  <a:pt x="44080" y="71940"/>
                </a:lnTo>
                <a:lnTo>
                  <a:pt x="44040" y="71920"/>
                </a:lnTo>
                <a:lnTo>
                  <a:pt x="44000" y="71890"/>
                </a:lnTo>
                <a:lnTo>
                  <a:pt x="43980" y="71860"/>
                </a:lnTo>
                <a:lnTo>
                  <a:pt x="43950" y="71840"/>
                </a:lnTo>
                <a:lnTo>
                  <a:pt x="43910" y="71830"/>
                </a:lnTo>
                <a:close/>
                <a:moveTo>
                  <a:pt x="42510" y="71540"/>
                </a:moveTo>
                <a:lnTo>
                  <a:pt x="42490" y="71470"/>
                </a:lnTo>
                <a:lnTo>
                  <a:pt x="42440" y="71430"/>
                </a:lnTo>
                <a:lnTo>
                  <a:pt x="42360" y="71390"/>
                </a:lnTo>
                <a:lnTo>
                  <a:pt x="42290" y="71370"/>
                </a:lnTo>
                <a:lnTo>
                  <a:pt x="42220" y="71410"/>
                </a:lnTo>
                <a:lnTo>
                  <a:pt x="42240" y="71340"/>
                </a:lnTo>
                <a:lnTo>
                  <a:pt x="42200" y="71280"/>
                </a:lnTo>
                <a:lnTo>
                  <a:pt x="42230" y="71240"/>
                </a:lnTo>
                <a:lnTo>
                  <a:pt x="42260" y="71200"/>
                </a:lnTo>
                <a:lnTo>
                  <a:pt x="42310" y="71190"/>
                </a:lnTo>
                <a:lnTo>
                  <a:pt x="42360" y="71220"/>
                </a:lnTo>
                <a:lnTo>
                  <a:pt x="42400" y="71250"/>
                </a:lnTo>
                <a:lnTo>
                  <a:pt x="42460" y="71230"/>
                </a:lnTo>
                <a:lnTo>
                  <a:pt x="42500" y="71210"/>
                </a:lnTo>
                <a:lnTo>
                  <a:pt x="42540" y="71210"/>
                </a:lnTo>
                <a:lnTo>
                  <a:pt x="42570" y="71190"/>
                </a:lnTo>
                <a:lnTo>
                  <a:pt x="42560" y="71180"/>
                </a:lnTo>
                <a:lnTo>
                  <a:pt x="42630" y="71130"/>
                </a:lnTo>
                <a:lnTo>
                  <a:pt x="42680" y="71130"/>
                </a:lnTo>
                <a:lnTo>
                  <a:pt x="42700" y="71180"/>
                </a:lnTo>
                <a:lnTo>
                  <a:pt x="42730" y="71270"/>
                </a:lnTo>
                <a:lnTo>
                  <a:pt x="42730" y="71320"/>
                </a:lnTo>
                <a:lnTo>
                  <a:pt x="42670" y="71360"/>
                </a:lnTo>
                <a:lnTo>
                  <a:pt x="42650" y="71360"/>
                </a:lnTo>
                <a:lnTo>
                  <a:pt x="42630" y="71370"/>
                </a:lnTo>
                <a:lnTo>
                  <a:pt x="42620" y="71400"/>
                </a:lnTo>
                <a:lnTo>
                  <a:pt x="42630" y="71410"/>
                </a:lnTo>
                <a:lnTo>
                  <a:pt x="42660" y="71410"/>
                </a:lnTo>
                <a:lnTo>
                  <a:pt x="42680" y="71390"/>
                </a:lnTo>
                <a:lnTo>
                  <a:pt x="42700" y="71380"/>
                </a:lnTo>
                <a:lnTo>
                  <a:pt x="42720" y="71400"/>
                </a:lnTo>
                <a:lnTo>
                  <a:pt x="42760" y="71430"/>
                </a:lnTo>
                <a:lnTo>
                  <a:pt x="42800" y="71460"/>
                </a:lnTo>
                <a:lnTo>
                  <a:pt x="42750" y="71510"/>
                </a:lnTo>
                <a:lnTo>
                  <a:pt x="42670" y="71530"/>
                </a:lnTo>
                <a:lnTo>
                  <a:pt x="42660" y="71540"/>
                </a:lnTo>
                <a:lnTo>
                  <a:pt x="42600" y="71560"/>
                </a:lnTo>
                <a:lnTo>
                  <a:pt x="42550" y="71550"/>
                </a:lnTo>
                <a:lnTo>
                  <a:pt x="42430" y="71600"/>
                </a:lnTo>
                <a:lnTo>
                  <a:pt x="42440" y="71580"/>
                </a:lnTo>
                <a:lnTo>
                  <a:pt x="42480" y="71550"/>
                </a:lnTo>
                <a:lnTo>
                  <a:pt x="42510" y="71540"/>
                </a:lnTo>
                <a:close/>
                <a:moveTo>
                  <a:pt x="43050" y="71210"/>
                </a:moveTo>
                <a:lnTo>
                  <a:pt x="43100" y="71300"/>
                </a:lnTo>
                <a:lnTo>
                  <a:pt x="43080" y="71350"/>
                </a:lnTo>
                <a:lnTo>
                  <a:pt x="42970" y="71380"/>
                </a:lnTo>
                <a:lnTo>
                  <a:pt x="42920" y="71380"/>
                </a:lnTo>
                <a:lnTo>
                  <a:pt x="42900" y="71380"/>
                </a:lnTo>
                <a:lnTo>
                  <a:pt x="42870" y="71360"/>
                </a:lnTo>
                <a:lnTo>
                  <a:pt x="42830" y="71320"/>
                </a:lnTo>
                <a:lnTo>
                  <a:pt x="42790" y="71290"/>
                </a:lnTo>
                <a:lnTo>
                  <a:pt x="42770" y="71210"/>
                </a:lnTo>
                <a:lnTo>
                  <a:pt x="42740" y="71150"/>
                </a:lnTo>
                <a:lnTo>
                  <a:pt x="42770" y="71090"/>
                </a:lnTo>
                <a:lnTo>
                  <a:pt x="42840" y="71080"/>
                </a:lnTo>
                <a:lnTo>
                  <a:pt x="42930" y="71120"/>
                </a:lnTo>
                <a:lnTo>
                  <a:pt x="43020" y="71140"/>
                </a:lnTo>
                <a:lnTo>
                  <a:pt x="43050" y="71210"/>
                </a:lnTo>
                <a:close/>
                <a:moveTo>
                  <a:pt x="43810" y="69500"/>
                </a:moveTo>
                <a:lnTo>
                  <a:pt x="43860" y="69470"/>
                </a:lnTo>
                <a:lnTo>
                  <a:pt x="43940" y="69430"/>
                </a:lnTo>
                <a:lnTo>
                  <a:pt x="44010" y="69420"/>
                </a:lnTo>
                <a:lnTo>
                  <a:pt x="44070" y="69450"/>
                </a:lnTo>
                <a:lnTo>
                  <a:pt x="44090" y="69480"/>
                </a:lnTo>
                <a:lnTo>
                  <a:pt x="44090" y="69510"/>
                </a:lnTo>
                <a:lnTo>
                  <a:pt x="44080" y="69550"/>
                </a:lnTo>
                <a:lnTo>
                  <a:pt x="44060" y="69580"/>
                </a:lnTo>
                <a:lnTo>
                  <a:pt x="44040" y="69590"/>
                </a:lnTo>
                <a:lnTo>
                  <a:pt x="43980" y="69630"/>
                </a:lnTo>
                <a:lnTo>
                  <a:pt x="43950" y="69650"/>
                </a:lnTo>
                <a:lnTo>
                  <a:pt x="43860" y="69740"/>
                </a:lnTo>
                <a:lnTo>
                  <a:pt x="43830" y="69750"/>
                </a:lnTo>
                <a:lnTo>
                  <a:pt x="43810" y="69750"/>
                </a:lnTo>
                <a:lnTo>
                  <a:pt x="43800" y="69730"/>
                </a:lnTo>
                <a:lnTo>
                  <a:pt x="43820" y="69700"/>
                </a:lnTo>
                <a:lnTo>
                  <a:pt x="43810" y="69670"/>
                </a:lnTo>
                <a:lnTo>
                  <a:pt x="43780" y="69640"/>
                </a:lnTo>
                <a:lnTo>
                  <a:pt x="43770" y="69610"/>
                </a:lnTo>
                <a:lnTo>
                  <a:pt x="43770" y="69570"/>
                </a:lnTo>
                <a:lnTo>
                  <a:pt x="43770" y="69540"/>
                </a:lnTo>
                <a:lnTo>
                  <a:pt x="43790" y="69520"/>
                </a:lnTo>
                <a:lnTo>
                  <a:pt x="43810" y="69500"/>
                </a:lnTo>
                <a:close/>
                <a:moveTo>
                  <a:pt x="44530" y="69360"/>
                </a:moveTo>
                <a:lnTo>
                  <a:pt x="44580" y="69360"/>
                </a:lnTo>
                <a:lnTo>
                  <a:pt x="44620" y="69380"/>
                </a:lnTo>
                <a:lnTo>
                  <a:pt x="44710" y="69430"/>
                </a:lnTo>
                <a:lnTo>
                  <a:pt x="44620" y="69520"/>
                </a:lnTo>
                <a:lnTo>
                  <a:pt x="44610" y="69550"/>
                </a:lnTo>
                <a:lnTo>
                  <a:pt x="44600" y="69590"/>
                </a:lnTo>
                <a:lnTo>
                  <a:pt x="44570" y="69630"/>
                </a:lnTo>
                <a:lnTo>
                  <a:pt x="44540" y="69670"/>
                </a:lnTo>
                <a:lnTo>
                  <a:pt x="44400" y="69760"/>
                </a:lnTo>
                <a:lnTo>
                  <a:pt x="44350" y="69750"/>
                </a:lnTo>
                <a:lnTo>
                  <a:pt x="44330" y="69730"/>
                </a:lnTo>
                <a:lnTo>
                  <a:pt x="44340" y="69700"/>
                </a:lnTo>
                <a:lnTo>
                  <a:pt x="44380" y="69700"/>
                </a:lnTo>
                <a:lnTo>
                  <a:pt x="44360" y="69670"/>
                </a:lnTo>
                <a:lnTo>
                  <a:pt x="44350" y="69660"/>
                </a:lnTo>
                <a:lnTo>
                  <a:pt x="44340" y="69660"/>
                </a:lnTo>
                <a:lnTo>
                  <a:pt x="44280" y="69650"/>
                </a:lnTo>
                <a:lnTo>
                  <a:pt x="44260" y="69650"/>
                </a:lnTo>
                <a:lnTo>
                  <a:pt x="44250" y="69630"/>
                </a:lnTo>
                <a:lnTo>
                  <a:pt x="44240" y="69580"/>
                </a:lnTo>
                <a:lnTo>
                  <a:pt x="44250" y="69510"/>
                </a:lnTo>
                <a:lnTo>
                  <a:pt x="44280" y="69460"/>
                </a:lnTo>
                <a:lnTo>
                  <a:pt x="44320" y="69360"/>
                </a:lnTo>
                <a:lnTo>
                  <a:pt x="44340" y="69350"/>
                </a:lnTo>
                <a:lnTo>
                  <a:pt x="44360" y="69340"/>
                </a:lnTo>
                <a:lnTo>
                  <a:pt x="44380" y="69340"/>
                </a:lnTo>
                <a:lnTo>
                  <a:pt x="44430" y="69370"/>
                </a:lnTo>
                <a:lnTo>
                  <a:pt x="44450" y="69380"/>
                </a:lnTo>
                <a:lnTo>
                  <a:pt x="44460" y="69450"/>
                </a:lnTo>
                <a:lnTo>
                  <a:pt x="44490" y="69430"/>
                </a:lnTo>
                <a:lnTo>
                  <a:pt x="44520" y="69380"/>
                </a:lnTo>
                <a:lnTo>
                  <a:pt x="44530" y="69360"/>
                </a:lnTo>
                <a:close/>
                <a:moveTo>
                  <a:pt x="45160" y="66790"/>
                </a:moveTo>
                <a:lnTo>
                  <a:pt x="45190" y="66810"/>
                </a:lnTo>
                <a:lnTo>
                  <a:pt x="45210" y="66830"/>
                </a:lnTo>
                <a:lnTo>
                  <a:pt x="45230" y="66850"/>
                </a:lnTo>
                <a:lnTo>
                  <a:pt x="45240" y="66890"/>
                </a:lnTo>
                <a:lnTo>
                  <a:pt x="45240" y="66940"/>
                </a:lnTo>
                <a:lnTo>
                  <a:pt x="45190" y="66990"/>
                </a:lnTo>
                <a:lnTo>
                  <a:pt x="45180" y="67030"/>
                </a:lnTo>
                <a:lnTo>
                  <a:pt x="45160" y="67040"/>
                </a:lnTo>
                <a:lnTo>
                  <a:pt x="45150" y="67040"/>
                </a:lnTo>
                <a:lnTo>
                  <a:pt x="45140" y="67060"/>
                </a:lnTo>
                <a:lnTo>
                  <a:pt x="45140" y="67110"/>
                </a:lnTo>
                <a:lnTo>
                  <a:pt x="45130" y="67150"/>
                </a:lnTo>
                <a:lnTo>
                  <a:pt x="45100" y="67180"/>
                </a:lnTo>
                <a:lnTo>
                  <a:pt x="45070" y="67180"/>
                </a:lnTo>
                <a:lnTo>
                  <a:pt x="45040" y="67180"/>
                </a:lnTo>
                <a:lnTo>
                  <a:pt x="45010" y="67160"/>
                </a:lnTo>
                <a:lnTo>
                  <a:pt x="44990" y="67140"/>
                </a:lnTo>
                <a:lnTo>
                  <a:pt x="44970" y="67100"/>
                </a:lnTo>
                <a:lnTo>
                  <a:pt x="44970" y="67090"/>
                </a:lnTo>
                <a:lnTo>
                  <a:pt x="44970" y="67060"/>
                </a:lnTo>
                <a:lnTo>
                  <a:pt x="44990" y="67040"/>
                </a:lnTo>
                <a:lnTo>
                  <a:pt x="45010" y="67020"/>
                </a:lnTo>
                <a:lnTo>
                  <a:pt x="44980" y="67010"/>
                </a:lnTo>
                <a:lnTo>
                  <a:pt x="44950" y="67000"/>
                </a:lnTo>
                <a:lnTo>
                  <a:pt x="44860" y="66910"/>
                </a:lnTo>
                <a:lnTo>
                  <a:pt x="44790" y="66860"/>
                </a:lnTo>
                <a:lnTo>
                  <a:pt x="44770" y="66840"/>
                </a:lnTo>
                <a:lnTo>
                  <a:pt x="44810" y="66730"/>
                </a:lnTo>
                <a:lnTo>
                  <a:pt x="44830" y="66700"/>
                </a:lnTo>
                <a:lnTo>
                  <a:pt x="44850" y="66690"/>
                </a:lnTo>
                <a:lnTo>
                  <a:pt x="44890" y="66690"/>
                </a:lnTo>
                <a:lnTo>
                  <a:pt x="44960" y="66690"/>
                </a:lnTo>
                <a:lnTo>
                  <a:pt x="44990" y="66710"/>
                </a:lnTo>
                <a:lnTo>
                  <a:pt x="45040" y="66770"/>
                </a:lnTo>
                <a:lnTo>
                  <a:pt x="45060" y="66780"/>
                </a:lnTo>
                <a:lnTo>
                  <a:pt x="45110" y="66770"/>
                </a:lnTo>
                <a:lnTo>
                  <a:pt x="45140" y="66770"/>
                </a:lnTo>
                <a:lnTo>
                  <a:pt x="45160" y="66790"/>
                </a:lnTo>
                <a:close/>
                <a:moveTo>
                  <a:pt x="45190" y="66460"/>
                </a:moveTo>
                <a:lnTo>
                  <a:pt x="45200" y="66490"/>
                </a:lnTo>
                <a:lnTo>
                  <a:pt x="45200" y="66580"/>
                </a:lnTo>
                <a:lnTo>
                  <a:pt x="45240" y="66710"/>
                </a:lnTo>
                <a:lnTo>
                  <a:pt x="45180" y="66720"/>
                </a:lnTo>
                <a:lnTo>
                  <a:pt x="44990" y="66660"/>
                </a:lnTo>
                <a:lnTo>
                  <a:pt x="44980" y="66620"/>
                </a:lnTo>
                <a:lnTo>
                  <a:pt x="44990" y="66580"/>
                </a:lnTo>
                <a:lnTo>
                  <a:pt x="45050" y="66430"/>
                </a:lnTo>
                <a:lnTo>
                  <a:pt x="45080" y="66390"/>
                </a:lnTo>
                <a:lnTo>
                  <a:pt x="45110" y="66370"/>
                </a:lnTo>
                <a:lnTo>
                  <a:pt x="45120" y="66450"/>
                </a:lnTo>
                <a:lnTo>
                  <a:pt x="45120" y="66460"/>
                </a:lnTo>
                <a:lnTo>
                  <a:pt x="45140" y="66460"/>
                </a:lnTo>
                <a:lnTo>
                  <a:pt x="45180" y="66450"/>
                </a:lnTo>
                <a:lnTo>
                  <a:pt x="45190" y="66460"/>
                </a:lnTo>
                <a:close/>
                <a:moveTo>
                  <a:pt x="43290" y="66160"/>
                </a:moveTo>
                <a:lnTo>
                  <a:pt x="43320" y="66160"/>
                </a:lnTo>
                <a:lnTo>
                  <a:pt x="43350" y="66160"/>
                </a:lnTo>
                <a:lnTo>
                  <a:pt x="43360" y="66190"/>
                </a:lnTo>
                <a:lnTo>
                  <a:pt x="43360" y="66260"/>
                </a:lnTo>
                <a:lnTo>
                  <a:pt x="43350" y="66310"/>
                </a:lnTo>
                <a:lnTo>
                  <a:pt x="43310" y="66400"/>
                </a:lnTo>
                <a:lnTo>
                  <a:pt x="43290" y="66470"/>
                </a:lnTo>
                <a:lnTo>
                  <a:pt x="43270" y="66550"/>
                </a:lnTo>
                <a:lnTo>
                  <a:pt x="43270" y="66630"/>
                </a:lnTo>
                <a:lnTo>
                  <a:pt x="43260" y="66660"/>
                </a:lnTo>
                <a:lnTo>
                  <a:pt x="43240" y="66690"/>
                </a:lnTo>
                <a:lnTo>
                  <a:pt x="43210" y="66720"/>
                </a:lnTo>
                <a:lnTo>
                  <a:pt x="43180" y="66750"/>
                </a:lnTo>
                <a:lnTo>
                  <a:pt x="43110" y="66780"/>
                </a:lnTo>
                <a:lnTo>
                  <a:pt x="43080" y="66810"/>
                </a:lnTo>
                <a:lnTo>
                  <a:pt x="43040" y="66890"/>
                </a:lnTo>
                <a:lnTo>
                  <a:pt x="42990" y="66930"/>
                </a:lnTo>
                <a:lnTo>
                  <a:pt x="42930" y="66950"/>
                </a:lnTo>
                <a:lnTo>
                  <a:pt x="42870" y="66950"/>
                </a:lnTo>
                <a:lnTo>
                  <a:pt x="42760" y="66940"/>
                </a:lnTo>
                <a:lnTo>
                  <a:pt x="42730" y="66930"/>
                </a:lnTo>
                <a:lnTo>
                  <a:pt x="42710" y="66910"/>
                </a:lnTo>
                <a:lnTo>
                  <a:pt x="42690" y="66870"/>
                </a:lnTo>
                <a:lnTo>
                  <a:pt x="42680" y="66840"/>
                </a:lnTo>
                <a:lnTo>
                  <a:pt x="42670" y="66810"/>
                </a:lnTo>
                <a:lnTo>
                  <a:pt x="42650" y="66780"/>
                </a:lnTo>
                <a:lnTo>
                  <a:pt x="42670" y="66750"/>
                </a:lnTo>
                <a:lnTo>
                  <a:pt x="42690" y="66730"/>
                </a:lnTo>
                <a:lnTo>
                  <a:pt x="42860" y="66670"/>
                </a:lnTo>
                <a:lnTo>
                  <a:pt x="42920" y="66680"/>
                </a:lnTo>
                <a:lnTo>
                  <a:pt x="42980" y="66700"/>
                </a:lnTo>
                <a:lnTo>
                  <a:pt x="43040" y="66700"/>
                </a:lnTo>
                <a:lnTo>
                  <a:pt x="43100" y="66660"/>
                </a:lnTo>
                <a:lnTo>
                  <a:pt x="43090" y="66640"/>
                </a:lnTo>
                <a:lnTo>
                  <a:pt x="43020" y="66680"/>
                </a:lnTo>
                <a:lnTo>
                  <a:pt x="43000" y="66690"/>
                </a:lnTo>
                <a:lnTo>
                  <a:pt x="42910" y="66610"/>
                </a:lnTo>
                <a:lnTo>
                  <a:pt x="42870" y="66600"/>
                </a:lnTo>
                <a:lnTo>
                  <a:pt x="42850" y="66610"/>
                </a:lnTo>
                <a:lnTo>
                  <a:pt x="42810" y="66630"/>
                </a:lnTo>
                <a:lnTo>
                  <a:pt x="42780" y="66640"/>
                </a:lnTo>
                <a:lnTo>
                  <a:pt x="42760" y="66640"/>
                </a:lnTo>
                <a:lnTo>
                  <a:pt x="42700" y="66620"/>
                </a:lnTo>
                <a:lnTo>
                  <a:pt x="42710" y="66590"/>
                </a:lnTo>
                <a:lnTo>
                  <a:pt x="42740" y="66580"/>
                </a:lnTo>
                <a:lnTo>
                  <a:pt x="42790" y="66590"/>
                </a:lnTo>
                <a:lnTo>
                  <a:pt x="42790" y="66570"/>
                </a:lnTo>
                <a:lnTo>
                  <a:pt x="42680" y="66530"/>
                </a:lnTo>
                <a:lnTo>
                  <a:pt x="42690" y="66440"/>
                </a:lnTo>
                <a:lnTo>
                  <a:pt x="42680" y="66420"/>
                </a:lnTo>
                <a:lnTo>
                  <a:pt x="42640" y="66380"/>
                </a:lnTo>
                <a:lnTo>
                  <a:pt x="42640" y="66360"/>
                </a:lnTo>
                <a:lnTo>
                  <a:pt x="42650" y="66330"/>
                </a:lnTo>
                <a:lnTo>
                  <a:pt x="42670" y="66310"/>
                </a:lnTo>
                <a:lnTo>
                  <a:pt x="42690" y="66300"/>
                </a:lnTo>
                <a:lnTo>
                  <a:pt x="42720" y="66300"/>
                </a:lnTo>
                <a:lnTo>
                  <a:pt x="42740" y="66300"/>
                </a:lnTo>
                <a:lnTo>
                  <a:pt x="42810" y="66330"/>
                </a:lnTo>
                <a:lnTo>
                  <a:pt x="42900" y="66360"/>
                </a:lnTo>
                <a:lnTo>
                  <a:pt x="42920" y="66380"/>
                </a:lnTo>
                <a:lnTo>
                  <a:pt x="42950" y="66410"/>
                </a:lnTo>
                <a:lnTo>
                  <a:pt x="43000" y="66450"/>
                </a:lnTo>
                <a:lnTo>
                  <a:pt x="43050" y="66470"/>
                </a:lnTo>
                <a:lnTo>
                  <a:pt x="43100" y="66460"/>
                </a:lnTo>
                <a:lnTo>
                  <a:pt x="43060" y="66420"/>
                </a:lnTo>
                <a:lnTo>
                  <a:pt x="42910" y="66320"/>
                </a:lnTo>
                <a:lnTo>
                  <a:pt x="42900" y="66300"/>
                </a:lnTo>
                <a:lnTo>
                  <a:pt x="42910" y="66280"/>
                </a:lnTo>
                <a:lnTo>
                  <a:pt x="42940" y="66280"/>
                </a:lnTo>
                <a:lnTo>
                  <a:pt x="42960" y="66300"/>
                </a:lnTo>
                <a:lnTo>
                  <a:pt x="42970" y="66320"/>
                </a:lnTo>
                <a:lnTo>
                  <a:pt x="42990" y="66330"/>
                </a:lnTo>
                <a:lnTo>
                  <a:pt x="43010" y="66340"/>
                </a:lnTo>
                <a:lnTo>
                  <a:pt x="43030" y="66350"/>
                </a:lnTo>
                <a:lnTo>
                  <a:pt x="43040" y="66350"/>
                </a:lnTo>
                <a:lnTo>
                  <a:pt x="43050" y="66330"/>
                </a:lnTo>
                <a:lnTo>
                  <a:pt x="43050" y="66280"/>
                </a:lnTo>
                <a:lnTo>
                  <a:pt x="43060" y="66280"/>
                </a:lnTo>
                <a:lnTo>
                  <a:pt x="43070" y="66290"/>
                </a:lnTo>
                <a:lnTo>
                  <a:pt x="43090" y="66300"/>
                </a:lnTo>
                <a:lnTo>
                  <a:pt x="43140" y="66290"/>
                </a:lnTo>
                <a:lnTo>
                  <a:pt x="43150" y="66260"/>
                </a:lnTo>
                <a:lnTo>
                  <a:pt x="43150" y="66220"/>
                </a:lnTo>
                <a:lnTo>
                  <a:pt x="43150" y="66160"/>
                </a:lnTo>
                <a:lnTo>
                  <a:pt x="43200" y="66190"/>
                </a:lnTo>
                <a:lnTo>
                  <a:pt x="43220" y="66190"/>
                </a:lnTo>
                <a:lnTo>
                  <a:pt x="43240" y="66190"/>
                </a:lnTo>
                <a:lnTo>
                  <a:pt x="43280" y="66160"/>
                </a:lnTo>
                <a:lnTo>
                  <a:pt x="43290" y="66160"/>
                </a:lnTo>
                <a:close/>
                <a:moveTo>
                  <a:pt x="45130" y="66120"/>
                </a:moveTo>
                <a:lnTo>
                  <a:pt x="45180" y="66170"/>
                </a:lnTo>
                <a:lnTo>
                  <a:pt x="45190" y="66230"/>
                </a:lnTo>
                <a:lnTo>
                  <a:pt x="45190" y="66300"/>
                </a:lnTo>
                <a:lnTo>
                  <a:pt x="45220" y="66370"/>
                </a:lnTo>
                <a:lnTo>
                  <a:pt x="45180" y="66360"/>
                </a:lnTo>
                <a:lnTo>
                  <a:pt x="45140" y="66340"/>
                </a:lnTo>
                <a:lnTo>
                  <a:pt x="45090" y="66320"/>
                </a:lnTo>
                <a:lnTo>
                  <a:pt x="45040" y="66330"/>
                </a:lnTo>
                <a:lnTo>
                  <a:pt x="45020" y="66380"/>
                </a:lnTo>
                <a:lnTo>
                  <a:pt x="45000" y="66440"/>
                </a:lnTo>
                <a:lnTo>
                  <a:pt x="44980" y="66480"/>
                </a:lnTo>
                <a:lnTo>
                  <a:pt x="44940" y="66460"/>
                </a:lnTo>
                <a:lnTo>
                  <a:pt x="44950" y="66490"/>
                </a:lnTo>
                <a:lnTo>
                  <a:pt x="44950" y="66500"/>
                </a:lnTo>
                <a:lnTo>
                  <a:pt x="44960" y="66510"/>
                </a:lnTo>
                <a:lnTo>
                  <a:pt x="44920" y="66570"/>
                </a:lnTo>
                <a:lnTo>
                  <a:pt x="44870" y="66610"/>
                </a:lnTo>
                <a:lnTo>
                  <a:pt x="44820" y="66610"/>
                </a:lnTo>
                <a:lnTo>
                  <a:pt x="44780" y="66590"/>
                </a:lnTo>
                <a:lnTo>
                  <a:pt x="44760" y="66500"/>
                </a:lnTo>
                <a:lnTo>
                  <a:pt x="44760" y="66460"/>
                </a:lnTo>
                <a:lnTo>
                  <a:pt x="44770" y="66420"/>
                </a:lnTo>
                <a:lnTo>
                  <a:pt x="44790" y="66380"/>
                </a:lnTo>
                <a:lnTo>
                  <a:pt x="44820" y="66330"/>
                </a:lnTo>
                <a:lnTo>
                  <a:pt x="44860" y="66300"/>
                </a:lnTo>
                <a:lnTo>
                  <a:pt x="44890" y="66280"/>
                </a:lnTo>
                <a:lnTo>
                  <a:pt x="44960" y="66270"/>
                </a:lnTo>
                <a:lnTo>
                  <a:pt x="45020" y="66230"/>
                </a:lnTo>
                <a:lnTo>
                  <a:pt x="45130" y="66120"/>
                </a:lnTo>
                <a:close/>
                <a:moveTo>
                  <a:pt x="44800" y="65990"/>
                </a:moveTo>
                <a:lnTo>
                  <a:pt x="44720" y="66060"/>
                </a:lnTo>
                <a:lnTo>
                  <a:pt x="44710" y="66080"/>
                </a:lnTo>
                <a:lnTo>
                  <a:pt x="44730" y="66100"/>
                </a:lnTo>
                <a:lnTo>
                  <a:pt x="44730" y="66130"/>
                </a:lnTo>
                <a:lnTo>
                  <a:pt x="44730" y="66150"/>
                </a:lnTo>
                <a:lnTo>
                  <a:pt x="44720" y="66180"/>
                </a:lnTo>
                <a:lnTo>
                  <a:pt x="44720" y="66190"/>
                </a:lnTo>
                <a:lnTo>
                  <a:pt x="44710" y="66200"/>
                </a:lnTo>
                <a:lnTo>
                  <a:pt x="44700" y="66210"/>
                </a:lnTo>
                <a:lnTo>
                  <a:pt x="44690" y="66230"/>
                </a:lnTo>
                <a:lnTo>
                  <a:pt x="44700" y="66240"/>
                </a:lnTo>
                <a:lnTo>
                  <a:pt x="44720" y="66270"/>
                </a:lnTo>
                <a:lnTo>
                  <a:pt x="44720" y="66290"/>
                </a:lnTo>
                <a:lnTo>
                  <a:pt x="44710" y="66350"/>
                </a:lnTo>
                <a:lnTo>
                  <a:pt x="44670" y="66400"/>
                </a:lnTo>
                <a:lnTo>
                  <a:pt x="44630" y="66430"/>
                </a:lnTo>
                <a:lnTo>
                  <a:pt x="44610" y="66410"/>
                </a:lnTo>
                <a:lnTo>
                  <a:pt x="44580" y="66310"/>
                </a:lnTo>
                <a:lnTo>
                  <a:pt x="44570" y="66280"/>
                </a:lnTo>
                <a:lnTo>
                  <a:pt x="44550" y="66260"/>
                </a:lnTo>
                <a:lnTo>
                  <a:pt x="44540" y="66240"/>
                </a:lnTo>
                <a:lnTo>
                  <a:pt x="44530" y="66210"/>
                </a:lnTo>
                <a:lnTo>
                  <a:pt x="44550" y="66180"/>
                </a:lnTo>
                <a:lnTo>
                  <a:pt x="44500" y="66170"/>
                </a:lnTo>
                <a:lnTo>
                  <a:pt x="44480" y="66110"/>
                </a:lnTo>
                <a:lnTo>
                  <a:pt x="44490" y="66040"/>
                </a:lnTo>
                <a:lnTo>
                  <a:pt x="44550" y="66050"/>
                </a:lnTo>
                <a:lnTo>
                  <a:pt x="44550" y="65990"/>
                </a:lnTo>
                <a:lnTo>
                  <a:pt x="44580" y="65980"/>
                </a:lnTo>
                <a:lnTo>
                  <a:pt x="44620" y="65980"/>
                </a:lnTo>
                <a:lnTo>
                  <a:pt x="44650" y="65990"/>
                </a:lnTo>
                <a:lnTo>
                  <a:pt x="44680" y="66000"/>
                </a:lnTo>
                <a:lnTo>
                  <a:pt x="44760" y="65990"/>
                </a:lnTo>
                <a:lnTo>
                  <a:pt x="44800" y="65990"/>
                </a:lnTo>
                <a:close/>
                <a:moveTo>
                  <a:pt x="43220" y="65700"/>
                </a:moveTo>
                <a:lnTo>
                  <a:pt x="43300" y="65870"/>
                </a:lnTo>
                <a:lnTo>
                  <a:pt x="43290" y="65870"/>
                </a:lnTo>
                <a:lnTo>
                  <a:pt x="43260" y="65890"/>
                </a:lnTo>
                <a:lnTo>
                  <a:pt x="43250" y="65890"/>
                </a:lnTo>
                <a:lnTo>
                  <a:pt x="43210" y="65870"/>
                </a:lnTo>
                <a:lnTo>
                  <a:pt x="43110" y="65760"/>
                </a:lnTo>
                <a:lnTo>
                  <a:pt x="43090" y="65750"/>
                </a:lnTo>
                <a:lnTo>
                  <a:pt x="43080" y="65750"/>
                </a:lnTo>
                <a:lnTo>
                  <a:pt x="43070" y="65740"/>
                </a:lnTo>
                <a:lnTo>
                  <a:pt x="43060" y="65710"/>
                </a:lnTo>
                <a:lnTo>
                  <a:pt x="43060" y="65680"/>
                </a:lnTo>
                <a:lnTo>
                  <a:pt x="43070" y="65650"/>
                </a:lnTo>
                <a:lnTo>
                  <a:pt x="43080" y="65630"/>
                </a:lnTo>
                <a:lnTo>
                  <a:pt x="43090" y="65620"/>
                </a:lnTo>
                <a:lnTo>
                  <a:pt x="43140" y="65620"/>
                </a:lnTo>
                <a:lnTo>
                  <a:pt x="43180" y="65630"/>
                </a:lnTo>
                <a:lnTo>
                  <a:pt x="43210" y="65650"/>
                </a:lnTo>
                <a:lnTo>
                  <a:pt x="43220" y="65700"/>
                </a:lnTo>
                <a:close/>
                <a:moveTo>
                  <a:pt x="43650" y="65550"/>
                </a:moveTo>
                <a:lnTo>
                  <a:pt x="43680" y="65560"/>
                </a:lnTo>
                <a:lnTo>
                  <a:pt x="43680" y="65580"/>
                </a:lnTo>
                <a:lnTo>
                  <a:pt x="43680" y="65610"/>
                </a:lnTo>
                <a:lnTo>
                  <a:pt x="43670" y="65620"/>
                </a:lnTo>
                <a:lnTo>
                  <a:pt x="43630" y="65700"/>
                </a:lnTo>
                <a:lnTo>
                  <a:pt x="43620" y="65760"/>
                </a:lnTo>
                <a:lnTo>
                  <a:pt x="43660" y="65800"/>
                </a:lnTo>
                <a:lnTo>
                  <a:pt x="43650" y="65850"/>
                </a:lnTo>
                <a:lnTo>
                  <a:pt x="43640" y="65900"/>
                </a:lnTo>
                <a:lnTo>
                  <a:pt x="43600" y="65970"/>
                </a:lnTo>
                <a:lnTo>
                  <a:pt x="43580" y="65990"/>
                </a:lnTo>
                <a:lnTo>
                  <a:pt x="43550" y="66010"/>
                </a:lnTo>
                <a:lnTo>
                  <a:pt x="43500" y="66010"/>
                </a:lnTo>
                <a:lnTo>
                  <a:pt x="43460" y="66010"/>
                </a:lnTo>
                <a:lnTo>
                  <a:pt x="43410" y="65990"/>
                </a:lnTo>
                <a:lnTo>
                  <a:pt x="43390" y="65950"/>
                </a:lnTo>
                <a:lnTo>
                  <a:pt x="43380" y="65880"/>
                </a:lnTo>
                <a:lnTo>
                  <a:pt x="43380" y="65810"/>
                </a:lnTo>
                <a:lnTo>
                  <a:pt x="43400" y="65740"/>
                </a:lnTo>
                <a:lnTo>
                  <a:pt x="43430" y="65670"/>
                </a:lnTo>
                <a:lnTo>
                  <a:pt x="43460" y="65620"/>
                </a:lnTo>
                <a:lnTo>
                  <a:pt x="43490" y="65600"/>
                </a:lnTo>
                <a:lnTo>
                  <a:pt x="43560" y="65580"/>
                </a:lnTo>
                <a:lnTo>
                  <a:pt x="43600" y="65550"/>
                </a:lnTo>
                <a:lnTo>
                  <a:pt x="43620" y="65550"/>
                </a:lnTo>
                <a:lnTo>
                  <a:pt x="43650" y="65550"/>
                </a:lnTo>
                <a:close/>
                <a:moveTo>
                  <a:pt x="44530" y="65850"/>
                </a:moveTo>
                <a:lnTo>
                  <a:pt x="44480" y="65720"/>
                </a:lnTo>
                <a:lnTo>
                  <a:pt x="44470" y="65660"/>
                </a:lnTo>
                <a:lnTo>
                  <a:pt x="44460" y="65640"/>
                </a:lnTo>
                <a:lnTo>
                  <a:pt x="44450" y="65610"/>
                </a:lnTo>
                <a:lnTo>
                  <a:pt x="44460" y="65580"/>
                </a:lnTo>
                <a:lnTo>
                  <a:pt x="44510" y="65540"/>
                </a:lnTo>
                <a:lnTo>
                  <a:pt x="44520" y="65530"/>
                </a:lnTo>
                <a:lnTo>
                  <a:pt x="44540" y="65510"/>
                </a:lnTo>
                <a:lnTo>
                  <a:pt x="44570" y="65470"/>
                </a:lnTo>
                <a:lnTo>
                  <a:pt x="44610" y="65440"/>
                </a:lnTo>
                <a:lnTo>
                  <a:pt x="44640" y="65450"/>
                </a:lnTo>
                <a:lnTo>
                  <a:pt x="44660" y="65470"/>
                </a:lnTo>
                <a:lnTo>
                  <a:pt x="44700" y="65480"/>
                </a:lnTo>
                <a:lnTo>
                  <a:pt x="44720" y="65490"/>
                </a:lnTo>
                <a:lnTo>
                  <a:pt x="44760" y="65540"/>
                </a:lnTo>
                <a:lnTo>
                  <a:pt x="44780" y="65550"/>
                </a:lnTo>
                <a:lnTo>
                  <a:pt x="44830" y="65590"/>
                </a:lnTo>
                <a:lnTo>
                  <a:pt x="44840" y="65690"/>
                </a:lnTo>
                <a:lnTo>
                  <a:pt x="44830" y="65800"/>
                </a:lnTo>
                <a:lnTo>
                  <a:pt x="44810" y="65870"/>
                </a:lnTo>
                <a:lnTo>
                  <a:pt x="44740" y="65910"/>
                </a:lnTo>
                <a:lnTo>
                  <a:pt x="44660" y="65930"/>
                </a:lnTo>
                <a:lnTo>
                  <a:pt x="44580" y="65920"/>
                </a:lnTo>
                <a:lnTo>
                  <a:pt x="44530" y="65850"/>
                </a:lnTo>
                <a:close/>
                <a:moveTo>
                  <a:pt x="43750" y="65960"/>
                </a:moveTo>
                <a:lnTo>
                  <a:pt x="43820" y="65860"/>
                </a:lnTo>
                <a:lnTo>
                  <a:pt x="43830" y="65820"/>
                </a:lnTo>
                <a:lnTo>
                  <a:pt x="43830" y="65750"/>
                </a:lnTo>
                <a:lnTo>
                  <a:pt x="43850" y="65730"/>
                </a:lnTo>
                <a:lnTo>
                  <a:pt x="43830" y="65700"/>
                </a:lnTo>
                <a:lnTo>
                  <a:pt x="43790" y="65670"/>
                </a:lnTo>
                <a:lnTo>
                  <a:pt x="43770" y="65650"/>
                </a:lnTo>
                <a:lnTo>
                  <a:pt x="43770" y="65630"/>
                </a:lnTo>
                <a:lnTo>
                  <a:pt x="43830" y="65600"/>
                </a:lnTo>
                <a:lnTo>
                  <a:pt x="43850" y="65580"/>
                </a:lnTo>
                <a:lnTo>
                  <a:pt x="43820" y="65540"/>
                </a:lnTo>
                <a:lnTo>
                  <a:pt x="43810" y="65480"/>
                </a:lnTo>
                <a:lnTo>
                  <a:pt x="43820" y="65400"/>
                </a:lnTo>
                <a:lnTo>
                  <a:pt x="43840" y="65340"/>
                </a:lnTo>
                <a:lnTo>
                  <a:pt x="43900" y="65240"/>
                </a:lnTo>
                <a:lnTo>
                  <a:pt x="43930" y="65220"/>
                </a:lnTo>
                <a:lnTo>
                  <a:pt x="43990" y="65230"/>
                </a:lnTo>
                <a:lnTo>
                  <a:pt x="44080" y="65270"/>
                </a:lnTo>
                <a:lnTo>
                  <a:pt x="44130" y="65300"/>
                </a:lnTo>
                <a:lnTo>
                  <a:pt x="44160" y="65340"/>
                </a:lnTo>
                <a:lnTo>
                  <a:pt x="44190" y="65400"/>
                </a:lnTo>
                <a:lnTo>
                  <a:pt x="44210" y="65450"/>
                </a:lnTo>
                <a:lnTo>
                  <a:pt x="44200" y="65490"/>
                </a:lnTo>
                <a:lnTo>
                  <a:pt x="44160" y="65530"/>
                </a:lnTo>
                <a:lnTo>
                  <a:pt x="44190" y="65540"/>
                </a:lnTo>
                <a:lnTo>
                  <a:pt x="44220" y="65550"/>
                </a:lnTo>
                <a:lnTo>
                  <a:pt x="44250" y="65570"/>
                </a:lnTo>
                <a:lnTo>
                  <a:pt x="44260" y="65620"/>
                </a:lnTo>
                <a:lnTo>
                  <a:pt x="44240" y="65650"/>
                </a:lnTo>
                <a:lnTo>
                  <a:pt x="44210" y="65670"/>
                </a:lnTo>
                <a:lnTo>
                  <a:pt x="44130" y="65670"/>
                </a:lnTo>
                <a:lnTo>
                  <a:pt x="44170" y="65710"/>
                </a:lnTo>
                <a:lnTo>
                  <a:pt x="44210" y="65710"/>
                </a:lnTo>
                <a:lnTo>
                  <a:pt x="44250" y="65700"/>
                </a:lnTo>
                <a:lnTo>
                  <a:pt x="44280" y="65710"/>
                </a:lnTo>
                <a:lnTo>
                  <a:pt x="44260" y="65740"/>
                </a:lnTo>
                <a:lnTo>
                  <a:pt x="44240" y="65780"/>
                </a:lnTo>
                <a:lnTo>
                  <a:pt x="44220" y="65810"/>
                </a:lnTo>
                <a:lnTo>
                  <a:pt x="44180" y="65840"/>
                </a:lnTo>
                <a:lnTo>
                  <a:pt x="44050" y="65840"/>
                </a:lnTo>
                <a:lnTo>
                  <a:pt x="44010" y="65870"/>
                </a:lnTo>
                <a:lnTo>
                  <a:pt x="44050" y="65870"/>
                </a:lnTo>
                <a:lnTo>
                  <a:pt x="44070" y="65890"/>
                </a:lnTo>
                <a:lnTo>
                  <a:pt x="44070" y="65910"/>
                </a:lnTo>
                <a:lnTo>
                  <a:pt x="44060" y="65940"/>
                </a:lnTo>
                <a:lnTo>
                  <a:pt x="44040" y="65960"/>
                </a:lnTo>
                <a:lnTo>
                  <a:pt x="43920" y="66050"/>
                </a:lnTo>
                <a:lnTo>
                  <a:pt x="43860" y="66080"/>
                </a:lnTo>
                <a:lnTo>
                  <a:pt x="43810" y="66070"/>
                </a:lnTo>
                <a:lnTo>
                  <a:pt x="43760" y="66000"/>
                </a:lnTo>
                <a:lnTo>
                  <a:pt x="43750" y="65960"/>
                </a:lnTo>
                <a:close/>
                <a:moveTo>
                  <a:pt x="45270" y="65190"/>
                </a:moveTo>
                <a:lnTo>
                  <a:pt x="45330" y="65210"/>
                </a:lnTo>
                <a:lnTo>
                  <a:pt x="45380" y="65250"/>
                </a:lnTo>
                <a:lnTo>
                  <a:pt x="45420" y="65300"/>
                </a:lnTo>
                <a:lnTo>
                  <a:pt x="45420" y="65390"/>
                </a:lnTo>
                <a:lnTo>
                  <a:pt x="45410" y="65410"/>
                </a:lnTo>
                <a:lnTo>
                  <a:pt x="45400" y="65420"/>
                </a:lnTo>
                <a:lnTo>
                  <a:pt x="45400" y="65440"/>
                </a:lnTo>
                <a:lnTo>
                  <a:pt x="45390" y="65470"/>
                </a:lnTo>
                <a:lnTo>
                  <a:pt x="45400" y="65530"/>
                </a:lnTo>
                <a:lnTo>
                  <a:pt x="45390" y="65550"/>
                </a:lnTo>
                <a:lnTo>
                  <a:pt x="45380" y="65590"/>
                </a:lnTo>
                <a:lnTo>
                  <a:pt x="45360" y="65630"/>
                </a:lnTo>
                <a:lnTo>
                  <a:pt x="45350" y="65660"/>
                </a:lnTo>
                <a:lnTo>
                  <a:pt x="45370" y="65690"/>
                </a:lnTo>
                <a:lnTo>
                  <a:pt x="45340" y="65710"/>
                </a:lnTo>
                <a:lnTo>
                  <a:pt x="45300" y="65710"/>
                </a:lnTo>
                <a:lnTo>
                  <a:pt x="45240" y="65670"/>
                </a:lnTo>
                <a:lnTo>
                  <a:pt x="45260" y="65730"/>
                </a:lnTo>
                <a:lnTo>
                  <a:pt x="45280" y="65760"/>
                </a:lnTo>
                <a:lnTo>
                  <a:pt x="45290" y="65780"/>
                </a:lnTo>
                <a:lnTo>
                  <a:pt x="45330" y="65800"/>
                </a:lnTo>
                <a:lnTo>
                  <a:pt x="45360" y="65820"/>
                </a:lnTo>
                <a:lnTo>
                  <a:pt x="45370" y="65850"/>
                </a:lnTo>
                <a:lnTo>
                  <a:pt x="45360" y="65910"/>
                </a:lnTo>
                <a:lnTo>
                  <a:pt x="45340" y="65970"/>
                </a:lnTo>
                <a:lnTo>
                  <a:pt x="45290" y="66010"/>
                </a:lnTo>
                <a:lnTo>
                  <a:pt x="45240" y="66010"/>
                </a:lnTo>
                <a:lnTo>
                  <a:pt x="45210" y="65950"/>
                </a:lnTo>
                <a:lnTo>
                  <a:pt x="45170" y="65890"/>
                </a:lnTo>
                <a:lnTo>
                  <a:pt x="45080" y="65820"/>
                </a:lnTo>
                <a:lnTo>
                  <a:pt x="45070" y="65810"/>
                </a:lnTo>
                <a:lnTo>
                  <a:pt x="45050" y="65800"/>
                </a:lnTo>
                <a:lnTo>
                  <a:pt x="45020" y="65760"/>
                </a:lnTo>
                <a:lnTo>
                  <a:pt x="44990" y="65730"/>
                </a:lnTo>
                <a:lnTo>
                  <a:pt x="45010" y="65710"/>
                </a:lnTo>
                <a:lnTo>
                  <a:pt x="45130" y="65640"/>
                </a:lnTo>
                <a:lnTo>
                  <a:pt x="45130" y="65620"/>
                </a:lnTo>
                <a:lnTo>
                  <a:pt x="45050" y="65540"/>
                </a:lnTo>
                <a:lnTo>
                  <a:pt x="45080" y="65390"/>
                </a:lnTo>
                <a:lnTo>
                  <a:pt x="45170" y="65250"/>
                </a:lnTo>
                <a:lnTo>
                  <a:pt x="45270" y="65190"/>
                </a:lnTo>
                <a:close/>
                <a:moveTo>
                  <a:pt x="44870" y="65280"/>
                </a:moveTo>
                <a:lnTo>
                  <a:pt x="44950" y="65230"/>
                </a:lnTo>
                <a:lnTo>
                  <a:pt x="44980" y="65230"/>
                </a:lnTo>
                <a:lnTo>
                  <a:pt x="45000" y="65290"/>
                </a:lnTo>
                <a:lnTo>
                  <a:pt x="44990" y="65340"/>
                </a:lnTo>
                <a:lnTo>
                  <a:pt x="44970" y="65390"/>
                </a:lnTo>
                <a:lnTo>
                  <a:pt x="44900" y="65520"/>
                </a:lnTo>
                <a:lnTo>
                  <a:pt x="44870" y="65510"/>
                </a:lnTo>
                <a:lnTo>
                  <a:pt x="44850" y="65510"/>
                </a:lnTo>
                <a:lnTo>
                  <a:pt x="44800" y="65480"/>
                </a:lnTo>
                <a:lnTo>
                  <a:pt x="44790" y="65480"/>
                </a:lnTo>
                <a:lnTo>
                  <a:pt x="44740" y="65450"/>
                </a:lnTo>
                <a:lnTo>
                  <a:pt x="44700" y="65440"/>
                </a:lnTo>
                <a:lnTo>
                  <a:pt x="44630" y="65410"/>
                </a:lnTo>
                <a:lnTo>
                  <a:pt x="44610" y="65400"/>
                </a:lnTo>
                <a:lnTo>
                  <a:pt x="44550" y="65410"/>
                </a:lnTo>
                <a:lnTo>
                  <a:pt x="44530" y="65410"/>
                </a:lnTo>
                <a:lnTo>
                  <a:pt x="44480" y="65450"/>
                </a:lnTo>
                <a:lnTo>
                  <a:pt x="44460" y="65460"/>
                </a:lnTo>
                <a:lnTo>
                  <a:pt x="44450" y="65470"/>
                </a:lnTo>
                <a:lnTo>
                  <a:pt x="44440" y="65530"/>
                </a:lnTo>
                <a:lnTo>
                  <a:pt x="44430" y="65550"/>
                </a:lnTo>
                <a:lnTo>
                  <a:pt x="44400" y="65550"/>
                </a:lnTo>
                <a:lnTo>
                  <a:pt x="44400" y="65510"/>
                </a:lnTo>
                <a:lnTo>
                  <a:pt x="44410" y="65450"/>
                </a:lnTo>
                <a:lnTo>
                  <a:pt x="44420" y="65410"/>
                </a:lnTo>
                <a:lnTo>
                  <a:pt x="44430" y="65390"/>
                </a:lnTo>
                <a:lnTo>
                  <a:pt x="44440" y="65370"/>
                </a:lnTo>
                <a:lnTo>
                  <a:pt x="44450" y="65360"/>
                </a:lnTo>
                <a:lnTo>
                  <a:pt x="44460" y="65330"/>
                </a:lnTo>
                <a:lnTo>
                  <a:pt x="44470" y="65280"/>
                </a:lnTo>
                <a:lnTo>
                  <a:pt x="44490" y="65230"/>
                </a:lnTo>
                <a:lnTo>
                  <a:pt x="44520" y="65180"/>
                </a:lnTo>
                <a:lnTo>
                  <a:pt x="44550" y="65160"/>
                </a:lnTo>
                <a:lnTo>
                  <a:pt x="44580" y="65150"/>
                </a:lnTo>
                <a:lnTo>
                  <a:pt x="44680" y="65170"/>
                </a:lnTo>
                <a:lnTo>
                  <a:pt x="44710" y="65180"/>
                </a:lnTo>
                <a:lnTo>
                  <a:pt x="44740" y="65210"/>
                </a:lnTo>
                <a:lnTo>
                  <a:pt x="44790" y="65250"/>
                </a:lnTo>
                <a:lnTo>
                  <a:pt x="44830" y="65270"/>
                </a:lnTo>
                <a:lnTo>
                  <a:pt x="44870" y="65280"/>
                </a:lnTo>
                <a:close/>
                <a:moveTo>
                  <a:pt x="43650" y="65480"/>
                </a:moveTo>
                <a:lnTo>
                  <a:pt x="43620" y="65460"/>
                </a:lnTo>
                <a:lnTo>
                  <a:pt x="43630" y="65420"/>
                </a:lnTo>
                <a:lnTo>
                  <a:pt x="43660" y="65350"/>
                </a:lnTo>
                <a:lnTo>
                  <a:pt x="43720" y="65210"/>
                </a:lnTo>
                <a:lnTo>
                  <a:pt x="43750" y="65160"/>
                </a:lnTo>
                <a:lnTo>
                  <a:pt x="43810" y="65140"/>
                </a:lnTo>
                <a:lnTo>
                  <a:pt x="43850" y="65170"/>
                </a:lnTo>
                <a:lnTo>
                  <a:pt x="43830" y="65240"/>
                </a:lnTo>
                <a:lnTo>
                  <a:pt x="43750" y="65360"/>
                </a:lnTo>
                <a:lnTo>
                  <a:pt x="43740" y="65430"/>
                </a:lnTo>
                <a:lnTo>
                  <a:pt x="43750" y="65520"/>
                </a:lnTo>
                <a:lnTo>
                  <a:pt x="43750" y="65580"/>
                </a:lnTo>
                <a:lnTo>
                  <a:pt x="43710" y="65570"/>
                </a:lnTo>
                <a:lnTo>
                  <a:pt x="43700" y="65540"/>
                </a:lnTo>
                <a:lnTo>
                  <a:pt x="43690" y="65510"/>
                </a:lnTo>
                <a:lnTo>
                  <a:pt x="43670" y="65490"/>
                </a:lnTo>
                <a:lnTo>
                  <a:pt x="43650" y="65480"/>
                </a:lnTo>
                <a:close/>
                <a:moveTo>
                  <a:pt x="44980" y="65090"/>
                </a:moveTo>
                <a:lnTo>
                  <a:pt x="44960" y="65120"/>
                </a:lnTo>
                <a:lnTo>
                  <a:pt x="44910" y="65150"/>
                </a:lnTo>
                <a:lnTo>
                  <a:pt x="44860" y="65170"/>
                </a:lnTo>
                <a:lnTo>
                  <a:pt x="44800" y="65180"/>
                </a:lnTo>
                <a:lnTo>
                  <a:pt x="44690" y="65150"/>
                </a:lnTo>
                <a:lnTo>
                  <a:pt x="44640" y="65130"/>
                </a:lnTo>
                <a:lnTo>
                  <a:pt x="44620" y="65080"/>
                </a:lnTo>
                <a:lnTo>
                  <a:pt x="44650" y="65050"/>
                </a:lnTo>
                <a:lnTo>
                  <a:pt x="44700" y="65020"/>
                </a:lnTo>
                <a:lnTo>
                  <a:pt x="44770" y="65010"/>
                </a:lnTo>
                <a:lnTo>
                  <a:pt x="44860" y="65040"/>
                </a:lnTo>
                <a:lnTo>
                  <a:pt x="44920" y="65020"/>
                </a:lnTo>
                <a:lnTo>
                  <a:pt x="44970" y="65020"/>
                </a:lnTo>
                <a:lnTo>
                  <a:pt x="44980" y="65090"/>
                </a:lnTo>
                <a:close/>
                <a:moveTo>
                  <a:pt x="44040" y="64930"/>
                </a:moveTo>
                <a:lnTo>
                  <a:pt x="44050" y="64970"/>
                </a:lnTo>
                <a:lnTo>
                  <a:pt x="44060" y="65010"/>
                </a:lnTo>
                <a:lnTo>
                  <a:pt x="44070" y="65040"/>
                </a:lnTo>
                <a:lnTo>
                  <a:pt x="44100" y="65070"/>
                </a:lnTo>
                <a:lnTo>
                  <a:pt x="44080" y="65080"/>
                </a:lnTo>
                <a:lnTo>
                  <a:pt x="44060" y="65090"/>
                </a:lnTo>
                <a:lnTo>
                  <a:pt x="44030" y="65100"/>
                </a:lnTo>
                <a:lnTo>
                  <a:pt x="44010" y="65110"/>
                </a:lnTo>
                <a:lnTo>
                  <a:pt x="43970" y="65100"/>
                </a:lnTo>
                <a:lnTo>
                  <a:pt x="43770" y="64980"/>
                </a:lnTo>
                <a:lnTo>
                  <a:pt x="43730" y="64940"/>
                </a:lnTo>
                <a:lnTo>
                  <a:pt x="43700" y="64880"/>
                </a:lnTo>
                <a:lnTo>
                  <a:pt x="43710" y="64820"/>
                </a:lnTo>
                <a:lnTo>
                  <a:pt x="43750" y="64800"/>
                </a:lnTo>
                <a:lnTo>
                  <a:pt x="43880" y="64780"/>
                </a:lnTo>
                <a:lnTo>
                  <a:pt x="43950" y="64790"/>
                </a:lnTo>
                <a:lnTo>
                  <a:pt x="43990" y="64830"/>
                </a:lnTo>
                <a:lnTo>
                  <a:pt x="43990" y="64850"/>
                </a:lnTo>
                <a:lnTo>
                  <a:pt x="44040" y="64930"/>
                </a:lnTo>
                <a:close/>
                <a:moveTo>
                  <a:pt x="44980" y="64750"/>
                </a:moveTo>
                <a:lnTo>
                  <a:pt x="45010" y="64780"/>
                </a:lnTo>
                <a:lnTo>
                  <a:pt x="45040" y="64840"/>
                </a:lnTo>
                <a:lnTo>
                  <a:pt x="45060" y="64900"/>
                </a:lnTo>
                <a:lnTo>
                  <a:pt x="45050" y="64930"/>
                </a:lnTo>
                <a:lnTo>
                  <a:pt x="45000" y="64950"/>
                </a:lnTo>
                <a:lnTo>
                  <a:pt x="44980" y="64960"/>
                </a:lnTo>
                <a:lnTo>
                  <a:pt x="44700" y="64970"/>
                </a:lnTo>
                <a:lnTo>
                  <a:pt x="44670" y="64970"/>
                </a:lnTo>
                <a:lnTo>
                  <a:pt x="44640" y="64980"/>
                </a:lnTo>
                <a:lnTo>
                  <a:pt x="44530" y="64930"/>
                </a:lnTo>
                <a:lnTo>
                  <a:pt x="44450" y="64910"/>
                </a:lnTo>
                <a:lnTo>
                  <a:pt x="44430" y="64900"/>
                </a:lnTo>
                <a:lnTo>
                  <a:pt x="44410" y="64870"/>
                </a:lnTo>
                <a:lnTo>
                  <a:pt x="44390" y="64820"/>
                </a:lnTo>
                <a:lnTo>
                  <a:pt x="44370" y="64760"/>
                </a:lnTo>
                <a:lnTo>
                  <a:pt x="44360" y="64710"/>
                </a:lnTo>
                <a:lnTo>
                  <a:pt x="44370" y="64670"/>
                </a:lnTo>
                <a:lnTo>
                  <a:pt x="44410" y="64650"/>
                </a:lnTo>
                <a:lnTo>
                  <a:pt x="44450" y="64640"/>
                </a:lnTo>
                <a:lnTo>
                  <a:pt x="44530" y="64590"/>
                </a:lnTo>
                <a:lnTo>
                  <a:pt x="44560" y="64620"/>
                </a:lnTo>
                <a:lnTo>
                  <a:pt x="44610" y="64710"/>
                </a:lnTo>
                <a:lnTo>
                  <a:pt x="44690" y="64760"/>
                </a:lnTo>
                <a:lnTo>
                  <a:pt x="44890" y="64740"/>
                </a:lnTo>
                <a:lnTo>
                  <a:pt x="44980" y="64750"/>
                </a:lnTo>
                <a:close/>
                <a:moveTo>
                  <a:pt x="44160" y="64600"/>
                </a:moveTo>
                <a:lnTo>
                  <a:pt x="44170" y="64620"/>
                </a:lnTo>
                <a:lnTo>
                  <a:pt x="44160" y="64630"/>
                </a:lnTo>
                <a:lnTo>
                  <a:pt x="44130" y="64640"/>
                </a:lnTo>
                <a:lnTo>
                  <a:pt x="44120" y="64770"/>
                </a:lnTo>
                <a:lnTo>
                  <a:pt x="44100" y="64820"/>
                </a:lnTo>
                <a:lnTo>
                  <a:pt x="44070" y="64840"/>
                </a:lnTo>
                <a:lnTo>
                  <a:pt x="44050" y="64830"/>
                </a:lnTo>
                <a:lnTo>
                  <a:pt x="43950" y="64760"/>
                </a:lnTo>
                <a:lnTo>
                  <a:pt x="43920" y="64730"/>
                </a:lnTo>
                <a:lnTo>
                  <a:pt x="43910" y="64700"/>
                </a:lnTo>
                <a:lnTo>
                  <a:pt x="43900" y="64660"/>
                </a:lnTo>
                <a:lnTo>
                  <a:pt x="43900" y="64580"/>
                </a:lnTo>
                <a:lnTo>
                  <a:pt x="43920" y="64510"/>
                </a:lnTo>
                <a:lnTo>
                  <a:pt x="43960" y="64460"/>
                </a:lnTo>
                <a:lnTo>
                  <a:pt x="44010" y="64470"/>
                </a:lnTo>
                <a:lnTo>
                  <a:pt x="44040" y="64490"/>
                </a:lnTo>
                <a:lnTo>
                  <a:pt x="44110" y="64570"/>
                </a:lnTo>
                <a:lnTo>
                  <a:pt x="44120" y="64580"/>
                </a:lnTo>
                <a:lnTo>
                  <a:pt x="44150" y="64590"/>
                </a:lnTo>
                <a:lnTo>
                  <a:pt x="44160" y="64600"/>
                </a:lnTo>
                <a:close/>
                <a:moveTo>
                  <a:pt x="45150" y="64620"/>
                </a:moveTo>
                <a:lnTo>
                  <a:pt x="45130" y="64670"/>
                </a:lnTo>
                <a:lnTo>
                  <a:pt x="45150" y="64750"/>
                </a:lnTo>
                <a:lnTo>
                  <a:pt x="45130" y="64790"/>
                </a:lnTo>
                <a:lnTo>
                  <a:pt x="45080" y="64800"/>
                </a:lnTo>
                <a:lnTo>
                  <a:pt x="45040" y="64770"/>
                </a:lnTo>
                <a:lnTo>
                  <a:pt x="45010" y="64720"/>
                </a:lnTo>
                <a:lnTo>
                  <a:pt x="44970" y="64690"/>
                </a:lnTo>
                <a:lnTo>
                  <a:pt x="44950" y="64680"/>
                </a:lnTo>
                <a:lnTo>
                  <a:pt x="44900" y="64680"/>
                </a:lnTo>
                <a:lnTo>
                  <a:pt x="44730" y="64710"/>
                </a:lnTo>
                <a:lnTo>
                  <a:pt x="44680" y="64700"/>
                </a:lnTo>
                <a:lnTo>
                  <a:pt x="44650" y="64660"/>
                </a:lnTo>
                <a:lnTo>
                  <a:pt x="44610" y="64560"/>
                </a:lnTo>
                <a:lnTo>
                  <a:pt x="44590" y="64540"/>
                </a:lnTo>
                <a:lnTo>
                  <a:pt x="44560" y="64510"/>
                </a:lnTo>
                <a:lnTo>
                  <a:pt x="44510" y="64420"/>
                </a:lnTo>
                <a:lnTo>
                  <a:pt x="44470" y="64410"/>
                </a:lnTo>
                <a:lnTo>
                  <a:pt x="44460" y="64430"/>
                </a:lnTo>
                <a:lnTo>
                  <a:pt x="44450" y="64450"/>
                </a:lnTo>
                <a:lnTo>
                  <a:pt x="44440" y="64470"/>
                </a:lnTo>
                <a:lnTo>
                  <a:pt x="44420" y="64480"/>
                </a:lnTo>
                <a:lnTo>
                  <a:pt x="44400" y="64470"/>
                </a:lnTo>
                <a:lnTo>
                  <a:pt x="44380" y="64440"/>
                </a:lnTo>
                <a:lnTo>
                  <a:pt x="44350" y="64430"/>
                </a:lnTo>
                <a:lnTo>
                  <a:pt x="44350" y="64460"/>
                </a:lnTo>
                <a:lnTo>
                  <a:pt x="44330" y="64500"/>
                </a:lnTo>
                <a:lnTo>
                  <a:pt x="44290" y="64500"/>
                </a:lnTo>
                <a:lnTo>
                  <a:pt x="44250" y="64480"/>
                </a:lnTo>
                <a:lnTo>
                  <a:pt x="44220" y="64450"/>
                </a:lnTo>
                <a:lnTo>
                  <a:pt x="44210" y="64350"/>
                </a:lnTo>
                <a:lnTo>
                  <a:pt x="44230" y="64250"/>
                </a:lnTo>
                <a:lnTo>
                  <a:pt x="44290" y="64170"/>
                </a:lnTo>
                <a:lnTo>
                  <a:pt x="44350" y="64130"/>
                </a:lnTo>
                <a:lnTo>
                  <a:pt x="44390" y="64120"/>
                </a:lnTo>
                <a:lnTo>
                  <a:pt x="44530" y="64150"/>
                </a:lnTo>
                <a:lnTo>
                  <a:pt x="44550" y="64140"/>
                </a:lnTo>
                <a:lnTo>
                  <a:pt x="44580" y="64120"/>
                </a:lnTo>
                <a:lnTo>
                  <a:pt x="44600" y="64110"/>
                </a:lnTo>
                <a:lnTo>
                  <a:pt x="44680" y="64120"/>
                </a:lnTo>
                <a:lnTo>
                  <a:pt x="44710" y="64110"/>
                </a:lnTo>
                <a:lnTo>
                  <a:pt x="44750" y="64100"/>
                </a:lnTo>
                <a:lnTo>
                  <a:pt x="44820" y="64050"/>
                </a:lnTo>
                <a:lnTo>
                  <a:pt x="44860" y="64040"/>
                </a:lnTo>
                <a:lnTo>
                  <a:pt x="44910" y="64050"/>
                </a:lnTo>
                <a:lnTo>
                  <a:pt x="44940" y="64070"/>
                </a:lnTo>
                <a:lnTo>
                  <a:pt x="45070" y="64160"/>
                </a:lnTo>
                <a:lnTo>
                  <a:pt x="45080" y="64180"/>
                </a:lnTo>
                <a:lnTo>
                  <a:pt x="45100" y="64220"/>
                </a:lnTo>
                <a:lnTo>
                  <a:pt x="45100" y="64240"/>
                </a:lnTo>
                <a:lnTo>
                  <a:pt x="45090" y="64250"/>
                </a:lnTo>
                <a:lnTo>
                  <a:pt x="45080" y="64260"/>
                </a:lnTo>
                <a:lnTo>
                  <a:pt x="45100" y="64280"/>
                </a:lnTo>
                <a:lnTo>
                  <a:pt x="45140" y="64320"/>
                </a:lnTo>
                <a:lnTo>
                  <a:pt x="45180" y="64360"/>
                </a:lnTo>
                <a:lnTo>
                  <a:pt x="45210" y="64410"/>
                </a:lnTo>
                <a:lnTo>
                  <a:pt x="45210" y="64480"/>
                </a:lnTo>
                <a:lnTo>
                  <a:pt x="45200" y="64530"/>
                </a:lnTo>
                <a:lnTo>
                  <a:pt x="45180" y="64580"/>
                </a:lnTo>
                <a:lnTo>
                  <a:pt x="45150" y="64620"/>
                </a:lnTo>
                <a:close/>
                <a:moveTo>
                  <a:pt x="44170" y="63920"/>
                </a:moveTo>
                <a:lnTo>
                  <a:pt x="44200" y="63890"/>
                </a:lnTo>
                <a:lnTo>
                  <a:pt x="44280" y="63770"/>
                </a:lnTo>
                <a:lnTo>
                  <a:pt x="44320" y="63730"/>
                </a:lnTo>
                <a:lnTo>
                  <a:pt x="44360" y="63720"/>
                </a:lnTo>
                <a:lnTo>
                  <a:pt x="44410" y="63720"/>
                </a:lnTo>
                <a:lnTo>
                  <a:pt x="44590" y="63790"/>
                </a:lnTo>
                <a:lnTo>
                  <a:pt x="44690" y="63800"/>
                </a:lnTo>
                <a:lnTo>
                  <a:pt x="44720" y="63820"/>
                </a:lnTo>
                <a:lnTo>
                  <a:pt x="44770" y="63880"/>
                </a:lnTo>
                <a:lnTo>
                  <a:pt x="44810" y="63920"/>
                </a:lnTo>
                <a:lnTo>
                  <a:pt x="44820" y="63940"/>
                </a:lnTo>
                <a:lnTo>
                  <a:pt x="44810" y="63950"/>
                </a:lnTo>
                <a:lnTo>
                  <a:pt x="44770" y="63980"/>
                </a:lnTo>
                <a:lnTo>
                  <a:pt x="44760" y="63990"/>
                </a:lnTo>
                <a:lnTo>
                  <a:pt x="44740" y="64000"/>
                </a:lnTo>
                <a:lnTo>
                  <a:pt x="44710" y="64020"/>
                </a:lnTo>
                <a:lnTo>
                  <a:pt x="44690" y="64030"/>
                </a:lnTo>
                <a:lnTo>
                  <a:pt x="44670" y="64020"/>
                </a:lnTo>
                <a:lnTo>
                  <a:pt x="44620" y="64000"/>
                </a:lnTo>
                <a:lnTo>
                  <a:pt x="44580" y="63990"/>
                </a:lnTo>
                <a:lnTo>
                  <a:pt x="44560" y="63970"/>
                </a:lnTo>
                <a:lnTo>
                  <a:pt x="44550" y="63970"/>
                </a:lnTo>
                <a:lnTo>
                  <a:pt x="44550" y="63990"/>
                </a:lnTo>
                <a:lnTo>
                  <a:pt x="44560" y="64010"/>
                </a:lnTo>
                <a:lnTo>
                  <a:pt x="44600" y="64040"/>
                </a:lnTo>
                <a:lnTo>
                  <a:pt x="44540" y="64060"/>
                </a:lnTo>
                <a:lnTo>
                  <a:pt x="44320" y="64040"/>
                </a:lnTo>
                <a:lnTo>
                  <a:pt x="44270" y="64070"/>
                </a:lnTo>
                <a:lnTo>
                  <a:pt x="44210" y="64110"/>
                </a:lnTo>
                <a:lnTo>
                  <a:pt x="44150" y="64130"/>
                </a:lnTo>
                <a:lnTo>
                  <a:pt x="44100" y="64110"/>
                </a:lnTo>
                <a:lnTo>
                  <a:pt x="44050" y="64110"/>
                </a:lnTo>
                <a:lnTo>
                  <a:pt x="44010" y="64090"/>
                </a:lnTo>
                <a:lnTo>
                  <a:pt x="44000" y="64060"/>
                </a:lnTo>
                <a:lnTo>
                  <a:pt x="44030" y="64000"/>
                </a:lnTo>
                <a:lnTo>
                  <a:pt x="44060" y="63970"/>
                </a:lnTo>
                <a:lnTo>
                  <a:pt x="44170" y="63920"/>
                </a:lnTo>
                <a:close/>
                <a:moveTo>
                  <a:pt x="44730" y="63580"/>
                </a:moveTo>
                <a:lnTo>
                  <a:pt x="44710" y="63640"/>
                </a:lnTo>
                <a:lnTo>
                  <a:pt x="44660" y="63670"/>
                </a:lnTo>
                <a:lnTo>
                  <a:pt x="44590" y="63690"/>
                </a:lnTo>
                <a:lnTo>
                  <a:pt x="44530" y="63690"/>
                </a:lnTo>
                <a:lnTo>
                  <a:pt x="44490" y="63660"/>
                </a:lnTo>
                <a:lnTo>
                  <a:pt x="44340" y="63600"/>
                </a:lnTo>
                <a:lnTo>
                  <a:pt x="44320" y="63570"/>
                </a:lnTo>
                <a:lnTo>
                  <a:pt x="44360" y="63550"/>
                </a:lnTo>
                <a:lnTo>
                  <a:pt x="44590" y="63510"/>
                </a:lnTo>
                <a:lnTo>
                  <a:pt x="44640" y="63480"/>
                </a:lnTo>
                <a:lnTo>
                  <a:pt x="44670" y="63480"/>
                </a:lnTo>
                <a:lnTo>
                  <a:pt x="44710" y="63490"/>
                </a:lnTo>
                <a:lnTo>
                  <a:pt x="44730" y="63500"/>
                </a:lnTo>
                <a:lnTo>
                  <a:pt x="44730" y="63530"/>
                </a:lnTo>
                <a:lnTo>
                  <a:pt x="44730" y="63580"/>
                </a:lnTo>
                <a:close/>
                <a:moveTo>
                  <a:pt x="44790" y="63520"/>
                </a:moveTo>
                <a:lnTo>
                  <a:pt x="44820" y="63490"/>
                </a:lnTo>
                <a:lnTo>
                  <a:pt x="44850" y="63470"/>
                </a:lnTo>
                <a:lnTo>
                  <a:pt x="44870" y="63460"/>
                </a:lnTo>
                <a:lnTo>
                  <a:pt x="44930" y="63470"/>
                </a:lnTo>
                <a:lnTo>
                  <a:pt x="44960" y="63510"/>
                </a:lnTo>
                <a:lnTo>
                  <a:pt x="45000" y="63640"/>
                </a:lnTo>
                <a:lnTo>
                  <a:pt x="45090" y="63880"/>
                </a:lnTo>
                <a:lnTo>
                  <a:pt x="45060" y="63930"/>
                </a:lnTo>
                <a:lnTo>
                  <a:pt x="45040" y="63950"/>
                </a:lnTo>
                <a:lnTo>
                  <a:pt x="45000" y="63960"/>
                </a:lnTo>
                <a:lnTo>
                  <a:pt x="44950" y="63960"/>
                </a:lnTo>
                <a:lnTo>
                  <a:pt x="44870" y="63880"/>
                </a:lnTo>
                <a:lnTo>
                  <a:pt x="44800" y="63790"/>
                </a:lnTo>
                <a:lnTo>
                  <a:pt x="44790" y="63760"/>
                </a:lnTo>
                <a:lnTo>
                  <a:pt x="44790" y="63720"/>
                </a:lnTo>
                <a:lnTo>
                  <a:pt x="44800" y="63690"/>
                </a:lnTo>
                <a:lnTo>
                  <a:pt x="44810" y="63700"/>
                </a:lnTo>
                <a:lnTo>
                  <a:pt x="44860" y="63760"/>
                </a:lnTo>
                <a:lnTo>
                  <a:pt x="44890" y="63780"/>
                </a:lnTo>
                <a:lnTo>
                  <a:pt x="44920" y="63800"/>
                </a:lnTo>
                <a:lnTo>
                  <a:pt x="44900" y="63780"/>
                </a:lnTo>
                <a:lnTo>
                  <a:pt x="44880" y="63750"/>
                </a:lnTo>
                <a:lnTo>
                  <a:pt x="44870" y="63720"/>
                </a:lnTo>
                <a:lnTo>
                  <a:pt x="44860" y="63660"/>
                </a:lnTo>
                <a:lnTo>
                  <a:pt x="44850" y="63650"/>
                </a:lnTo>
                <a:lnTo>
                  <a:pt x="44830" y="63640"/>
                </a:lnTo>
                <a:lnTo>
                  <a:pt x="44810" y="63620"/>
                </a:lnTo>
                <a:lnTo>
                  <a:pt x="44790" y="63600"/>
                </a:lnTo>
                <a:lnTo>
                  <a:pt x="44770" y="63580"/>
                </a:lnTo>
                <a:lnTo>
                  <a:pt x="44770" y="63560"/>
                </a:lnTo>
                <a:lnTo>
                  <a:pt x="44790" y="63520"/>
                </a:lnTo>
                <a:close/>
                <a:moveTo>
                  <a:pt x="42680" y="63540"/>
                </a:moveTo>
                <a:lnTo>
                  <a:pt x="42730" y="63630"/>
                </a:lnTo>
                <a:lnTo>
                  <a:pt x="42800" y="63660"/>
                </a:lnTo>
                <a:lnTo>
                  <a:pt x="42790" y="63690"/>
                </a:lnTo>
                <a:lnTo>
                  <a:pt x="42770" y="63730"/>
                </a:lnTo>
                <a:lnTo>
                  <a:pt x="42780" y="63780"/>
                </a:lnTo>
                <a:lnTo>
                  <a:pt x="42790" y="63820"/>
                </a:lnTo>
                <a:lnTo>
                  <a:pt x="42750" y="63820"/>
                </a:lnTo>
                <a:lnTo>
                  <a:pt x="42720" y="63860"/>
                </a:lnTo>
                <a:lnTo>
                  <a:pt x="42690" y="63870"/>
                </a:lnTo>
                <a:lnTo>
                  <a:pt x="42640" y="63870"/>
                </a:lnTo>
                <a:lnTo>
                  <a:pt x="42610" y="63870"/>
                </a:lnTo>
                <a:lnTo>
                  <a:pt x="42570" y="63860"/>
                </a:lnTo>
                <a:lnTo>
                  <a:pt x="42540" y="63840"/>
                </a:lnTo>
                <a:lnTo>
                  <a:pt x="42550" y="63820"/>
                </a:lnTo>
                <a:lnTo>
                  <a:pt x="42570" y="63780"/>
                </a:lnTo>
                <a:lnTo>
                  <a:pt x="42580" y="63750"/>
                </a:lnTo>
                <a:lnTo>
                  <a:pt x="42560" y="63720"/>
                </a:lnTo>
                <a:lnTo>
                  <a:pt x="42510" y="63650"/>
                </a:lnTo>
                <a:lnTo>
                  <a:pt x="42480" y="63590"/>
                </a:lnTo>
                <a:lnTo>
                  <a:pt x="42480" y="63570"/>
                </a:lnTo>
                <a:lnTo>
                  <a:pt x="42530" y="63510"/>
                </a:lnTo>
                <a:lnTo>
                  <a:pt x="42580" y="63460"/>
                </a:lnTo>
                <a:lnTo>
                  <a:pt x="42640" y="63460"/>
                </a:lnTo>
                <a:lnTo>
                  <a:pt x="42660" y="63490"/>
                </a:lnTo>
                <a:lnTo>
                  <a:pt x="42680" y="63540"/>
                </a:lnTo>
                <a:close/>
                <a:moveTo>
                  <a:pt x="45380" y="63410"/>
                </a:moveTo>
                <a:lnTo>
                  <a:pt x="45380" y="63440"/>
                </a:lnTo>
                <a:lnTo>
                  <a:pt x="45350" y="63500"/>
                </a:lnTo>
                <a:lnTo>
                  <a:pt x="45350" y="63520"/>
                </a:lnTo>
                <a:lnTo>
                  <a:pt x="45370" y="63580"/>
                </a:lnTo>
                <a:lnTo>
                  <a:pt x="45340" y="63630"/>
                </a:lnTo>
                <a:lnTo>
                  <a:pt x="45290" y="63650"/>
                </a:lnTo>
                <a:lnTo>
                  <a:pt x="45250" y="63650"/>
                </a:lnTo>
                <a:lnTo>
                  <a:pt x="45210" y="63640"/>
                </a:lnTo>
                <a:lnTo>
                  <a:pt x="45160" y="63600"/>
                </a:lnTo>
                <a:lnTo>
                  <a:pt x="45120" y="63560"/>
                </a:lnTo>
                <a:lnTo>
                  <a:pt x="45110" y="63500"/>
                </a:lnTo>
                <a:lnTo>
                  <a:pt x="45130" y="63430"/>
                </a:lnTo>
                <a:lnTo>
                  <a:pt x="45180" y="63430"/>
                </a:lnTo>
                <a:lnTo>
                  <a:pt x="45230" y="63430"/>
                </a:lnTo>
                <a:lnTo>
                  <a:pt x="45280" y="63400"/>
                </a:lnTo>
                <a:lnTo>
                  <a:pt x="45300" y="63380"/>
                </a:lnTo>
                <a:lnTo>
                  <a:pt x="45330" y="63370"/>
                </a:lnTo>
                <a:lnTo>
                  <a:pt x="45360" y="63380"/>
                </a:lnTo>
                <a:lnTo>
                  <a:pt x="45380" y="63410"/>
                </a:lnTo>
                <a:close/>
                <a:moveTo>
                  <a:pt x="44040" y="63570"/>
                </a:moveTo>
                <a:lnTo>
                  <a:pt x="44060" y="63580"/>
                </a:lnTo>
                <a:lnTo>
                  <a:pt x="44080" y="63620"/>
                </a:lnTo>
                <a:lnTo>
                  <a:pt x="44090" y="63660"/>
                </a:lnTo>
                <a:lnTo>
                  <a:pt x="44070" y="63670"/>
                </a:lnTo>
                <a:lnTo>
                  <a:pt x="43950" y="63700"/>
                </a:lnTo>
                <a:lnTo>
                  <a:pt x="43920" y="63680"/>
                </a:lnTo>
                <a:lnTo>
                  <a:pt x="43890" y="63660"/>
                </a:lnTo>
                <a:lnTo>
                  <a:pt x="43830" y="63640"/>
                </a:lnTo>
                <a:lnTo>
                  <a:pt x="43810" y="63620"/>
                </a:lnTo>
                <a:lnTo>
                  <a:pt x="43800" y="63600"/>
                </a:lnTo>
                <a:lnTo>
                  <a:pt x="43770" y="63540"/>
                </a:lnTo>
                <a:lnTo>
                  <a:pt x="43710" y="63430"/>
                </a:lnTo>
                <a:lnTo>
                  <a:pt x="43700" y="63400"/>
                </a:lnTo>
                <a:lnTo>
                  <a:pt x="43710" y="63380"/>
                </a:lnTo>
                <a:lnTo>
                  <a:pt x="43730" y="63360"/>
                </a:lnTo>
                <a:lnTo>
                  <a:pt x="43770" y="63340"/>
                </a:lnTo>
                <a:lnTo>
                  <a:pt x="43820" y="63340"/>
                </a:lnTo>
                <a:lnTo>
                  <a:pt x="43860" y="63330"/>
                </a:lnTo>
                <a:lnTo>
                  <a:pt x="43890" y="63340"/>
                </a:lnTo>
                <a:lnTo>
                  <a:pt x="43900" y="63370"/>
                </a:lnTo>
                <a:lnTo>
                  <a:pt x="43910" y="63410"/>
                </a:lnTo>
                <a:lnTo>
                  <a:pt x="43920" y="63460"/>
                </a:lnTo>
                <a:lnTo>
                  <a:pt x="43920" y="63490"/>
                </a:lnTo>
                <a:lnTo>
                  <a:pt x="43940" y="63520"/>
                </a:lnTo>
                <a:lnTo>
                  <a:pt x="43970" y="63540"/>
                </a:lnTo>
                <a:lnTo>
                  <a:pt x="44010" y="63560"/>
                </a:lnTo>
                <a:lnTo>
                  <a:pt x="44040" y="63570"/>
                </a:lnTo>
                <a:close/>
                <a:moveTo>
                  <a:pt x="43780" y="63130"/>
                </a:moveTo>
                <a:lnTo>
                  <a:pt x="43810" y="63140"/>
                </a:lnTo>
                <a:lnTo>
                  <a:pt x="43820" y="63160"/>
                </a:lnTo>
                <a:lnTo>
                  <a:pt x="43830" y="63190"/>
                </a:lnTo>
                <a:lnTo>
                  <a:pt x="43840" y="63230"/>
                </a:lnTo>
                <a:lnTo>
                  <a:pt x="43830" y="63270"/>
                </a:lnTo>
                <a:lnTo>
                  <a:pt x="43810" y="63290"/>
                </a:lnTo>
                <a:lnTo>
                  <a:pt x="43780" y="63290"/>
                </a:lnTo>
                <a:lnTo>
                  <a:pt x="43630" y="63280"/>
                </a:lnTo>
                <a:lnTo>
                  <a:pt x="43580" y="63250"/>
                </a:lnTo>
                <a:lnTo>
                  <a:pt x="43550" y="63250"/>
                </a:lnTo>
                <a:lnTo>
                  <a:pt x="43530" y="63260"/>
                </a:lnTo>
                <a:lnTo>
                  <a:pt x="43500" y="63270"/>
                </a:lnTo>
                <a:lnTo>
                  <a:pt x="43480" y="63260"/>
                </a:lnTo>
                <a:lnTo>
                  <a:pt x="43460" y="63240"/>
                </a:lnTo>
                <a:lnTo>
                  <a:pt x="43440" y="63220"/>
                </a:lnTo>
                <a:lnTo>
                  <a:pt x="43450" y="63180"/>
                </a:lnTo>
                <a:lnTo>
                  <a:pt x="43460" y="63180"/>
                </a:lnTo>
                <a:lnTo>
                  <a:pt x="43520" y="63110"/>
                </a:lnTo>
                <a:lnTo>
                  <a:pt x="43530" y="63090"/>
                </a:lnTo>
                <a:lnTo>
                  <a:pt x="43620" y="63090"/>
                </a:lnTo>
                <a:lnTo>
                  <a:pt x="43660" y="63090"/>
                </a:lnTo>
                <a:lnTo>
                  <a:pt x="43760" y="63130"/>
                </a:lnTo>
                <a:lnTo>
                  <a:pt x="43780" y="63130"/>
                </a:lnTo>
                <a:close/>
                <a:moveTo>
                  <a:pt x="44800" y="63110"/>
                </a:moveTo>
                <a:lnTo>
                  <a:pt x="44860" y="63190"/>
                </a:lnTo>
                <a:lnTo>
                  <a:pt x="44880" y="63240"/>
                </a:lnTo>
                <a:lnTo>
                  <a:pt x="44890" y="63280"/>
                </a:lnTo>
                <a:lnTo>
                  <a:pt x="44720" y="63310"/>
                </a:lnTo>
                <a:lnTo>
                  <a:pt x="44640" y="63340"/>
                </a:lnTo>
                <a:lnTo>
                  <a:pt x="44490" y="63430"/>
                </a:lnTo>
                <a:lnTo>
                  <a:pt x="44310" y="63490"/>
                </a:lnTo>
                <a:lnTo>
                  <a:pt x="44210" y="63550"/>
                </a:lnTo>
                <a:lnTo>
                  <a:pt x="44190" y="63560"/>
                </a:lnTo>
                <a:lnTo>
                  <a:pt x="44170" y="63560"/>
                </a:lnTo>
                <a:lnTo>
                  <a:pt x="44150" y="63560"/>
                </a:lnTo>
                <a:lnTo>
                  <a:pt x="44080" y="63520"/>
                </a:lnTo>
                <a:lnTo>
                  <a:pt x="44040" y="63500"/>
                </a:lnTo>
                <a:lnTo>
                  <a:pt x="44010" y="63460"/>
                </a:lnTo>
                <a:lnTo>
                  <a:pt x="43990" y="63420"/>
                </a:lnTo>
                <a:lnTo>
                  <a:pt x="43980" y="63360"/>
                </a:lnTo>
                <a:lnTo>
                  <a:pt x="44010" y="63330"/>
                </a:lnTo>
                <a:lnTo>
                  <a:pt x="44040" y="63320"/>
                </a:lnTo>
                <a:lnTo>
                  <a:pt x="44080" y="63320"/>
                </a:lnTo>
                <a:lnTo>
                  <a:pt x="44080" y="63310"/>
                </a:lnTo>
                <a:lnTo>
                  <a:pt x="44050" y="63310"/>
                </a:lnTo>
                <a:lnTo>
                  <a:pt x="43920" y="63280"/>
                </a:lnTo>
                <a:lnTo>
                  <a:pt x="43910" y="63260"/>
                </a:lnTo>
                <a:lnTo>
                  <a:pt x="43910" y="63170"/>
                </a:lnTo>
                <a:lnTo>
                  <a:pt x="43930" y="63100"/>
                </a:lnTo>
                <a:lnTo>
                  <a:pt x="43990" y="63090"/>
                </a:lnTo>
                <a:lnTo>
                  <a:pt x="44120" y="63110"/>
                </a:lnTo>
                <a:lnTo>
                  <a:pt x="44100" y="63080"/>
                </a:lnTo>
                <a:lnTo>
                  <a:pt x="44130" y="63060"/>
                </a:lnTo>
                <a:lnTo>
                  <a:pt x="44180" y="63050"/>
                </a:lnTo>
                <a:lnTo>
                  <a:pt x="44620" y="63050"/>
                </a:lnTo>
                <a:lnTo>
                  <a:pt x="44710" y="63070"/>
                </a:lnTo>
                <a:lnTo>
                  <a:pt x="44800" y="63110"/>
                </a:lnTo>
                <a:close/>
                <a:moveTo>
                  <a:pt x="43250" y="62990"/>
                </a:moveTo>
                <a:lnTo>
                  <a:pt x="43310" y="62970"/>
                </a:lnTo>
                <a:lnTo>
                  <a:pt x="43330" y="63020"/>
                </a:lnTo>
                <a:lnTo>
                  <a:pt x="43320" y="63110"/>
                </a:lnTo>
                <a:lnTo>
                  <a:pt x="43300" y="63180"/>
                </a:lnTo>
                <a:lnTo>
                  <a:pt x="43300" y="63210"/>
                </a:lnTo>
                <a:lnTo>
                  <a:pt x="43270" y="63230"/>
                </a:lnTo>
                <a:lnTo>
                  <a:pt x="43230" y="63230"/>
                </a:lnTo>
                <a:lnTo>
                  <a:pt x="43200" y="63230"/>
                </a:lnTo>
                <a:lnTo>
                  <a:pt x="43170" y="63180"/>
                </a:lnTo>
                <a:lnTo>
                  <a:pt x="43160" y="63120"/>
                </a:lnTo>
                <a:lnTo>
                  <a:pt x="43160" y="63050"/>
                </a:lnTo>
                <a:lnTo>
                  <a:pt x="43160" y="62990"/>
                </a:lnTo>
                <a:lnTo>
                  <a:pt x="43180" y="62930"/>
                </a:lnTo>
                <a:lnTo>
                  <a:pt x="43210" y="62910"/>
                </a:lnTo>
                <a:lnTo>
                  <a:pt x="43240" y="62920"/>
                </a:lnTo>
                <a:lnTo>
                  <a:pt x="43250" y="62990"/>
                </a:lnTo>
                <a:close/>
                <a:moveTo>
                  <a:pt x="45280" y="63230"/>
                </a:moveTo>
                <a:lnTo>
                  <a:pt x="45320" y="63230"/>
                </a:lnTo>
                <a:lnTo>
                  <a:pt x="45340" y="63230"/>
                </a:lnTo>
                <a:lnTo>
                  <a:pt x="45360" y="63230"/>
                </a:lnTo>
                <a:lnTo>
                  <a:pt x="45390" y="63260"/>
                </a:lnTo>
                <a:lnTo>
                  <a:pt x="45410" y="63310"/>
                </a:lnTo>
                <a:lnTo>
                  <a:pt x="45380" y="63330"/>
                </a:lnTo>
                <a:lnTo>
                  <a:pt x="45350" y="63340"/>
                </a:lnTo>
                <a:lnTo>
                  <a:pt x="45310" y="63340"/>
                </a:lnTo>
                <a:lnTo>
                  <a:pt x="45180" y="63390"/>
                </a:lnTo>
                <a:lnTo>
                  <a:pt x="45110" y="63400"/>
                </a:lnTo>
                <a:lnTo>
                  <a:pt x="45080" y="63360"/>
                </a:lnTo>
                <a:lnTo>
                  <a:pt x="45050" y="63300"/>
                </a:lnTo>
                <a:lnTo>
                  <a:pt x="44960" y="63200"/>
                </a:lnTo>
                <a:lnTo>
                  <a:pt x="44950" y="63170"/>
                </a:lnTo>
                <a:lnTo>
                  <a:pt x="44970" y="63150"/>
                </a:lnTo>
                <a:lnTo>
                  <a:pt x="44990" y="63170"/>
                </a:lnTo>
                <a:lnTo>
                  <a:pt x="45000" y="63130"/>
                </a:lnTo>
                <a:lnTo>
                  <a:pt x="45000" y="63070"/>
                </a:lnTo>
                <a:lnTo>
                  <a:pt x="44990" y="63040"/>
                </a:lnTo>
                <a:lnTo>
                  <a:pt x="44980" y="63020"/>
                </a:lnTo>
                <a:lnTo>
                  <a:pt x="44990" y="62980"/>
                </a:lnTo>
                <a:lnTo>
                  <a:pt x="45010" y="62940"/>
                </a:lnTo>
                <a:lnTo>
                  <a:pt x="45030" y="62920"/>
                </a:lnTo>
                <a:lnTo>
                  <a:pt x="45070" y="62910"/>
                </a:lnTo>
                <a:lnTo>
                  <a:pt x="45110" y="62920"/>
                </a:lnTo>
                <a:lnTo>
                  <a:pt x="45150" y="62910"/>
                </a:lnTo>
                <a:lnTo>
                  <a:pt x="45180" y="62890"/>
                </a:lnTo>
                <a:lnTo>
                  <a:pt x="45210" y="62880"/>
                </a:lnTo>
                <a:lnTo>
                  <a:pt x="45240" y="62900"/>
                </a:lnTo>
                <a:lnTo>
                  <a:pt x="45280" y="62930"/>
                </a:lnTo>
                <a:lnTo>
                  <a:pt x="45290" y="62970"/>
                </a:lnTo>
                <a:lnTo>
                  <a:pt x="45260" y="62970"/>
                </a:lnTo>
                <a:lnTo>
                  <a:pt x="45270" y="63000"/>
                </a:lnTo>
                <a:lnTo>
                  <a:pt x="45330" y="63060"/>
                </a:lnTo>
                <a:lnTo>
                  <a:pt x="45340" y="63090"/>
                </a:lnTo>
                <a:lnTo>
                  <a:pt x="45340" y="63140"/>
                </a:lnTo>
                <a:lnTo>
                  <a:pt x="45320" y="63180"/>
                </a:lnTo>
                <a:lnTo>
                  <a:pt x="45300" y="63200"/>
                </a:lnTo>
                <a:lnTo>
                  <a:pt x="45280" y="63230"/>
                </a:lnTo>
                <a:close/>
                <a:moveTo>
                  <a:pt x="44310" y="62760"/>
                </a:moveTo>
                <a:lnTo>
                  <a:pt x="44340" y="62790"/>
                </a:lnTo>
                <a:lnTo>
                  <a:pt x="44380" y="62880"/>
                </a:lnTo>
                <a:lnTo>
                  <a:pt x="44420" y="62900"/>
                </a:lnTo>
                <a:lnTo>
                  <a:pt x="44380" y="62930"/>
                </a:lnTo>
                <a:lnTo>
                  <a:pt x="44210" y="62950"/>
                </a:lnTo>
                <a:lnTo>
                  <a:pt x="44110" y="62980"/>
                </a:lnTo>
                <a:lnTo>
                  <a:pt x="44070" y="62990"/>
                </a:lnTo>
                <a:lnTo>
                  <a:pt x="44040" y="62970"/>
                </a:lnTo>
                <a:lnTo>
                  <a:pt x="44010" y="62930"/>
                </a:lnTo>
                <a:lnTo>
                  <a:pt x="43990" y="62890"/>
                </a:lnTo>
                <a:lnTo>
                  <a:pt x="43990" y="62850"/>
                </a:lnTo>
                <a:lnTo>
                  <a:pt x="44060" y="62820"/>
                </a:lnTo>
                <a:lnTo>
                  <a:pt x="44130" y="62780"/>
                </a:lnTo>
                <a:lnTo>
                  <a:pt x="44200" y="62800"/>
                </a:lnTo>
                <a:lnTo>
                  <a:pt x="44280" y="62770"/>
                </a:lnTo>
                <a:lnTo>
                  <a:pt x="44310" y="62760"/>
                </a:lnTo>
                <a:close/>
                <a:moveTo>
                  <a:pt x="44600" y="62780"/>
                </a:moveTo>
                <a:lnTo>
                  <a:pt x="44550" y="62720"/>
                </a:lnTo>
                <a:lnTo>
                  <a:pt x="44400" y="62680"/>
                </a:lnTo>
                <a:lnTo>
                  <a:pt x="44360" y="62600"/>
                </a:lnTo>
                <a:lnTo>
                  <a:pt x="44380" y="62610"/>
                </a:lnTo>
                <a:lnTo>
                  <a:pt x="44400" y="62630"/>
                </a:lnTo>
                <a:lnTo>
                  <a:pt x="44410" y="62640"/>
                </a:lnTo>
                <a:lnTo>
                  <a:pt x="44430" y="62660"/>
                </a:lnTo>
                <a:lnTo>
                  <a:pt x="44450" y="62660"/>
                </a:lnTo>
                <a:lnTo>
                  <a:pt x="44630" y="62670"/>
                </a:lnTo>
                <a:lnTo>
                  <a:pt x="44650" y="62680"/>
                </a:lnTo>
                <a:lnTo>
                  <a:pt x="44690" y="62700"/>
                </a:lnTo>
                <a:lnTo>
                  <a:pt x="44710" y="62710"/>
                </a:lnTo>
                <a:lnTo>
                  <a:pt x="44740" y="62730"/>
                </a:lnTo>
                <a:lnTo>
                  <a:pt x="44750" y="62780"/>
                </a:lnTo>
                <a:lnTo>
                  <a:pt x="44760" y="62890"/>
                </a:lnTo>
                <a:lnTo>
                  <a:pt x="44740" y="62910"/>
                </a:lnTo>
                <a:lnTo>
                  <a:pt x="44680" y="62920"/>
                </a:lnTo>
                <a:lnTo>
                  <a:pt x="44580" y="62920"/>
                </a:lnTo>
                <a:lnTo>
                  <a:pt x="44530" y="62920"/>
                </a:lnTo>
                <a:lnTo>
                  <a:pt x="44480" y="62900"/>
                </a:lnTo>
                <a:lnTo>
                  <a:pt x="44430" y="62870"/>
                </a:lnTo>
                <a:lnTo>
                  <a:pt x="44420" y="62830"/>
                </a:lnTo>
                <a:lnTo>
                  <a:pt x="44450" y="62810"/>
                </a:lnTo>
                <a:lnTo>
                  <a:pt x="44600" y="62780"/>
                </a:lnTo>
                <a:close/>
                <a:moveTo>
                  <a:pt x="43950" y="62900"/>
                </a:moveTo>
                <a:lnTo>
                  <a:pt x="43900" y="62900"/>
                </a:lnTo>
                <a:lnTo>
                  <a:pt x="43760" y="62870"/>
                </a:lnTo>
                <a:lnTo>
                  <a:pt x="43710" y="62850"/>
                </a:lnTo>
                <a:lnTo>
                  <a:pt x="43680" y="62790"/>
                </a:lnTo>
                <a:lnTo>
                  <a:pt x="43670" y="62720"/>
                </a:lnTo>
                <a:lnTo>
                  <a:pt x="43680" y="62660"/>
                </a:lnTo>
                <a:lnTo>
                  <a:pt x="43720" y="62620"/>
                </a:lnTo>
                <a:lnTo>
                  <a:pt x="43750" y="62620"/>
                </a:lnTo>
                <a:lnTo>
                  <a:pt x="43860" y="62630"/>
                </a:lnTo>
                <a:lnTo>
                  <a:pt x="43880" y="62640"/>
                </a:lnTo>
                <a:lnTo>
                  <a:pt x="43890" y="62670"/>
                </a:lnTo>
                <a:lnTo>
                  <a:pt x="43900" y="62710"/>
                </a:lnTo>
                <a:lnTo>
                  <a:pt x="44000" y="62560"/>
                </a:lnTo>
                <a:lnTo>
                  <a:pt x="44030" y="62530"/>
                </a:lnTo>
                <a:lnTo>
                  <a:pt x="44080" y="62520"/>
                </a:lnTo>
                <a:lnTo>
                  <a:pt x="44100" y="62510"/>
                </a:lnTo>
                <a:lnTo>
                  <a:pt x="44140" y="62540"/>
                </a:lnTo>
                <a:lnTo>
                  <a:pt x="44170" y="62540"/>
                </a:lnTo>
                <a:lnTo>
                  <a:pt x="44190" y="62560"/>
                </a:lnTo>
                <a:lnTo>
                  <a:pt x="44230" y="62630"/>
                </a:lnTo>
                <a:lnTo>
                  <a:pt x="44260" y="62700"/>
                </a:lnTo>
                <a:lnTo>
                  <a:pt x="44230" y="62730"/>
                </a:lnTo>
                <a:lnTo>
                  <a:pt x="44110" y="62740"/>
                </a:lnTo>
                <a:lnTo>
                  <a:pt x="44010" y="62780"/>
                </a:lnTo>
                <a:lnTo>
                  <a:pt x="43900" y="62800"/>
                </a:lnTo>
                <a:lnTo>
                  <a:pt x="43910" y="62820"/>
                </a:lnTo>
                <a:lnTo>
                  <a:pt x="43930" y="62850"/>
                </a:lnTo>
                <a:lnTo>
                  <a:pt x="43940" y="62870"/>
                </a:lnTo>
                <a:lnTo>
                  <a:pt x="43950" y="62900"/>
                </a:lnTo>
                <a:close/>
                <a:moveTo>
                  <a:pt x="45040" y="62590"/>
                </a:moveTo>
                <a:lnTo>
                  <a:pt x="45060" y="62640"/>
                </a:lnTo>
                <a:lnTo>
                  <a:pt x="45030" y="62670"/>
                </a:lnTo>
                <a:lnTo>
                  <a:pt x="44990" y="62680"/>
                </a:lnTo>
                <a:lnTo>
                  <a:pt x="44900" y="62700"/>
                </a:lnTo>
                <a:lnTo>
                  <a:pt x="44860" y="62680"/>
                </a:lnTo>
                <a:lnTo>
                  <a:pt x="44840" y="62640"/>
                </a:lnTo>
                <a:lnTo>
                  <a:pt x="44820" y="62580"/>
                </a:lnTo>
                <a:lnTo>
                  <a:pt x="44820" y="62520"/>
                </a:lnTo>
                <a:lnTo>
                  <a:pt x="44840" y="62470"/>
                </a:lnTo>
                <a:lnTo>
                  <a:pt x="44870" y="62450"/>
                </a:lnTo>
                <a:lnTo>
                  <a:pt x="44910" y="62460"/>
                </a:lnTo>
                <a:lnTo>
                  <a:pt x="44930" y="62490"/>
                </a:lnTo>
                <a:lnTo>
                  <a:pt x="44940" y="62540"/>
                </a:lnTo>
                <a:lnTo>
                  <a:pt x="44960" y="62560"/>
                </a:lnTo>
                <a:lnTo>
                  <a:pt x="44980" y="62570"/>
                </a:lnTo>
                <a:lnTo>
                  <a:pt x="45030" y="62570"/>
                </a:lnTo>
                <a:lnTo>
                  <a:pt x="45040" y="62590"/>
                </a:lnTo>
                <a:close/>
                <a:moveTo>
                  <a:pt x="45790" y="63010"/>
                </a:moveTo>
                <a:lnTo>
                  <a:pt x="45800" y="63020"/>
                </a:lnTo>
                <a:lnTo>
                  <a:pt x="45830" y="63060"/>
                </a:lnTo>
                <a:lnTo>
                  <a:pt x="45840" y="63080"/>
                </a:lnTo>
                <a:lnTo>
                  <a:pt x="45900" y="63050"/>
                </a:lnTo>
                <a:lnTo>
                  <a:pt x="45920" y="63040"/>
                </a:lnTo>
                <a:lnTo>
                  <a:pt x="45940" y="63050"/>
                </a:lnTo>
                <a:lnTo>
                  <a:pt x="45990" y="63100"/>
                </a:lnTo>
                <a:lnTo>
                  <a:pt x="46020" y="63120"/>
                </a:lnTo>
                <a:lnTo>
                  <a:pt x="46030" y="63130"/>
                </a:lnTo>
                <a:lnTo>
                  <a:pt x="46040" y="63140"/>
                </a:lnTo>
                <a:lnTo>
                  <a:pt x="46060" y="63120"/>
                </a:lnTo>
                <a:lnTo>
                  <a:pt x="46070" y="63090"/>
                </a:lnTo>
                <a:lnTo>
                  <a:pt x="46060" y="63070"/>
                </a:lnTo>
                <a:lnTo>
                  <a:pt x="46020" y="63040"/>
                </a:lnTo>
                <a:lnTo>
                  <a:pt x="45990" y="63000"/>
                </a:lnTo>
                <a:lnTo>
                  <a:pt x="45970" y="62940"/>
                </a:lnTo>
                <a:lnTo>
                  <a:pt x="45970" y="62890"/>
                </a:lnTo>
                <a:lnTo>
                  <a:pt x="46010" y="62870"/>
                </a:lnTo>
                <a:lnTo>
                  <a:pt x="46050" y="62870"/>
                </a:lnTo>
                <a:lnTo>
                  <a:pt x="46190" y="62960"/>
                </a:lnTo>
                <a:lnTo>
                  <a:pt x="46210" y="62970"/>
                </a:lnTo>
                <a:lnTo>
                  <a:pt x="46230" y="62950"/>
                </a:lnTo>
                <a:lnTo>
                  <a:pt x="46240" y="62930"/>
                </a:lnTo>
                <a:lnTo>
                  <a:pt x="46240" y="62900"/>
                </a:lnTo>
                <a:lnTo>
                  <a:pt x="46230" y="62880"/>
                </a:lnTo>
                <a:lnTo>
                  <a:pt x="46210" y="62870"/>
                </a:lnTo>
                <a:lnTo>
                  <a:pt x="46170" y="62860"/>
                </a:lnTo>
                <a:lnTo>
                  <a:pt x="46070" y="62830"/>
                </a:lnTo>
                <a:lnTo>
                  <a:pt x="46040" y="62810"/>
                </a:lnTo>
                <a:lnTo>
                  <a:pt x="46010" y="62720"/>
                </a:lnTo>
                <a:lnTo>
                  <a:pt x="46030" y="62620"/>
                </a:lnTo>
                <a:lnTo>
                  <a:pt x="46100" y="62550"/>
                </a:lnTo>
                <a:lnTo>
                  <a:pt x="46180" y="62550"/>
                </a:lnTo>
                <a:lnTo>
                  <a:pt x="46190" y="62570"/>
                </a:lnTo>
                <a:lnTo>
                  <a:pt x="46210" y="62620"/>
                </a:lnTo>
                <a:lnTo>
                  <a:pt x="46230" y="62640"/>
                </a:lnTo>
                <a:lnTo>
                  <a:pt x="46230" y="62630"/>
                </a:lnTo>
                <a:lnTo>
                  <a:pt x="46230" y="62620"/>
                </a:lnTo>
                <a:lnTo>
                  <a:pt x="46240" y="62610"/>
                </a:lnTo>
                <a:lnTo>
                  <a:pt x="46260" y="62620"/>
                </a:lnTo>
                <a:lnTo>
                  <a:pt x="46280" y="62610"/>
                </a:lnTo>
                <a:lnTo>
                  <a:pt x="46300" y="62600"/>
                </a:lnTo>
                <a:lnTo>
                  <a:pt x="46330" y="62600"/>
                </a:lnTo>
                <a:lnTo>
                  <a:pt x="46350" y="62630"/>
                </a:lnTo>
                <a:lnTo>
                  <a:pt x="46390" y="62710"/>
                </a:lnTo>
                <a:lnTo>
                  <a:pt x="46420" y="62740"/>
                </a:lnTo>
                <a:lnTo>
                  <a:pt x="46390" y="62640"/>
                </a:lnTo>
                <a:lnTo>
                  <a:pt x="46390" y="62610"/>
                </a:lnTo>
                <a:lnTo>
                  <a:pt x="46380" y="62580"/>
                </a:lnTo>
                <a:lnTo>
                  <a:pt x="46360" y="62570"/>
                </a:lnTo>
                <a:lnTo>
                  <a:pt x="46340" y="62560"/>
                </a:lnTo>
                <a:lnTo>
                  <a:pt x="46320" y="62530"/>
                </a:lnTo>
                <a:lnTo>
                  <a:pt x="46330" y="62490"/>
                </a:lnTo>
                <a:lnTo>
                  <a:pt x="46440" y="62460"/>
                </a:lnTo>
                <a:lnTo>
                  <a:pt x="46480" y="62430"/>
                </a:lnTo>
                <a:lnTo>
                  <a:pt x="46520" y="62460"/>
                </a:lnTo>
                <a:lnTo>
                  <a:pt x="46570" y="62510"/>
                </a:lnTo>
                <a:lnTo>
                  <a:pt x="46600" y="62570"/>
                </a:lnTo>
                <a:lnTo>
                  <a:pt x="46620" y="62620"/>
                </a:lnTo>
                <a:lnTo>
                  <a:pt x="46600" y="62660"/>
                </a:lnTo>
                <a:lnTo>
                  <a:pt x="46520" y="62810"/>
                </a:lnTo>
                <a:lnTo>
                  <a:pt x="46560" y="62820"/>
                </a:lnTo>
                <a:lnTo>
                  <a:pt x="46650" y="62660"/>
                </a:lnTo>
                <a:lnTo>
                  <a:pt x="46710" y="62620"/>
                </a:lnTo>
                <a:lnTo>
                  <a:pt x="46750" y="62630"/>
                </a:lnTo>
                <a:lnTo>
                  <a:pt x="46830" y="62660"/>
                </a:lnTo>
                <a:lnTo>
                  <a:pt x="46870" y="62670"/>
                </a:lnTo>
                <a:lnTo>
                  <a:pt x="46900" y="62700"/>
                </a:lnTo>
                <a:lnTo>
                  <a:pt x="46940" y="62810"/>
                </a:lnTo>
                <a:lnTo>
                  <a:pt x="46970" y="62830"/>
                </a:lnTo>
                <a:lnTo>
                  <a:pt x="46990" y="62850"/>
                </a:lnTo>
                <a:lnTo>
                  <a:pt x="46970" y="62910"/>
                </a:lnTo>
                <a:lnTo>
                  <a:pt x="46950" y="62960"/>
                </a:lnTo>
                <a:lnTo>
                  <a:pt x="46840" y="63110"/>
                </a:lnTo>
                <a:lnTo>
                  <a:pt x="46820" y="63130"/>
                </a:lnTo>
                <a:lnTo>
                  <a:pt x="46660" y="63120"/>
                </a:lnTo>
                <a:lnTo>
                  <a:pt x="46590" y="63090"/>
                </a:lnTo>
                <a:lnTo>
                  <a:pt x="46520" y="63040"/>
                </a:lnTo>
                <a:lnTo>
                  <a:pt x="46520" y="63090"/>
                </a:lnTo>
                <a:lnTo>
                  <a:pt x="46550" y="63120"/>
                </a:lnTo>
                <a:lnTo>
                  <a:pt x="46590" y="63140"/>
                </a:lnTo>
                <a:lnTo>
                  <a:pt x="46620" y="63170"/>
                </a:lnTo>
                <a:lnTo>
                  <a:pt x="46660" y="63200"/>
                </a:lnTo>
                <a:lnTo>
                  <a:pt x="46760" y="63210"/>
                </a:lnTo>
                <a:lnTo>
                  <a:pt x="46790" y="63230"/>
                </a:lnTo>
                <a:lnTo>
                  <a:pt x="46780" y="63320"/>
                </a:lnTo>
                <a:lnTo>
                  <a:pt x="46710" y="63400"/>
                </a:lnTo>
                <a:lnTo>
                  <a:pt x="46540" y="63520"/>
                </a:lnTo>
                <a:lnTo>
                  <a:pt x="46470" y="63580"/>
                </a:lnTo>
                <a:lnTo>
                  <a:pt x="46450" y="63610"/>
                </a:lnTo>
                <a:lnTo>
                  <a:pt x="46450" y="63620"/>
                </a:lnTo>
                <a:lnTo>
                  <a:pt x="46430" y="63630"/>
                </a:lnTo>
                <a:lnTo>
                  <a:pt x="46410" y="63640"/>
                </a:lnTo>
                <a:lnTo>
                  <a:pt x="46400" y="63680"/>
                </a:lnTo>
                <a:lnTo>
                  <a:pt x="46380" y="63700"/>
                </a:lnTo>
                <a:lnTo>
                  <a:pt x="46210" y="63840"/>
                </a:lnTo>
                <a:lnTo>
                  <a:pt x="46140" y="63880"/>
                </a:lnTo>
                <a:lnTo>
                  <a:pt x="46010" y="63910"/>
                </a:lnTo>
                <a:lnTo>
                  <a:pt x="45980" y="63910"/>
                </a:lnTo>
                <a:lnTo>
                  <a:pt x="45950" y="63890"/>
                </a:lnTo>
                <a:lnTo>
                  <a:pt x="45930" y="63850"/>
                </a:lnTo>
                <a:lnTo>
                  <a:pt x="45820" y="63730"/>
                </a:lnTo>
                <a:lnTo>
                  <a:pt x="45770" y="63660"/>
                </a:lnTo>
                <a:lnTo>
                  <a:pt x="45740" y="63610"/>
                </a:lnTo>
                <a:lnTo>
                  <a:pt x="45750" y="63580"/>
                </a:lnTo>
                <a:lnTo>
                  <a:pt x="45830" y="63590"/>
                </a:lnTo>
                <a:lnTo>
                  <a:pt x="45850" y="63580"/>
                </a:lnTo>
                <a:lnTo>
                  <a:pt x="45890" y="63540"/>
                </a:lnTo>
                <a:lnTo>
                  <a:pt x="45920" y="63510"/>
                </a:lnTo>
                <a:lnTo>
                  <a:pt x="45960" y="63520"/>
                </a:lnTo>
                <a:lnTo>
                  <a:pt x="46020" y="63580"/>
                </a:lnTo>
                <a:lnTo>
                  <a:pt x="46040" y="63570"/>
                </a:lnTo>
                <a:lnTo>
                  <a:pt x="46080" y="63560"/>
                </a:lnTo>
                <a:lnTo>
                  <a:pt x="46100" y="63550"/>
                </a:lnTo>
                <a:lnTo>
                  <a:pt x="46100" y="63530"/>
                </a:lnTo>
                <a:lnTo>
                  <a:pt x="46080" y="63530"/>
                </a:lnTo>
                <a:lnTo>
                  <a:pt x="45940" y="63440"/>
                </a:lnTo>
                <a:lnTo>
                  <a:pt x="45920" y="63450"/>
                </a:lnTo>
                <a:lnTo>
                  <a:pt x="45870" y="63500"/>
                </a:lnTo>
                <a:lnTo>
                  <a:pt x="45830" y="63520"/>
                </a:lnTo>
                <a:lnTo>
                  <a:pt x="45810" y="63530"/>
                </a:lnTo>
                <a:lnTo>
                  <a:pt x="45790" y="63530"/>
                </a:lnTo>
                <a:lnTo>
                  <a:pt x="45770" y="63520"/>
                </a:lnTo>
                <a:lnTo>
                  <a:pt x="45750" y="63500"/>
                </a:lnTo>
                <a:lnTo>
                  <a:pt x="45750" y="63460"/>
                </a:lnTo>
                <a:lnTo>
                  <a:pt x="45740" y="63430"/>
                </a:lnTo>
                <a:lnTo>
                  <a:pt x="45740" y="63410"/>
                </a:lnTo>
                <a:lnTo>
                  <a:pt x="45690" y="63360"/>
                </a:lnTo>
                <a:lnTo>
                  <a:pt x="45680" y="63310"/>
                </a:lnTo>
                <a:lnTo>
                  <a:pt x="45650" y="63200"/>
                </a:lnTo>
                <a:lnTo>
                  <a:pt x="45630" y="63150"/>
                </a:lnTo>
                <a:lnTo>
                  <a:pt x="45700" y="63040"/>
                </a:lnTo>
                <a:lnTo>
                  <a:pt x="45720" y="63020"/>
                </a:lnTo>
                <a:lnTo>
                  <a:pt x="45740" y="63020"/>
                </a:lnTo>
                <a:lnTo>
                  <a:pt x="45770" y="63010"/>
                </a:lnTo>
                <a:lnTo>
                  <a:pt x="45790" y="63010"/>
                </a:lnTo>
                <a:close/>
                <a:moveTo>
                  <a:pt x="45160" y="62590"/>
                </a:moveTo>
                <a:lnTo>
                  <a:pt x="45040" y="62480"/>
                </a:lnTo>
                <a:lnTo>
                  <a:pt x="45120" y="62440"/>
                </a:lnTo>
                <a:lnTo>
                  <a:pt x="45150" y="62430"/>
                </a:lnTo>
                <a:lnTo>
                  <a:pt x="45210" y="62430"/>
                </a:lnTo>
                <a:lnTo>
                  <a:pt x="45230" y="62420"/>
                </a:lnTo>
                <a:lnTo>
                  <a:pt x="45240" y="62400"/>
                </a:lnTo>
                <a:lnTo>
                  <a:pt x="45260" y="62390"/>
                </a:lnTo>
                <a:lnTo>
                  <a:pt x="45290" y="62400"/>
                </a:lnTo>
                <a:lnTo>
                  <a:pt x="45300" y="62420"/>
                </a:lnTo>
                <a:lnTo>
                  <a:pt x="45290" y="62450"/>
                </a:lnTo>
                <a:lnTo>
                  <a:pt x="45280" y="62490"/>
                </a:lnTo>
                <a:lnTo>
                  <a:pt x="45260" y="62500"/>
                </a:lnTo>
                <a:lnTo>
                  <a:pt x="45160" y="62500"/>
                </a:lnTo>
                <a:lnTo>
                  <a:pt x="45210" y="62520"/>
                </a:lnTo>
                <a:lnTo>
                  <a:pt x="45240" y="62550"/>
                </a:lnTo>
                <a:lnTo>
                  <a:pt x="45260" y="62580"/>
                </a:lnTo>
                <a:lnTo>
                  <a:pt x="45250" y="62620"/>
                </a:lnTo>
                <a:lnTo>
                  <a:pt x="45220" y="62620"/>
                </a:lnTo>
                <a:lnTo>
                  <a:pt x="45190" y="62610"/>
                </a:lnTo>
                <a:lnTo>
                  <a:pt x="45160" y="62590"/>
                </a:lnTo>
                <a:close/>
                <a:moveTo>
                  <a:pt x="44610" y="62410"/>
                </a:moveTo>
                <a:lnTo>
                  <a:pt x="44660" y="62420"/>
                </a:lnTo>
                <a:lnTo>
                  <a:pt x="44750" y="62400"/>
                </a:lnTo>
                <a:lnTo>
                  <a:pt x="44800" y="62410"/>
                </a:lnTo>
                <a:lnTo>
                  <a:pt x="44780" y="62470"/>
                </a:lnTo>
                <a:lnTo>
                  <a:pt x="44790" y="62610"/>
                </a:lnTo>
                <a:lnTo>
                  <a:pt x="44770" y="62660"/>
                </a:lnTo>
                <a:lnTo>
                  <a:pt x="44680" y="62580"/>
                </a:lnTo>
                <a:lnTo>
                  <a:pt x="44650" y="62560"/>
                </a:lnTo>
                <a:lnTo>
                  <a:pt x="44610" y="62550"/>
                </a:lnTo>
                <a:lnTo>
                  <a:pt x="44580" y="62540"/>
                </a:lnTo>
                <a:lnTo>
                  <a:pt x="44550" y="62510"/>
                </a:lnTo>
                <a:lnTo>
                  <a:pt x="44510" y="62490"/>
                </a:lnTo>
                <a:lnTo>
                  <a:pt x="44500" y="62460"/>
                </a:lnTo>
                <a:lnTo>
                  <a:pt x="44490" y="62440"/>
                </a:lnTo>
                <a:lnTo>
                  <a:pt x="44470" y="62370"/>
                </a:lnTo>
                <a:lnTo>
                  <a:pt x="44460" y="62340"/>
                </a:lnTo>
                <a:lnTo>
                  <a:pt x="44500" y="62320"/>
                </a:lnTo>
                <a:lnTo>
                  <a:pt x="44530" y="62350"/>
                </a:lnTo>
                <a:lnTo>
                  <a:pt x="44570" y="62380"/>
                </a:lnTo>
                <a:lnTo>
                  <a:pt x="44610" y="62410"/>
                </a:lnTo>
                <a:close/>
                <a:moveTo>
                  <a:pt x="46000" y="62500"/>
                </a:moveTo>
                <a:lnTo>
                  <a:pt x="45970" y="62480"/>
                </a:lnTo>
                <a:lnTo>
                  <a:pt x="45940" y="62450"/>
                </a:lnTo>
                <a:lnTo>
                  <a:pt x="45930" y="62400"/>
                </a:lnTo>
                <a:lnTo>
                  <a:pt x="45950" y="62340"/>
                </a:lnTo>
                <a:lnTo>
                  <a:pt x="45970" y="62330"/>
                </a:lnTo>
                <a:lnTo>
                  <a:pt x="46010" y="62300"/>
                </a:lnTo>
                <a:lnTo>
                  <a:pt x="46030" y="62290"/>
                </a:lnTo>
                <a:lnTo>
                  <a:pt x="46040" y="62300"/>
                </a:lnTo>
                <a:lnTo>
                  <a:pt x="46090" y="62330"/>
                </a:lnTo>
                <a:lnTo>
                  <a:pt x="46100" y="62330"/>
                </a:lnTo>
                <a:lnTo>
                  <a:pt x="46160" y="62450"/>
                </a:lnTo>
                <a:lnTo>
                  <a:pt x="46160" y="62460"/>
                </a:lnTo>
                <a:lnTo>
                  <a:pt x="46000" y="62500"/>
                </a:lnTo>
                <a:close/>
                <a:moveTo>
                  <a:pt x="44910" y="62360"/>
                </a:moveTo>
                <a:lnTo>
                  <a:pt x="44850" y="62360"/>
                </a:lnTo>
                <a:lnTo>
                  <a:pt x="44790" y="62350"/>
                </a:lnTo>
                <a:lnTo>
                  <a:pt x="44730" y="62310"/>
                </a:lnTo>
                <a:lnTo>
                  <a:pt x="44710" y="62250"/>
                </a:lnTo>
                <a:lnTo>
                  <a:pt x="44730" y="62230"/>
                </a:lnTo>
                <a:lnTo>
                  <a:pt x="44880" y="62270"/>
                </a:lnTo>
                <a:lnTo>
                  <a:pt x="44930" y="62260"/>
                </a:lnTo>
                <a:lnTo>
                  <a:pt x="44950" y="62250"/>
                </a:lnTo>
                <a:lnTo>
                  <a:pt x="44960" y="62210"/>
                </a:lnTo>
                <a:lnTo>
                  <a:pt x="44960" y="62200"/>
                </a:lnTo>
                <a:lnTo>
                  <a:pt x="44970" y="62190"/>
                </a:lnTo>
                <a:lnTo>
                  <a:pt x="44990" y="62190"/>
                </a:lnTo>
                <a:lnTo>
                  <a:pt x="45000" y="62180"/>
                </a:lnTo>
                <a:lnTo>
                  <a:pt x="45020" y="62190"/>
                </a:lnTo>
                <a:lnTo>
                  <a:pt x="45020" y="62200"/>
                </a:lnTo>
                <a:lnTo>
                  <a:pt x="45020" y="62210"/>
                </a:lnTo>
                <a:lnTo>
                  <a:pt x="45050" y="62300"/>
                </a:lnTo>
                <a:lnTo>
                  <a:pt x="45010" y="62340"/>
                </a:lnTo>
                <a:lnTo>
                  <a:pt x="44960" y="62360"/>
                </a:lnTo>
                <a:lnTo>
                  <a:pt x="44910" y="62360"/>
                </a:lnTo>
                <a:close/>
                <a:moveTo>
                  <a:pt x="43960" y="62150"/>
                </a:moveTo>
                <a:lnTo>
                  <a:pt x="44000" y="62140"/>
                </a:lnTo>
                <a:lnTo>
                  <a:pt x="44040" y="62140"/>
                </a:lnTo>
                <a:lnTo>
                  <a:pt x="44080" y="62140"/>
                </a:lnTo>
                <a:lnTo>
                  <a:pt x="44110" y="62170"/>
                </a:lnTo>
                <a:lnTo>
                  <a:pt x="44130" y="62210"/>
                </a:lnTo>
                <a:lnTo>
                  <a:pt x="44130" y="62270"/>
                </a:lnTo>
                <a:lnTo>
                  <a:pt x="44120" y="62300"/>
                </a:lnTo>
                <a:lnTo>
                  <a:pt x="44090" y="62280"/>
                </a:lnTo>
                <a:lnTo>
                  <a:pt x="44050" y="62260"/>
                </a:lnTo>
                <a:lnTo>
                  <a:pt x="43980" y="62250"/>
                </a:lnTo>
                <a:lnTo>
                  <a:pt x="43920" y="62230"/>
                </a:lnTo>
                <a:lnTo>
                  <a:pt x="43900" y="62180"/>
                </a:lnTo>
                <a:lnTo>
                  <a:pt x="43910" y="62170"/>
                </a:lnTo>
                <a:lnTo>
                  <a:pt x="43930" y="62160"/>
                </a:lnTo>
                <a:lnTo>
                  <a:pt x="43960" y="62150"/>
                </a:lnTo>
                <a:close/>
                <a:moveTo>
                  <a:pt x="45130" y="62180"/>
                </a:moveTo>
                <a:lnTo>
                  <a:pt x="45210" y="62130"/>
                </a:lnTo>
                <a:lnTo>
                  <a:pt x="45250" y="62120"/>
                </a:lnTo>
                <a:lnTo>
                  <a:pt x="45270" y="62180"/>
                </a:lnTo>
                <a:lnTo>
                  <a:pt x="45250" y="62220"/>
                </a:lnTo>
                <a:lnTo>
                  <a:pt x="45210" y="62260"/>
                </a:lnTo>
                <a:lnTo>
                  <a:pt x="45170" y="62280"/>
                </a:lnTo>
                <a:lnTo>
                  <a:pt x="45130" y="62270"/>
                </a:lnTo>
                <a:lnTo>
                  <a:pt x="45100" y="62230"/>
                </a:lnTo>
                <a:lnTo>
                  <a:pt x="45100" y="62180"/>
                </a:lnTo>
                <a:lnTo>
                  <a:pt x="45110" y="62150"/>
                </a:lnTo>
                <a:lnTo>
                  <a:pt x="45130" y="62180"/>
                </a:lnTo>
                <a:close/>
                <a:moveTo>
                  <a:pt x="44460" y="62090"/>
                </a:moveTo>
                <a:lnTo>
                  <a:pt x="44430" y="62020"/>
                </a:lnTo>
                <a:lnTo>
                  <a:pt x="44460" y="61990"/>
                </a:lnTo>
                <a:lnTo>
                  <a:pt x="44520" y="61990"/>
                </a:lnTo>
                <a:lnTo>
                  <a:pt x="44570" y="62010"/>
                </a:lnTo>
                <a:lnTo>
                  <a:pt x="44570" y="61990"/>
                </a:lnTo>
                <a:lnTo>
                  <a:pt x="44560" y="61970"/>
                </a:lnTo>
                <a:lnTo>
                  <a:pt x="44540" y="61940"/>
                </a:lnTo>
                <a:lnTo>
                  <a:pt x="44530" y="61910"/>
                </a:lnTo>
                <a:lnTo>
                  <a:pt x="44550" y="61890"/>
                </a:lnTo>
                <a:lnTo>
                  <a:pt x="44570" y="61900"/>
                </a:lnTo>
                <a:lnTo>
                  <a:pt x="44600" y="61920"/>
                </a:lnTo>
                <a:lnTo>
                  <a:pt x="44670" y="62020"/>
                </a:lnTo>
                <a:lnTo>
                  <a:pt x="44690" y="62040"/>
                </a:lnTo>
                <a:lnTo>
                  <a:pt x="44820" y="62060"/>
                </a:lnTo>
                <a:lnTo>
                  <a:pt x="44840" y="62070"/>
                </a:lnTo>
                <a:lnTo>
                  <a:pt x="44860" y="62120"/>
                </a:lnTo>
                <a:lnTo>
                  <a:pt x="44820" y="62130"/>
                </a:lnTo>
                <a:lnTo>
                  <a:pt x="44760" y="62120"/>
                </a:lnTo>
                <a:lnTo>
                  <a:pt x="44710" y="62140"/>
                </a:lnTo>
                <a:lnTo>
                  <a:pt x="44690" y="62160"/>
                </a:lnTo>
                <a:lnTo>
                  <a:pt x="44670" y="62160"/>
                </a:lnTo>
                <a:lnTo>
                  <a:pt x="44650" y="62160"/>
                </a:lnTo>
                <a:lnTo>
                  <a:pt x="44630" y="62200"/>
                </a:lnTo>
                <a:lnTo>
                  <a:pt x="44640" y="62240"/>
                </a:lnTo>
                <a:lnTo>
                  <a:pt x="44680" y="62340"/>
                </a:lnTo>
                <a:lnTo>
                  <a:pt x="44630" y="62340"/>
                </a:lnTo>
                <a:lnTo>
                  <a:pt x="44610" y="62340"/>
                </a:lnTo>
                <a:lnTo>
                  <a:pt x="44580" y="62330"/>
                </a:lnTo>
                <a:lnTo>
                  <a:pt x="44490" y="62230"/>
                </a:lnTo>
                <a:lnTo>
                  <a:pt x="44480" y="62200"/>
                </a:lnTo>
                <a:lnTo>
                  <a:pt x="44480" y="62120"/>
                </a:lnTo>
                <a:lnTo>
                  <a:pt x="44460" y="62090"/>
                </a:lnTo>
                <a:close/>
                <a:moveTo>
                  <a:pt x="44160" y="61890"/>
                </a:moveTo>
                <a:lnTo>
                  <a:pt x="44170" y="61910"/>
                </a:lnTo>
                <a:lnTo>
                  <a:pt x="44190" y="61930"/>
                </a:lnTo>
                <a:lnTo>
                  <a:pt x="44190" y="61950"/>
                </a:lnTo>
                <a:lnTo>
                  <a:pt x="44180" y="61960"/>
                </a:lnTo>
                <a:lnTo>
                  <a:pt x="44050" y="61990"/>
                </a:lnTo>
                <a:lnTo>
                  <a:pt x="43960" y="61920"/>
                </a:lnTo>
                <a:lnTo>
                  <a:pt x="43980" y="61890"/>
                </a:lnTo>
                <a:lnTo>
                  <a:pt x="44010" y="61880"/>
                </a:lnTo>
                <a:lnTo>
                  <a:pt x="44120" y="61880"/>
                </a:lnTo>
                <a:lnTo>
                  <a:pt x="44140" y="61880"/>
                </a:lnTo>
                <a:lnTo>
                  <a:pt x="44160" y="61890"/>
                </a:lnTo>
                <a:close/>
                <a:moveTo>
                  <a:pt x="44880" y="61810"/>
                </a:moveTo>
                <a:lnTo>
                  <a:pt x="44900" y="61840"/>
                </a:lnTo>
                <a:lnTo>
                  <a:pt x="44910" y="61870"/>
                </a:lnTo>
                <a:lnTo>
                  <a:pt x="44890" y="61870"/>
                </a:lnTo>
                <a:lnTo>
                  <a:pt x="44880" y="61880"/>
                </a:lnTo>
                <a:lnTo>
                  <a:pt x="44880" y="61890"/>
                </a:lnTo>
                <a:lnTo>
                  <a:pt x="44880" y="61900"/>
                </a:lnTo>
                <a:lnTo>
                  <a:pt x="44880" y="61910"/>
                </a:lnTo>
                <a:lnTo>
                  <a:pt x="44900" y="61920"/>
                </a:lnTo>
                <a:lnTo>
                  <a:pt x="44910" y="61910"/>
                </a:lnTo>
                <a:lnTo>
                  <a:pt x="44920" y="61910"/>
                </a:lnTo>
                <a:lnTo>
                  <a:pt x="44930" y="61910"/>
                </a:lnTo>
                <a:lnTo>
                  <a:pt x="44950" y="61910"/>
                </a:lnTo>
                <a:lnTo>
                  <a:pt x="44960" y="61910"/>
                </a:lnTo>
                <a:lnTo>
                  <a:pt x="44970" y="61920"/>
                </a:lnTo>
                <a:lnTo>
                  <a:pt x="44970" y="61950"/>
                </a:lnTo>
                <a:lnTo>
                  <a:pt x="44960" y="61980"/>
                </a:lnTo>
                <a:lnTo>
                  <a:pt x="44940" y="61990"/>
                </a:lnTo>
                <a:lnTo>
                  <a:pt x="44920" y="62010"/>
                </a:lnTo>
                <a:lnTo>
                  <a:pt x="44900" y="62010"/>
                </a:lnTo>
                <a:lnTo>
                  <a:pt x="44820" y="62000"/>
                </a:lnTo>
                <a:lnTo>
                  <a:pt x="44750" y="61980"/>
                </a:lnTo>
                <a:lnTo>
                  <a:pt x="44680" y="61940"/>
                </a:lnTo>
                <a:lnTo>
                  <a:pt x="44630" y="61870"/>
                </a:lnTo>
                <a:lnTo>
                  <a:pt x="44750" y="61780"/>
                </a:lnTo>
                <a:lnTo>
                  <a:pt x="44810" y="61760"/>
                </a:lnTo>
                <a:lnTo>
                  <a:pt x="44880" y="61810"/>
                </a:lnTo>
                <a:close/>
                <a:moveTo>
                  <a:pt x="44120" y="61540"/>
                </a:moveTo>
                <a:lnTo>
                  <a:pt x="44160" y="61540"/>
                </a:lnTo>
                <a:lnTo>
                  <a:pt x="44280" y="61560"/>
                </a:lnTo>
                <a:lnTo>
                  <a:pt x="44120" y="61590"/>
                </a:lnTo>
                <a:lnTo>
                  <a:pt x="44100" y="61590"/>
                </a:lnTo>
                <a:lnTo>
                  <a:pt x="44090" y="61570"/>
                </a:lnTo>
                <a:lnTo>
                  <a:pt x="44090" y="61550"/>
                </a:lnTo>
                <a:lnTo>
                  <a:pt x="44120" y="61540"/>
                </a:lnTo>
                <a:close/>
                <a:moveTo>
                  <a:pt x="45130" y="61400"/>
                </a:moveTo>
                <a:lnTo>
                  <a:pt x="45160" y="61360"/>
                </a:lnTo>
                <a:lnTo>
                  <a:pt x="45190" y="61350"/>
                </a:lnTo>
                <a:lnTo>
                  <a:pt x="45200" y="61370"/>
                </a:lnTo>
                <a:lnTo>
                  <a:pt x="45190" y="61420"/>
                </a:lnTo>
                <a:lnTo>
                  <a:pt x="45230" y="61430"/>
                </a:lnTo>
                <a:lnTo>
                  <a:pt x="45260" y="61460"/>
                </a:lnTo>
                <a:lnTo>
                  <a:pt x="45300" y="61490"/>
                </a:lnTo>
                <a:lnTo>
                  <a:pt x="45320" y="61530"/>
                </a:lnTo>
                <a:lnTo>
                  <a:pt x="45320" y="61560"/>
                </a:lnTo>
                <a:lnTo>
                  <a:pt x="45300" y="61580"/>
                </a:lnTo>
                <a:lnTo>
                  <a:pt x="45290" y="61610"/>
                </a:lnTo>
                <a:lnTo>
                  <a:pt x="45310" y="61650"/>
                </a:lnTo>
                <a:lnTo>
                  <a:pt x="45360" y="61700"/>
                </a:lnTo>
                <a:lnTo>
                  <a:pt x="45370" y="61730"/>
                </a:lnTo>
                <a:lnTo>
                  <a:pt x="45360" y="61790"/>
                </a:lnTo>
                <a:lnTo>
                  <a:pt x="45330" y="61830"/>
                </a:lnTo>
                <a:lnTo>
                  <a:pt x="45300" y="61850"/>
                </a:lnTo>
                <a:lnTo>
                  <a:pt x="45270" y="61840"/>
                </a:lnTo>
                <a:lnTo>
                  <a:pt x="45260" y="61800"/>
                </a:lnTo>
                <a:lnTo>
                  <a:pt x="45270" y="61750"/>
                </a:lnTo>
                <a:lnTo>
                  <a:pt x="45260" y="61720"/>
                </a:lnTo>
                <a:lnTo>
                  <a:pt x="45240" y="61690"/>
                </a:lnTo>
                <a:lnTo>
                  <a:pt x="45190" y="61650"/>
                </a:lnTo>
                <a:lnTo>
                  <a:pt x="45160" y="61640"/>
                </a:lnTo>
                <a:lnTo>
                  <a:pt x="45160" y="61630"/>
                </a:lnTo>
                <a:lnTo>
                  <a:pt x="45150" y="61610"/>
                </a:lnTo>
                <a:lnTo>
                  <a:pt x="45150" y="61560"/>
                </a:lnTo>
                <a:lnTo>
                  <a:pt x="45140" y="61530"/>
                </a:lnTo>
                <a:lnTo>
                  <a:pt x="45120" y="61510"/>
                </a:lnTo>
                <a:lnTo>
                  <a:pt x="45110" y="61480"/>
                </a:lnTo>
                <a:lnTo>
                  <a:pt x="45110" y="61440"/>
                </a:lnTo>
                <a:lnTo>
                  <a:pt x="45130" y="61400"/>
                </a:lnTo>
                <a:close/>
                <a:moveTo>
                  <a:pt x="46070" y="61540"/>
                </a:moveTo>
                <a:lnTo>
                  <a:pt x="46050" y="61520"/>
                </a:lnTo>
                <a:lnTo>
                  <a:pt x="45980" y="61500"/>
                </a:lnTo>
                <a:lnTo>
                  <a:pt x="45970" y="61470"/>
                </a:lnTo>
                <a:lnTo>
                  <a:pt x="45960" y="61390"/>
                </a:lnTo>
                <a:lnTo>
                  <a:pt x="45960" y="61350"/>
                </a:lnTo>
                <a:lnTo>
                  <a:pt x="45990" y="61310"/>
                </a:lnTo>
                <a:lnTo>
                  <a:pt x="46030" y="61270"/>
                </a:lnTo>
                <a:lnTo>
                  <a:pt x="46090" y="61230"/>
                </a:lnTo>
                <a:lnTo>
                  <a:pt x="46150" y="61210"/>
                </a:lnTo>
                <a:lnTo>
                  <a:pt x="46190" y="61210"/>
                </a:lnTo>
                <a:lnTo>
                  <a:pt x="46220" y="61240"/>
                </a:lnTo>
                <a:lnTo>
                  <a:pt x="46230" y="61270"/>
                </a:lnTo>
                <a:lnTo>
                  <a:pt x="46220" y="61340"/>
                </a:lnTo>
                <a:lnTo>
                  <a:pt x="46210" y="61370"/>
                </a:lnTo>
                <a:lnTo>
                  <a:pt x="46180" y="61440"/>
                </a:lnTo>
                <a:lnTo>
                  <a:pt x="46180" y="61470"/>
                </a:lnTo>
                <a:lnTo>
                  <a:pt x="46190" y="61510"/>
                </a:lnTo>
                <a:lnTo>
                  <a:pt x="46210" y="61530"/>
                </a:lnTo>
                <a:lnTo>
                  <a:pt x="46210" y="61550"/>
                </a:lnTo>
                <a:lnTo>
                  <a:pt x="46170" y="61580"/>
                </a:lnTo>
                <a:lnTo>
                  <a:pt x="46140" y="61580"/>
                </a:lnTo>
                <a:lnTo>
                  <a:pt x="46110" y="61570"/>
                </a:lnTo>
                <a:lnTo>
                  <a:pt x="46080" y="61560"/>
                </a:lnTo>
                <a:lnTo>
                  <a:pt x="46070" y="61540"/>
                </a:lnTo>
                <a:close/>
                <a:moveTo>
                  <a:pt x="44400" y="61080"/>
                </a:moveTo>
                <a:lnTo>
                  <a:pt x="44450" y="61030"/>
                </a:lnTo>
                <a:lnTo>
                  <a:pt x="44580" y="61000"/>
                </a:lnTo>
                <a:lnTo>
                  <a:pt x="44670" y="61040"/>
                </a:lnTo>
                <a:lnTo>
                  <a:pt x="44720" y="61080"/>
                </a:lnTo>
                <a:lnTo>
                  <a:pt x="44820" y="61040"/>
                </a:lnTo>
                <a:lnTo>
                  <a:pt x="44810" y="61010"/>
                </a:lnTo>
                <a:lnTo>
                  <a:pt x="44840" y="60990"/>
                </a:lnTo>
                <a:lnTo>
                  <a:pt x="44880" y="60990"/>
                </a:lnTo>
                <a:lnTo>
                  <a:pt x="44910" y="60980"/>
                </a:lnTo>
                <a:lnTo>
                  <a:pt x="44910" y="60930"/>
                </a:lnTo>
                <a:lnTo>
                  <a:pt x="44910" y="60910"/>
                </a:lnTo>
                <a:lnTo>
                  <a:pt x="44920" y="60920"/>
                </a:lnTo>
                <a:lnTo>
                  <a:pt x="45040" y="61080"/>
                </a:lnTo>
                <a:lnTo>
                  <a:pt x="45070" y="61150"/>
                </a:lnTo>
                <a:lnTo>
                  <a:pt x="45090" y="61230"/>
                </a:lnTo>
                <a:lnTo>
                  <a:pt x="44940" y="61240"/>
                </a:lnTo>
                <a:lnTo>
                  <a:pt x="44890" y="61230"/>
                </a:lnTo>
                <a:lnTo>
                  <a:pt x="44830" y="61190"/>
                </a:lnTo>
                <a:lnTo>
                  <a:pt x="44820" y="61180"/>
                </a:lnTo>
                <a:lnTo>
                  <a:pt x="44840" y="61160"/>
                </a:lnTo>
                <a:lnTo>
                  <a:pt x="44890" y="61150"/>
                </a:lnTo>
                <a:lnTo>
                  <a:pt x="44910" y="61130"/>
                </a:lnTo>
                <a:lnTo>
                  <a:pt x="44860" y="61110"/>
                </a:lnTo>
                <a:lnTo>
                  <a:pt x="44790" y="61110"/>
                </a:lnTo>
                <a:lnTo>
                  <a:pt x="44740" y="61130"/>
                </a:lnTo>
                <a:lnTo>
                  <a:pt x="44710" y="61180"/>
                </a:lnTo>
                <a:lnTo>
                  <a:pt x="44740" y="61210"/>
                </a:lnTo>
                <a:lnTo>
                  <a:pt x="44810" y="61250"/>
                </a:lnTo>
                <a:lnTo>
                  <a:pt x="44830" y="61280"/>
                </a:lnTo>
                <a:lnTo>
                  <a:pt x="44790" y="61290"/>
                </a:lnTo>
                <a:lnTo>
                  <a:pt x="44720" y="61350"/>
                </a:lnTo>
                <a:lnTo>
                  <a:pt x="44670" y="61350"/>
                </a:lnTo>
                <a:lnTo>
                  <a:pt x="44650" y="61340"/>
                </a:lnTo>
                <a:lnTo>
                  <a:pt x="44630" y="61310"/>
                </a:lnTo>
                <a:lnTo>
                  <a:pt x="44620" y="61280"/>
                </a:lnTo>
                <a:lnTo>
                  <a:pt x="44620" y="61260"/>
                </a:lnTo>
                <a:lnTo>
                  <a:pt x="44600" y="61240"/>
                </a:lnTo>
                <a:lnTo>
                  <a:pt x="44570" y="61250"/>
                </a:lnTo>
                <a:lnTo>
                  <a:pt x="44510" y="61260"/>
                </a:lnTo>
                <a:lnTo>
                  <a:pt x="44410" y="61240"/>
                </a:lnTo>
                <a:lnTo>
                  <a:pt x="44390" y="61220"/>
                </a:lnTo>
                <a:lnTo>
                  <a:pt x="44370" y="61200"/>
                </a:lnTo>
                <a:lnTo>
                  <a:pt x="44360" y="61200"/>
                </a:lnTo>
                <a:lnTo>
                  <a:pt x="44360" y="61190"/>
                </a:lnTo>
                <a:lnTo>
                  <a:pt x="44360" y="61160"/>
                </a:lnTo>
                <a:lnTo>
                  <a:pt x="44360" y="61140"/>
                </a:lnTo>
                <a:lnTo>
                  <a:pt x="44390" y="61120"/>
                </a:lnTo>
                <a:lnTo>
                  <a:pt x="44400" y="61080"/>
                </a:lnTo>
                <a:close/>
                <a:moveTo>
                  <a:pt x="43170" y="60590"/>
                </a:moveTo>
                <a:lnTo>
                  <a:pt x="43180" y="60550"/>
                </a:lnTo>
                <a:lnTo>
                  <a:pt x="43160" y="60490"/>
                </a:lnTo>
                <a:lnTo>
                  <a:pt x="43160" y="60430"/>
                </a:lnTo>
                <a:lnTo>
                  <a:pt x="43160" y="60410"/>
                </a:lnTo>
                <a:lnTo>
                  <a:pt x="43190" y="60420"/>
                </a:lnTo>
                <a:lnTo>
                  <a:pt x="43240" y="60440"/>
                </a:lnTo>
                <a:lnTo>
                  <a:pt x="43270" y="60430"/>
                </a:lnTo>
                <a:lnTo>
                  <a:pt x="43310" y="60420"/>
                </a:lnTo>
                <a:lnTo>
                  <a:pt x="43310" y="60380"/>
                </a:lnTo>
                <a:lnTo>
                  <a:pt x="43310" y="60340"/>
                </a:lnTo>
                <a:lnTo>
                  <a:pt x="43320" y="60330"/>
                </a:lnTo>
                <a:lnTo>
                  <a:pt x="43360" y="60340"/>
                </a:lnTo>
                <a:lnTo>
                  <a:pt x="43400" y="60360"/>
                </a:lnTo>
                <a:lnTo>
                  <a:pt x="43420" y="60390"/>
                </a:lnTo>
                <a:lnTo>
                  <a:pt x="43480" y="60390"/>
                </a:lnTo>
                <a:lnTo>
                  <a:pt x="43540" y="60450"/>
                </a:lnTo>
                <a:lnTo>
                  <a:pt x="43600" y="60500"/>
                </a:lnTo>
                <a:lnTo>
                  <a:pt x="43650" y="60570"/>
                </a:lnTo>
                <a:lnTo>
                  <a:pt x="43610" y="60590"/>
                </a:lnTo>
                <a:lnTo>
                  <a:pt x="43440" y="60600"/>
                </a:lnTo>
                <a:lnTo>
                  <a:pt x="43350" y="60640"/>
                </a:lnTo>
                <a:lnTo>
                  <a:pt x="43320" y="60680"/>
                </a:lnTo>
                <a:lnTo>
                  <a:pt x="43280" y="60700"/>
                </a:lnTo>
                <a:lnTo>
                  <a:pt x="43250" y="60690"/>
                </a:lnTo>
                <a:lnTo>
                  <a:pt x="43230" y="60650"/>
                </a:lnTo>
                <a:lnTo>
                  <a:pt x="43170" y="60590"/>
                </a:lnTo>
                <a:close/>
                <a:moveTo>
                  <a:pt x="43480" y="71450"/>
                </a:moveTo>
                <a:lnTo>
                  <a:pt x="43520" y="71450"/>
                </a:lnTo>
                <a:lnTo>
                  <a:pt x="43580" y="71470"/>
                </a:lnTo>
                <a:lnTo>
                  <a:pt x="43650" y="71470"/>
                </a:lnTo>
                <a:lnTo>
                  <a:pt x="43700" y="71490"/>
                </a:lnTo>
                <a:lnTo>
                  <a:pt x="43720" y="71560"/>
                </a:lnTo>
                <a:lnTo>
                  <a:pt x="43710" y="71640"/>
                </a:lnTo>
                <a:lnTo>
                  <a:pt x="43670" y="71650"/>
                </a:lnTo>
                <a:lnTo>
                  <a:pt x="43580" y="71630"/>
                </a:lnTo>
                <a:lnTo>
                  <a:pt x="43530" y="71670"/>
                </a:lnTo>
                <a:lnTo>
                  <a:pt x="43530" y="71740"/>
                </a:lnTo>
                <a:lnTo>
                  <a:pt x="43530" y="71780"/>
                </a:lnTo>
                <a:lnTo>
                  <a:pt x="43490" y="71790"/>
                </a:lnTo>
                <a:lnTo>
                  <a:pt x="43460" y="71730"/>
                </a:lnTo>
                <a:lnTo>
                  <a:pt x="43440" y="71700"/>
                </a:lnTo>
                <a:lnTo>
                  <a:pt x="43410" y="71620"/>
                </a:lnTo>
                <a:lnTo>
                  <a:pt x="43410" y="71550"/>
                </a:lnTo>
                <a:lnTo>
                  <a:pt x="43410" y="71490"/>
                </a:lnTo>
                <a:lnTo>
                  <a:pt x="43480" y="71450"/>
                </a:lnTo>
                <a:close/>
                <a:moveTo>
                  <a:pt x="42250" y="68460"/>
                </a:moveTo>
                <a:lnTo>
                  <a:pt x="42330" y="68460"/>
                </a:lnTo>
                <a:lnTo>
                  <a:pt x="42380" y="68460"/>
                </a:lnTo>
                <a:lnTo>
                  <a:pt x="42440" y="68440"/>
                </a:lnTo>
                <a:lnTo>
                  <a:pt x="42530" y="68450"/>
                </a:lnTo>
                <a:lnTo>
                  <a:pt x="42580" y="68500"/>
                </a:lnTo>
                <a:lnTo>
                  <a:pt x="42600" y="68580"/>
                </a:lnTo>
                <a:lnTo>
                  <a:pt x="42620" y="68630"/>
                </a:lnTo>
                <a:lnTo>
                  <a:pt x="42600" y="68710"/>
                </a:lnTo>
                <a:lnTo>
                  <a:pt x="42550" y="68720"/>
                </a:lnTo>
                <a:lnTo>
                  <a:pt x="42470" y="68640"/>
                </a:lnTo>
                <a:lnTo>
                  <a:pt x="42390" y="68620"/>
                </a:lnTo>
                <a:lnTo>
                  <a:pt x="42360" y="68570"/>
                </a:lnTo>
                <a:lnTo>
                  <a:pt x="42280" y="68540"/>
                </a:lnTo>
                <a:lnTo>
                  <a:pt x="42220" y="68510"/>
                </a:lnTo>
                <a:lnTo>
                  <a:pt x="42250" y="6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gallanes y Antártica Chile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540" y="74030"/>
                </a:moveTo>
                <a:lnTo>
                  <a:pt x="46170" y="75440"/>
                </a:lnTo>
                <a:lnTo>
                  <a:pt x="46190" y="75460"/>
                </a:lnTo>
                <a:lnTo>
                  <a:pt x="46300" y="75480"/>
                </a:lnTo>
                <a:lnTo>
                  <a:pt x="46300" y="75500"/>
                </a:lnTo>
                <a:lnTo>
                  <a:pt x="46240" y="75520"/>
                </a:lnTo>
                <a:lnTo>
                  <a:pt x="46220" y="75540"/>
                </a:lnTo>
                <a:lnTo>
                  <a:pt x="46220" y="75590"/>
                </a:lnTo>
                <a:lnTo>
                  <a:pt x="45650" y="75600"/>
                </a:lnTo>
                <a:lnTo>
                  <a:pt x="45620" y="75620"/>
                </a:lnTo>
                <a:lnTo>
                  <a:pt x="45630" y="75690"/>
                </a:lnTo>
                <a:lnTo>
                  <a:pt x="45640" y="75790"/>
                </a:lnTo>
                <a:lnTo>
                  <a:pt x="45630" y="75820"/>
                </a:lnTo>
                <a:lnTo>
                  <a:pt x="45600" y="75860"/>
                </a:lnTo>
                <a:lnTo>
                  <a:pt x="45530" y="75900"/>
                </a:lnTo>
                <a:lnTo>
                  <a:pt x="45500" y="75930"/>
                </a:lnTo>
                <a:lnTo>
                  <a:pt x="45480" y="75980"/>
                </a:lnTo>
                <a:lnTo>
                  <a:pt x="45480" y="76030"/>
                </a:lnTo>
                <a:lnTo>
                  <a:pt x="45490" y="76070"/>
                </a:lnTo>
                <a:lnTo>
                  <a:pt x="45490" y="76110"/>
                </a:lnTo>
                <a:lnTo>
                  <a:pt x="45470" y="76160"/>
                </a:lnTo>
                <a:lnTo>
                  <a:pt x="45410" y="76220"/>
                </a:lnTo>
                <a:lnTo>
                  <a:pt x="45410" y="76250"/>
                </a:lnTo>
                <a:lnTo>
                  <a:pt x="45430" y="76300"/>
                </a:lnTo>
                <a:lnTo>
                  <a:pt x="45460" y="76340"/>
                </a:lnTo>
                <a:lnTo>
                  <a:pt x="45510" y="76400"/>
                </a:lnTo>
                <a:lnTo>
                  <a:pt x="45530" y="76440"/>
                </a:lnTo>
                <a:lnTo>
                  <a:pt x="45540" y="76500"/>
                </a:lnTo>
                <a:lnTo>
                  <a:pt x="45520" y="76540"/>
                </a:lnTo>
                <a:lnTo>
                  <a:pt x="45500" y="76580"/>
                </a:lnTo>
                <a:lnTo>
                  <a:pt x="45490" y="76630"/>
                </a:lnTo>
                <a:lnTo>
                  <a:pt x="45500" y="76680"/>
                </a:lnTo>
                <a:lnTo>
                  <a:pt x="45530" y="76710"/>
                </a:lnTo>
                <a:lnTo>
                  <a:pt x="45580" y="76770"/>
                </a:lnTo>
                <a:lnTo>
                  <a:pt x="45590" y="76770"/>
                </a:lnTo>
                <a:lnTo>
                  <a:pt x="45640" y="76870"/>
                </a:lnTo>
                <a:lnTo>
                  <a:pt x="45640" y="76940"/>
                </a:lnTo>
                <a:lnTo>
                  <a:pt x="45600" y="77010"/>
                </a:lnTo>
                <a:lnTo>
                  <a:pt x="45510" y="77110"/>
                </a:lnTo>
                <a:lnTo>
                  <a:pt x="45500" y="77150"/>
                </a:lnTo>
                <a:lnTo>
                  <a:pt x="45500" y="77190"/>
                </a:lnTo>
                <a:lnTo>
                  <a:pt x="45500" y="77240"/>
                </a:lnTo>
                <a:lnTo>
                  <a:pt x="45470" y="77280"/>
                </a:lnTo>
                <a:lnTo>
                  <a:pt x="45450" y="77320"/>
                </a:lnTo>
                <a:lnTo>
                  <a:pt x="45440" y="77350"/>
                </a:lnTo>
                <a:lnTo>
                  <a:pt x="45470" y="77390"/>
                </a:lnTo>
                <a:lnTo>
                  <a:pt x="45570" y="77480"/>
                </a:lnTo>
                <a:lnTo>
                  <a:pt x="45590" y="77520"/>
                </a:lnTo>
                <a:lnTo>
                  <a:pt x="45610" y="77570"/>
                </a:lnTo>
                <a:lnTo>
                  <a:pt x="45610" y="77610"/>
                </a:lnTo>
                <a:lnTo>
                  <a:pt x="45510" y="77780"/>
                </a:lnTo>
                <a:lnTo>
                  <a:pt x="45500" y="77870"/>
                </a:lnTo>
                <a:lnTo>
                  <a:pt x="45520" y="77940"/>
                </a:lnTo>
                <a:lnTo>
                  <a:pt x="45740" y="78160"/>
                </a:lnTo>
                <a:lnTo>
                  <a:pt x="45820" y="78200"/>
                </a:lnTo>
                <a:lnTo>
                  <a:pt x="45850" y="78230"/>
                </a:lnTo>
                <a:lnTo>
                  <a:pt x="45890" y="78300"/>
                </a:lnTo>
                <a:lnTo>
                  <a:pt x="45930" y="78390"/>
                </a:lnTo>
                <a:lnTo>
                  <a:pt x="45960" y="78490"/>
                </a:lnTo>
                <a:lnTo>
                  <a:pt x="45980" y="78580"/>
                </a:lnTo>
                <a:lnTo>
                  <a:pt x="45990" y="78640"/>
                </a:lnTo>
                <a:lnTo>
                  <a:pt x="45980" y="78750"/>
                </a:lnTo>
                <a:lnTo>
                  <a:pt x="45980" y="78810"/>
                </a:lnTo>
                <a:lnTo>
                  <a:pt x="46010" y="78960"/>
                </a:lnTo>
                <a:lnTo>
                  <a:pt x="46010" y="79130"/>
                </a:lnTo>
                <a:lnTo>
                  <a:pt x="46010" y="79170"/>
                </a:lnTo>
                <a:lnTo>
                  <a:pt x="46040" y="79220"/>
                </a:lnTo>
                <a:lnTo>
                  <a:pt x="46110" y="79330"/>
                </a:lnTo>
                <a:lnTo>
                  <a:pt x="46130" y="79370"/>
                </a:lnTo>
                <a:lnTo>
                  <a:pt x="46140" y="79480"/>
                </a:lnTo>
                <a:lnTo>
                  <a:pt x="46140" y="79590"/>
                </a:lnTo>
                <a:lnTo>
                  <a:pt x="46160" y="79680"/>
                </a:lnTo>
                <a:lnTo>
                  <a:pt x="46230" y="79740"/>
                </a:lnTo>
                <a:lnTo>
                  <a:pt x="46310" y="79740"/>
                </a:lnTo>
                <a:lnTo>
                  <a:pt x="46390" y="79710"/>
                </a:lnTo>
                <a:lnTo>
                  <a:pt x="46460" y="79640"/>
                </a:lnTo>
                <a:lnTo>
                  <a:pt x="46590" y="79500"/>
                </a:lnTo>
                <a:lnTo>
                  <a:pt x="46660" y="79440"/>
                </a:lnTo>
                <a:lnTo>
                  <a:pt x="46880" y="79310"/>
                </a:lnTo>
                <a:lnTo>
                  <a:pt x="46930" y="79300"/>
                </a:lnTo>
                <a:lnTo>
                  <a:pt x="46970" y="79320"/>
                </a:lnTo>
                <a:lnTo>
                  <a:pt x="47060" y="79420"/>
                </a:lnTo>
                <a:lnTo>
                  <a:pt x="47100" y="79450"/>
                </a:lnTo>
                <a:lnTo>
                  <a:pt x="47180" y="79440"/>
                </a:lnTo>
                <a:lnTo>
                  <a:pt x="47300" y="79300"/>
                </a:lnTo>
                <a:lnTo>
                  <a:pt x="47380" y="79260"/>
                </a:lnTo>
                <a:lnTo>
                  <a:pt x="47600" y="79310"/>
                </a:lnTo>
                <a:lnTo>
                  <a:pt x="47670" y="79360"/>
                </a:lnTo>
                <a:lnTo>
                  <a:pt x="47720" y="79370"/>
                </a:lnTo>
                <a:lnTo>
                  <a:pt x="47750" y="79390"/>
                </a:lnTo>
                <a:lnTo>
                  <a:pt x="47750" y="79440"/>
                </a:lnTo>
                <a:lnTo>
                  <a:pt x="47680" y="79580"/>
                </a:lnTo>
                <a:lnTo>
                  <a:pt x="47670" y="79620"/>
                </a:lnTo>
                <a:lnTo>
                  <a:pt x="47670" y="79660"/>
                </a:lnTo>
                <a:lnTo>
                  <a:pt x="47690" y="79710"/>
                </a:lnTo>
                <a:lnTo>
                  <a:pt x="47730" y="79790"/>
                </a:lnTo>
                <a:lnTo>
                  <a:pt x="47780" y="79860"/>
                </a:lnTo>
                <a:lnTo>
                  <a:pt x="47820" y="79930"/>
                </a:lnTo>
                <a:lnTo>
                  <a:pt x="47830" y="80040"/>
                </a:lnTo>
                <a:lnTo>
                  <a:pt x="47820" y="80290"/>
                </a:lnTo>
                <a:lnTo>
                  <a:pt x="47800" y="80420"/>
                </a:lnTo>
                <a:lnTo>
                  <a:pt x="47770" y="80490"/>
                </a:lnTo>
                <a:lnTo>
                  <a:pt x="47710" y="80500"/>
                </a:lnTo>
                <a:lnTo>
                  <a:pt x="47680" y="80510"/>
                </a:lnTo>
                <a:lnTo>
                  <a:pt x="47660" y="80540"/>
                </a:lnTo>
                <a:lnTo>
                  <a:pt x="47630" y="80600"/>
                </a:lnTo>
                <a:lnTo>
                  <a:pt x="47580" y="80670"/>
                </a:lnTo>
                <a:lnTo>
                  <a:pt x="47560" y="80710"/>
                </a:lnTo>
                <a:lnTo>
                  <a:pt x="47570" y="80770"/>
                </a:lnTo>
                <a:lnTo>
                  <a:pt x="47610" y="80870"/>
                </a:lnTo>
                <a:lnTo>
                  <a:pt x="47670" y="80940"/>
                </a:lnTo>
                <a:lnTo>
                  <a:pt x="47800" y="81030"/>
                </a:lnTo>
                <a:lnTo>
                  <a:pt x="47830" y="81070"/>
                </a:lnTo>
                <a:lnTo>
                  <a:pt x="47830" y="81110"/>
                </a:lnTo>
                <a:lnTo>
                  <a:pt x="47810" y="81160"/>
                </a:lnTo>
                <a:lnTo>
                  <a:pt x="47730" y="81270"/>
                </a:lnTo>
                <a:lnTo>
                  <a:pt x="47720" y="81310"/>
                </a:lnTo>
                <a:lnTo>
                  <a:pt x="47710" y="81370"/>
                </a:lnTo>
                <a:lnTo>
                  <a:pt x="47710" y="81540"/>
                </a:lnTo>
                <a:lnTo>
                  <a:pt x="47700" y="81590"/>
                </a:lnTo>
                <a:lnTo>
                  <a:pt x="47690" y="81610"/>
                </a:lnTo>
                <a:lnTo>
                  <a:pt x="47680" y="81630"/>
                </a:lnTo>
                <a:lnTo>
                  <a:pt x="47670" y="81650"/>
                </a:lnTo>
                <a:lnTo>
                  <a:pt x="47660" y="81680"/>
                </a:lnTo>
                <a:lnTo>
                  <a:pt x="47660" y="81710"/>
                </a:lnTo>
                <a:lnTo>
                  <a:pt x="47670" y="81740"/>
                </a:lnTo>
                <a:lnTo>
                  <a:pt x="47670" y="81760"/>
                </a:lnTo>
                <a:lnTo>
                  <a:pt x="47660" y="81790"/>
                </a:lnTo>
                <a:lnTo>
                  <a:pt x="47530" y="81920"/>
                </a:lnTo>
                <a:lnTo>
                  <a:pt x="47480" y="82010"/>
                </a:lnTo>
                <a:lnTo>
                  <a:pt x="47520" y="82080"/>
                </a:lnTo>
                <a:lnTo>
                  <a:pt x="47570" y="82090"/>
                </a:lnTo>
                <a:lnTo>
                  <a:pt x="47620" y="82090"/>
                </a:lnTo>
                <a:lnTo>
                  <a:pt x="47660" y="82100"/>
                </a:lnTo>
                <a:lnTo>
                  <a:pt x="47700" y="82150"/>
                </a:lnTo>
                <a:lnTo>
                  <a:pt x="47710" y="82200"/>
                </a:lnTo>
                <a:lnTo>
                  <a:pt x="47730" y="82360"/>
                </a:lnTo>
                <a:lnTo>
                  <a:pt x="47750" y="82420"/>
                </a:lnTo>
                <a:lnTo>
                  <a:pt x="47790" y="82450"/>
                </a:lnTo>
                <a:lnTo>
                  <a:pt x="47960" y="82500"/>
                </a:lnTo>
                <a:lnTo>
                  <a:pt x="48040" y="82560"/>
                </a:lnTo>
                <a:lnTo>
                  <a:pt x="48170" y="82670"/>
                </a:lnTo>
                <a:lnTo>
                  <a:pt x="48280" y="82820"/>
                </a:lnTo>
                <a:lnTo>
                  <a:pt x="48330" y="82870"/>
                </a:lnTo>
                <a:lnTo>
                  <a:pt x="48380" y="82940"/>
                </a:lnTo>
                <a:lnTo>
                  <a:pt x="48390" y="83020"/>
                </a:lnTo>
                <a:lnTo>
                  <a:pt x="48370" y="83110"/>
                </a:lnTo>
                <a:lnTo>
                  <a:pt x="48360" y="83240"/>
                </a:lnTo>
                <a:lnTo>
                  <a:pt x="48450" y="83300"/>
                </a:lnTo>
                <a:lnTo>
                  <a:pt x="48600" y="83300"/>
                </a:lnTo>
                <a:lnTo>
                  <a:pt x="49010" y="83300"/>
                </a:lnTo>
                <a:lnTo>
                  <a:pt x="49420" y="83310"/>
                </a:lnTo>
                <a:lnTo>
                  <a:pt x="49830" y="83320"/>
                </a:lnTo>
                <a:lnTo>
                  <a:pt x="50240" y="83320"/>
                </a:lnTo>
                <a:lnTo>
                  <a:pt x="50650" y="83330"/>
                </a:lnTo>
                <a:lnTo>
                  <a:pt x="51060" y="83330"/>
                </a:lnTo>
                <a:lnTo>
                  <a:pt x="51470" y="83340"/>
                </a:lnTo>
                <a:lnTo>
                  <a:pt x="51880" y="83350"/>
                </a:lnTo>
                <a:lnTo>
                  <a:pt x="52030" y="83350"/>
                </a:lnTo>
                <a:lnTo>
                  <a:pt x="52240" y="83440"/>
                </a:lnTo>
                <a:lnTo>
                  <a:pt x="52550" y="83580"/>
                </a:lnTo>
                <a:lnTo>
                  <a:pt x="52880" y="83720"/>
                </a:lnTo>
                <a:lnTo>
                  <a:pt x="53370" y="83730"/>
                </a:lnTo>
                <a:lnTo>
                  <a:pt x="53750" y="83860"/>
                </a:lnTo>
                <a:lnTo>
                  <a:pt x="54020" y="84020"/>
                </a:lnTo>
                <a:lnTo>
                  <a:pt x="54090" y="84050"/>
                </a:lnTo>
                <a:lnTo>
                  <a:pt x="54450" y="84110"/>
                </a:lnTo>
                <a:lnTo>
                  <a:pt x="54480" y="84120"/>
                </a:lnTo>
                <a:lnTo>
                  <a:pt x="54540" y="84160"/>
                </a:lnTo>
                <a:lnTo>
                  <a:pt x="54570" y="84170"/>
                </a:lnTo>
                <a:lnTo>
                  <a:pt x="54710" y="84200"/>
                </a:lnTo>
                <a:lnTo>
                  <a:pt x="54750" y="84220"/>
                </a:lnTo>
                <a:lnTo>
                  <a:pt x="54760" y="84250"/>
                </a:lnTo>
                <a:lnTo>
                  <a:pt x="54760" y="84350"/>
                </a:lnTo>
                <a:lnTo>
                  <a:pt x="54720" y="84330"/>
                </a:lnTo>
                <a:lnTo>
                  <a:pt x="54550" y="84340"/>
                </a:lnTo>
                <a:lnTo>
                  <a:pt x="54280" y="84240"/>
                </a:lnTo>
                <a:lnTo>
                  <a:pt x="54160" y="84260"/>
                </a:lnTo>
                <a:lnTo>
                  <a:pt x="54080" y="84230"/>
                </a:lnTo>
                <a:lnTo>
                  <a:pt x="53940" y="84230"/>
                </a:lnTo>
                <a:lnTo>
                  <a:pt x="53850" y="84180"/>
                </a:lnTo>
                <a:lnTo>
                  <a:pt x="53820" y="84170"/>
                </a:lnTo>
                <a:lnTo>
                  <a:pt x="53740" y="84120"/>
                </a:lnTo>
                <a:lnTo>
                  <a:pt x="53600" y="83990"/>
                </a:lnTo>
                <a:lnTo>
                  <a:pt x="53520" y="83940"/>
                </a:lnTo>
                <a:lnTo>
                  <a:pt x="53420" y="83920"/>
                </a:lnTo>
                <a:lnTo>
                  <a:pt x="53330" y="83930"/>
                </a:lnTo>
                <a:lnTo>
                  <a:pt x="53130" y="84050"/>
                </a:lnTo>
                <a:lnTo>
                  <a:pt x="53030" y="84060"/>
                </a:lnTo>
                <a:lnTo>
                  <a:pt x="52950" y="84070"/>
                </a:lnTo>
                <a:lnTo>
                  <a:pt x="52940" y="84100"/>
                </a:lnTo>
                <a:lnTo>
                  <a:pt x="52900" y="84130"/>
                </a:lnTo>
                <a:lnTo>
                  <a:pt x="52890" y="84170"/>
                </a:lnTo>
                <a:lnTo>
                  <a:pt x="52880" y="84190"/>
                </a:lnTo>
                <a:lnTo>
                  <a:pt x="52870" y="84410"/>
                </a:lnTo>
                <a:lnTo>
                  <a:pt x="52850" y="84470"/>
                </a:lnTo>
                <a:lnTo>
                  <a:pt x="52820" y="84490"/>
                </a:lnTo>
                <a:lnTo>
                  <a:pt x="52770" y="84510"/>
                </a:lnTo>
                <a:lnTo>
                  <a:pt x="52750" y="84560"/>
                </a:lnTo>
                <a:lnTo>
                  <a:pt x="52740" y="84620"/>
                </a:lnTo>
                <a:lnTo>
                  <a:pt x="52740" y="84670"/>
                </a:lnTo>
                <a:lnTo>
                  <a:pt x="52710" y="84720"/>
                </a:lnTo>
                <a:lnTo>
                  <a:pt x="52640" y="84780"/>
                </a:lnTo>
                <a:lnTo>
                  <a:pt x="52610" y="84810"/>
                </a:lnTo>
                <a:lnTo>
                  <a:pt x="52570" y="84860"/>
                </a:lnTo>
                <a:lnTo>
                  <a:pt x="52540" y="84900"/>
                </a:lnTo>
                <a:lnTo>
                  <a:pt x="52460" y="84920"/>
                </a:lnTo>
                <a:lnTo>
                  <a:pt x="52340" y="84880"/>
                </a:lnTo>
                <a:lnTo>
                  <a:pt x="52280" y="84830"/>
                </a:lnTo>
                <a:lnTo>
                  <a:pt x="52250" y="84790"/>
                </a:lnTo>
                <a:lnTo>
                  <a:pt x="52220" y="84770"/>
                </a:lnTo>
                <a:lnTo>
                  <a:pt x="52170" y="84800"/>
                </a:lnTo>
                <a:lnTo>
                  <a:pt x="52100" y="84840"/>
                </a:lnTo>
                <a:lnTo>
                  <a:pt x="52040" y="84910"/>
                </a:lnTo>
                <a:lnTo>
                  <a:pt x="51790" y="85040"/>
                </a:lnTo>
                <a:lnTo>
                  <a:pt x="51660" y="85070"/>
                </a:lnTo>
                <a:lnTo>
                  <a:pt x="51610" y="85120"/>
                </a:lnTo>
                <a:lnTo>
                  <a:pt x="51580" y="85180"/>
                </a:lnTo>
                <a:lnTo>
                  <a:pt x="51560" y="85260"/>
                </a:lnTo>
                <a:lnTo>
                  <a:pt x="51500" y="85230"/>
                </a:lnTo>
                <a:lnTo>
                  <a:pt x="51440" y="85230"/>
                </a:lnTo>
                <a:lnTo>
                  <a:pt x="51410" y="85210"/>
                </a:lnTo>
                <a:lnTo>
                  <a:pt x="51350" y="85230"/>
                </a:lnTo>
                <a:lnTo>
                  <a:pt x="51340" y="85250"/>
                </a:lnTo>
                <a:lnTo>
                  <a:pt x="51330" y="85290"/>
                </a:lnTo>
                <a:lnTo>
                  <a:pt x="51270" y="85280"/>
                </a:lnTo>
                <a:lnTo>
                  <a:pt x="51240" y="85330"/>
                </a:lnTo>
                <a:lnTo>
                  <a:pt x="51000" y="85480"/>
                </a:lnTo>
                <a:lnTo>
                  <a:pt x="50940" y="85480"/>
                </a:lnTo>
                <a:lnTo>
                  <a:pt x="50940" y="85420"/>
                </a:lnTo>
                <a:lnTo>
                  <a:pt x="50990" y="85370"/>
                </a:lnTo>
                <a:lnTo>
                  <a:pt x="51030" y="85340"/>
                </a:lnTo>
                <a:lnTo>
                  <a:pt x="51020" y="85290"/>
                </a:lnTo>
                <a:lnTo>
                  <a:pt x="50980" y="85290"/>
                </a:lnTo>
                <a:lnTo>
                  <a:pt x="50950" y="85310"/>
                </a:lnTo>
                <a:lnTo>
                  <a:pt x="50910" y="85320"/>
                </a:lnTo>
                <a:lnTo>
                  <a:pt x="50880" y="85330"/>
                </a:lnTo>
                <a:lnTo>
                  <a:pt x="50860" y="85380"/>
                </a:lnTo>
                <a:lnTo>
                  <a:pt x="50900" y="85420"/>
                </a:lnTo>
                <a:lnTo>
                  <a:pt x="50870" y="85450"/>
                </a:lnTo>
                <a:lnTo>
                  <a:pt x="50830" y="85430"/>
                </a:lnTo>
                <a:lnTo>
                  <a:pt x="50790" y="85440"/>
                </a:lnTo>
                <a:lnTo>
                  <a:pt x="50740" y="85470"/>
                </a:lnTo>
                <a:lnTo>
                  <a:pt x="50700" y="85480"/>
                </a:lnTo>
                <a:lnTo>
                  <a:pt x="50670" y="85530"/>
                </a:lnTo>
                <a:lnTo>
                  <a:pt x="50640" y="85520"/>
                </a:lnTo>
                <a:lnTo>
                  <a:pt x="50640" y="85480"/>
                </a:lnTo>
                <a:lnTo>
                  <a:pt x="50620" y="85420"/>
                </a:lnTo>
                <a:lnTo>
                  <a:pt x="50600" y="85420"/>
                </a:lnTo>
                <a:lnTo>
                  <a:pt x="50590" y="85430"/>
                </a:lnTo>
                <a:lnTo>
                  <a:pt x="50570" y="85460"/>
                </a:lnTo>
                <a:lnTo>
                  <a:pt x="50550" y="85480"/>
                </a:lnTo>
                <a:lnTo>
                  <a:pt x="50470" y="85490"/>
                </a:lnTo>
                <a:lnTo>
                  <a:pt x="50440" y="85500"/>
                </a:lnTo>
                <a:lnTo>
                  <a:pt x="50420" y="85490"/>
                </a:lnTo>
                <a:lnTo>
                  <a:pt x="50410" y="85470"/>
                </a:lnTo>
                <a:lnTo>
                  <a:pt x="50390" y="85470"/>
                </a:lnTo>
                <a:lnTo>
                  <a:pt x="50370" y="85480"/>
                </a:lnTo>
                <a:lnTo>
                  <a:pt x="50380" y="85510"/>
                </a:lnTo>
                <a:lnTo>
                  <a:pt x="50400" y="85520"/>
                </a:lnTo>
                <a:lnTo>
                  <a:pt x="50420" y="85530"/>
                </a:lnTo>
                <a:lnTo>
                  <a:pt x="50470" y="85550"/>
                </a:lnTo>
                <a:lnTo>
                  <a:pt x="50480" y="85560"/>
                </a:lnTo>
                <a:lnTo>
                  <a:pt x="50480" y="85570"/>
                </a:lnTo>
                <a:lnTo>
                  <a:pt x="50480" y="85610"/>
                </a:lnTo>
                <a:lnTo>
                  <a:pt x="50480" y="85620"/>
                </a:lnTo>
                <a:lnTo>
                  <a:pt x="50500" y="85640"/>
                </a:lnTo>
                <a:lnTo>
                  <a:pt x="50510" y="85640"/>
                </a:lnTo>
                <a:lnTo>
                  <a:pt x="50530" y="85640"/>
                </a:lnTo>
                <a:lnTo>
                  <a:pt x="50590" y="85650"/>
                </a:lnTo>
                <a:lnTo>
                  <a:pt x="50600" y="85660"/>
                </a:lnTo>
                <a:lnTo>
                  <a:pt x="50580" y="85700"/>
                </a:lnTo>
                <a:lnTo>
                  <a:pt x="50560" y="85710"/>
                </a:lnTo>
                <a:lnTo>
                  <a:pt x="50490" y="85740"/>
                </a:lnTo>
                <a:lnTo>
                  <a:pt x="50470" y="85760"/>
                </a:lnTo>
                <a:lnTo>
                  <a:pt x="50460" y="85780"/>
                </a:lnTo>
                <a:lnTo>
                  <a:pt x="50440" y="85830"/>
                </a:lnTo>
                <a:lnTo>
                  <a:pt x="50440" y="85850"/>
                </a:lnTo>
                <a:lnTo>
                  <a:pt x="50430" y="85910"/>
                </a:lnTo>
                <a:lnTo>
                  <a:pt x="50420" y="85930"/>
                </a:lnTo>
                <a:lnTo>
                  <a:pt x="50410" y="86020"/>
                </a:lnTo>
                <a:lnTo>
                  <a:pt x="50380" y="86020"/>
                </a:lnTo>
                <a:lnTo>
                  <a:pt x="50340" y="86020"/>
                </a:lnTo>
                <a:lnTo>
                  <a:pt x="50320" y="86050"/>
                </a:lnTo>
                <a:lnTo>
                  <a:pt x="50370" y="86060"/>
                </a:lnTo>
                <a:lnTo>
                  <a:pt x="50420" y="86080"/>
                </a:lnTo>
                <a:lnTo>
                  <a:pt x="50470" y="86100"/>
                </a:lnTo>
                <a:lnTo>
                  <a:pt x="50470" y="86140"/>
                </a:lnTo>
                <a:lnTo>
                  <a:pt x="50470" y="86200"/>
                </a:lnTo>
                <a:lnTo>
                  <a:pt x="50460" y="86250"/>
                </a:lnTo>
                <a:lnTo>
                  <a:pt x="50450" y="86290"/>
                </a:lnTo>
                <a:lnTo>
                  <a:pt x="50360" y="86470"/>
                </a:lnTo>
                <a:lnTo>
                  <a:pt x="50360" y="86500"/>
                </a:lnTo>
                <a:lnTo>
                  <a:pt x="50350" y="86580"/>
                </a:lnTo>
                <a:lnTo>
                  <a:pt x="50330" y="86660"/>
                </a:lnTo>
                <a:lnTo>
                  <a:pt x="50230" y="86850"/>
                </a:lnTo>
                <a:lnTo>
                  <a:pt x="50210" y="86910"/>
                </a:lnTo>
                <a:lnTo>
                  <a:pt x="50200" y="86990"/>
                </a:lnTo>
                <a:lnTo>
                  <a:pt x="50190" y="87230"/>
                </a:lnTo>
                <a:lnTo>
                  <a:pt x="50190" y="87310"/>
                </a:lnTo>
                <a:lnTo>
                  <a:pt x="50140" y="87420"/>
                </a:lnTo>
                <a:lnTo>
                  <a:pt x="50130" y="87480"/>
                </a:lnTo>
                <a:lnTo>
                  <a:pt x="50130" y="87540"/>
                </a:lnTo>
                <a:lnTo>
                  <a:pt x="50130" y="87610"/>
                </a:lnTo>
                <a:lnTo>
                  <a:pt x="50150" y="87740"/>
                </a:lnTo>
                <a:lnTo>
                  <a:pt x="50210" y="87980"/>
                </a:lnTo>
                <a:lnTo>
                  <a:pt x="50230" y="88120"/>
                </a:lnTo>
                <a:lnTo>
                  <a:pt x="50230" y="88180"/>
                </a:lnTo>
                <a:lnTo>
                  <a:pt x="50220" y="88260"/>
                </a:lnTo>
                <a:lnTo>
                  <a:pt x="50200" y="88320"/>
                </a:lnTo>
                <a:lnTo>
                  <a:pt x="50180" y="88350"/>
                </a:lnTo>
                <a:lnTo>
                  <a:pt x="50160" y="88380"/>
                </a:lnTo>
                <a:lnTo>
                  <a:pt x="50160" y="88470"/>
                </a:lnTo>
                <a:lnTo>
                  <a:pt x="50170" y="88560"/>
                </a:lnTo>
                <a:lnTo>
                  <a:pt x="50170" y="88620"/>
                </a:lnTo>
                <a:lnTo>
                  <a:pt x="50130" y="88720"/>
                </a:lnTo>
                <a:lnTo>
                  <a:pt x="50060" y="88790"/>
                </a:lnTo>
                <a:lnTo>
                  <a:pt x="49700" y="88990"/>
                </a:lnTo>
                <a:lnTo>
                  <a:pt x="49600" y="89020"/>
                </a:lnTo>
                <a:lnTo>
                  <a:pt x="49510" y="89000"/>
                </a:lnTo>
                <a:lnTo>
                  <a:pt x="49340" y="88890"/>
                </a:lnTo>
                <a:lnTo>
                  <a:pt x="49250" y="88850"/>
                </a:lnTo>
                <a:lnTo>
                  <a:pt x="48950" y="88830"/>
                </a:lnTo>
                <a:lnTo>
                  <a:pt x="48810" y="88750"/>
                </a:lnTo>
                <a:lnTo>
                  <a:pt x="48790" y="88730"/>
                </a:lnTo>
                <a:lnTo>
                  <a:pt x="48760" y="88700"/>
                </a:lnTo>
                <a:lnTo>
                  <a:pt x="48750" y="88680"/>
                </a:lnTo>
                <a:lnTo>
                  <a:pt x="48640" y="88630"/>
                </a:lnTo>
                <a:lnTo>
                  <a:pt x="48600" y="88590"/>
                </a:lnTo>
                <a:lnTo>
                  <a:pt x="48580" y="88580"/>
                </a:lnTo>
                <a:lnTo>
                  <a:pt x="48550" y="88550"/>
                </a:lnTo>
                <a:lnTo>
                  <a:pt x="48530" y="88440"/>
                </a:lnTo>
                <a:lnTo>
                  <a:pt x="48500" y="88430"/>
                </a:lnTo>
                <a:lnTo>
                  <a:pt x="48480" y="88450"/>
                </a:lnTo>
                <a:lnTo>
                  <a:pt x="48450" y="88520"/>
                </a:lnTo>
                <a:lnTo>
                  <a:pt x="48430" y="88540"/>
                </a:lnTo>
                <a:lnTo>
                  <a:pt x="48400" y="88520"/>
                </a:lnTo>
                <a:lnTo>
                  <a:pt x="48370" y="88470"/>
                </a:lnTo>
                <a:lnTo>
                  <a:pt x="48340" y="88440"/>
                </a:lnTo>
                <a:lnTo>
                  <a:pt x="48310" y="88380"/>
                </a:lnTo>
                <a:lnTo>
                  <a:pt x="48300" y="88370"/>
                </a:lnTo>
                <a:lnTo>
                  <a:pt x="48270" y="88370"/>
                </a:lnTo>
                <a:lnTo>
                  <a:pt x="48270" y="88390"/>
                </a:lnTo>
                <a:lnTo>
                  <a:pt x="48270" y="88410"/>
                </a:lnTo>
                <a:lnTo>
                  <a:pt x="48260" y="88430"/>
                </a:lnTo>
                <a:lnTo>
                  <a:pt x="48220" y="88470"/>
                </a:lnTo>
                <a:lnTo>
                  <a:pt x="48200" y="88470"/>
                </a:lnTo>
                <a:lnTo>
                  <a:pt x="48180" y="88440"/>
                </a:lnTo>
                <a:lnTo>
                  <a:pt x="48160" y="88420"/>
                </a:lnTo>
                <a:lnTo>
                  <a:pt x="48110" y="88410"/>
                </a:lnTo>
                <a:lnTo>
                  <a:pt x="48090" y="88400"/>
                </a:lnTo>
                <a:lnTo>
                  <a:pt x="47960" y="88220"/>
                </a:lnTo>
                <a:lnTo>
                  <a:pt x="47890" y="88140"/>
                </a:lnTo>
                <a:lnTo>
                  <a:pt x="47840" y="88110"/>
                </a:lnTo>
                <a:lnTo>
                  <a:pt x="47780" y="88080"/>
                </a:lnTo>
                <a:lnTo>
                  <a:pt x="47780" y="88060"/>
                </a:lnTo>
                <a:lnTo>
                  <a:pt x="47770" y="88020"/>
                </a:lnTo>
                <a:lnTo>
                  <a:pt x="47760" y="87990"/>
                </a:lnTo>
                <a:lnTo>
                  <a:pt x="47740" y="87970"/>
                </a:lnTo>
                <a:lnTo>
                  <a:pt x="47710" y="87950"/>
                </a:lnTo>
                <a:lnTo>
                  <a:pt x="47690" y="87930"/>
                </a:lnTo>
                <a:lnTo>
                  <a:pt x="47590" y="87790"/>
                </a:lnTo>
                <a:lnTo>
                  <a:pt x="47580" y="87770"/>
                </a:lnTo>
                <a:lnTo>
                  <a:pt x="47560" y="87710"/>
                </a:lnTo>
                <a:lnTo>
                  <a:pt x="47490" y="87590"/>
                </a:lnTo>
                <a:lnTo>
                  <a:pt x="47480" y="87550"/>
                </a:lnTo>
                <a:lnTo>
                  <a:pt x="47490" y="87490"/>
                </a:lnTo>
                <a:lnTo>
                  <a:pt x="47530" y="87450"/>
                </a:lnTo>
                <a:lnTo>
                  <a:pt x="47560" y="87410"/>
                </a:lnTo>
                <a:lnTo>
                  <a:pt x="47540" y="87350"/>
                </a:lnTo>
                <a:lnTo>
                  <a:pt x="47530" y="87320"/>
                </a:lnTo>
                <a:lnTo>
                  <a:pt x="47530" y="87300"/>
                </a:lnTo>
                <a:lnTo>
                  <a:pt x="47540" y="87280"/>
                </a:lnTo>
                <a:lnTo>
                  <a:pt x="47550" y="87260"/>
                </a:lnTo>
                <a:lnTo>
                  <a:pt x="47560" y="87260"/>
                </a:lnTo>
                <a:lnTo>
                  <a:pt x="47590" y="87240"/>
                </a:lnTo>
                <a:lnTo>
                  <a:pt x="47750" y="87070"/>
                </a:lnTo>
                <a:lnTo>
                  <a:pt x="47790" y="87050"/>
                </a:lnTo>
                <a:lnTo>
                  <a:pt x="48010" y="87090"/>
                </a:lnTo>
                <a:lnTo>
                  <a:pt x="48050" y="87090"/>
                </a:lnTo>
                <a:lnTo>
                  <a:pt x="48090" y="87090"/>
                </a:lnTo>
                <a:lnTo>
                  <a:pt x="48120" y="87130"/>
                </a:lnTo>
                <a:lnTo>
                  <a:pt x="48150" y="87310"/>
                </a:lnTo>
                <a:lnTo>
                  <a:pt x="48160" y="87380"/>
                </a:lnTo>
                <a:lnTo>
                  <a:pt x="48150" y="87450"/>
                </a:lnTo>
                <a:lnTo>
                  <a:pt x="48140" y="87480"/>
                </a:lnTo>
                <a:lnTo>
                  <a:pt x="48120" y="87500"/>
                </a:lnTo>
                <a:lnTo>
                  <a:pt x="48100" y="87500"/>
                </a:lnTo>
                <a:lnTo>
                  <a:pt x="48050" y="87440"/>
                </a:lnTo>
                <a:lnTo>
                  <a:pt x="48040" y="87460"/>
                </a:lnTo>
                <a:lnTo>
                  <a:pt x="48030" y="87520"/>
                </a:lnTo>
                <a:lnTo>
                  <a:pt x="47990" y="87570"/>
                </a:lnTo>
                <a:lnTo>
                  <a:pt x="47900" y="87600"/>
                </a:lnTo>
                <a:lnTo>
                  <a:pt x="47860" y="87640"/>
                </a:lnTo>
                <a:lnTo>
                  <a:pt x="47920" y="87660"/>
                </a:lnTo>
                <a:lnTo>
                  <a:pt x="47970" y="87650"/>
                </a:lnTo>
                <a:lnTo>
                  <a:pt x="48020" y="87620"/>
                </a:lnTo>
                <a:lnTo>
                  <a:pt x="48110" y="87610"/>
                </a:lnTo>
                <a:lnTo>
                  <a:pt x="48130" y="87600"/>
                </a:lnTo>
                <a:lnTo>
                  <a:pt x="48170" y="87550"/>
                </a:lnTo>
                <a:lnTo>
                  <a:pt x="48200" y="87510"/>
                </a:lnTo>
                <a:lnTo>
                  <a:pt x="48210" y="87500"/>
                </a:lnTo>
                <a:lnTo>
                  <a:pt x="48230" y="87500"/>
                </a:lnTo>
                <a:lnTo>
                  <a:pt x="48260" y="87520"/>
                </a:lnTo>
                <a:lnTo>
                  <a:pt x="48270" y="87510"/>
                </a:lnTo>
                <a:lnTo>
                  <a:pt x="48290" y="87380"/>
                </a:lnTo>
                <a:lnTo>
                  <a:pt x="48270" y="87210"/>
                </a:lnTo>
                <a:lnTo>
                  <a:pt x="48260" y="87060"/>
                </a:lnTo>
                <a:lnTo>
                  <a:pt x="48340" y="86990"/>
                </a:lnTo>
                <a:lnTo>
                  <a:pt x="48360" y="86990"/>
                </a:lnTo>
                <a:lnTo>
                  <a:pt x="48410" y="87020"/>
                </a:lnTo>
                <a:lnTo>
                  <a:pt x="48440" y="87030"/>
                </a:lnTo>
                <a:lnTo>
                  <a:pt x="48460" y="87020"/>
                </a:lnTo>
                <a:lnTo>
                  <a:pt x="48500" y="86990"/>
                </a:lnTo>
                <a:lnTo>
                  <a:pt x="48520" y="86990"/>
                </a:lnTo>
                <a:lnTo>
                  <a:pt x="48560" y="87000"/>
                </a:lnTo>
                <a:lnTo>
                  <a:pt x="48590" y="87030"/>
                </a:lnTo>
                <a:lnTo>
                  <a:pt x="48600" y="87080"/>
                </a:lnTo>
                <a:lnTo>
                  <a:pt x="48630" y="87350"/>
                </a:lnTo>
                <a:lnTo>
                  <a:pt x="48630" y="87420"/>
                </a:lnTo>
                <a:lnTo>
                  <a:pt x="48650" y="87470"/>
                </a:lnTo>
                <a:lnTo>
                  <a:pt x="48670" y="87520"/>
                </a:lnTo>
                <a:lnTo>
                  <a:pt x="48690" y="87590"/>
                </a:lnTo>
                <a:lnTo>
                  <a:pt x="48680" y="87660"/>
                </a:lnTo>
                <a:lnTo>
                  <a:pt x="48660" y="87700"/>
                </a:lnTo>
                <a:lnTo>
                  <a:pt x="48610" y="87750"/>
                </a:lnTo>
                <a:lnTo>
                  <a:pt x="48570" y="87790"/>
                </a:lnTo>
                <a:lnTo>
                  <a:pt x="48530" y="87800"/>
                </a:lnTo>
                <a:lnTo>
                  <a:pt x="48480" y="87810"/>
                </a:lnTo>
                <a:lnTo>
                  <a:pt x="48360" y="87890"/>
                </a:lnTo>
                <a:lnTo>
                  <a:pt x="48310" y="87900"/>
                </a:lnTo>
                <a:lnTo>
                  <a:pt x="48290" y="87920"/>
                </a:lnTo>
                <a:lnTo>
                  <a:pt x="48290" y="87960"/>
                </a:lnTo>
                <a:lnTo>
                  <a:pt x="48290" y="88000"/>
                </a:lnTo>
                <a:lnTo>
                  <a:pt x="48290" y="88020"/>
                </a:lnTo>
                <a:lnTo>
                  <a:pt x="48300" y="88030"/>
                </a:lnTo>
                <a:lnTo>
                  <a:pt x="48330" y="88030"/>
                </a:lnTo>
                <a:lnTo>
                  <a:pt x="48370" y="88020"/>
                </a:lnTo>
                <a:lnTo>
                  <a:pt x="48450" y="87950"/>
                </a:lnTo>
                <a:lnTo>
                  <a:pt x="48490" y="87930"/>
                </a:lnTo>
                <a:lnTo>
                  <a:pt x="48590" y="87920"/>
                </a:lnTo>
                <a:lnTo>
                  <a:pt x="48640" y="87900"/>
                </a:lnTo>
                <a:lnTo>
                  <a:pt x="48680" y="87850"/>
                </a:lnTo>
                <a:lnTo>
                  <a:pt x="48740" y="87750"/>
                </a:lnTo>
                <a:lnTo>
                  <a:pt x="48750" y="87720"/>
                </a:lnTo>
                <a:lnTo>
                  <a:pt x="48750" y="87690"/>
                </a:lnTo>
                <a:lnTo>
                  <a:pt x="48730" y="87630"/>
                </a:lnTo>
                <a:lnTo>
                  <a:pt x="48720" y="87590"/>
                </a:lnTo>
                <a:lnTo>
                  <a:pt x="48730" y="87530"/>
                </a:lnTo>
                <a:lnTo>
                  <a:pt x="48740" y="87490"/>
                </a:lnTo>
                <a:lnTo>
                  <a:pt x="48730" y="87470"/>
                </a:lnTo>
                <a:lnTo>
                  <a:pt x="48720" y="87450"/>
                </a:lnTo>
                <a:lnTo>
                  <a:pt x="48710" y="87350"/>
                </a:lnTo>
                <a:lnTo>
                  <a:pt x="48710" y="87280"/>
                </a:lnTo>
                <a:lnTo>
                  <a:pt x="48770" y="86990"/>
                </a:lnTo>
                <a:lnTo>
                  <a:pt x="48790" y="86960"/>
                </a:lnTo>
                <a:lnTo>
                  <a:pt x="48860" y="86940"/>
                </a:lnTo>
                <a:lnTo>
                  <a:pt x="48880" y="86930"/>
                </a:lnTo>
                <a:lnTo>
                  <a:pt x="48900" y="86920"/>
                </a:lnTo>
                <a:lnTo>
                  <a:pt x="48950" y="86920"/>
                </a:lnTo>
                <a:lnTo>
                  <a:pt x="48970" y="86910"/>
                </a:lnTo>
                <a:lnTo>
                  <a:pt x="48990" y="86900"/>
                </a:lnTo>
                <a:lnTo>
                  <a:pt x="49060" y="86820"/>
                </a:lnTo>
                <a:lnTo>
                  <a:pt x="49080" y="86810"/>
                </a:lnTo>
                <a:lnTo>
                  <a:pt x="49130" y="86790"/>
                </a:lnTo>
                <a:lnTo>
                  <a:pt x="49250" y="86730"/>
                </a:lnTo>
                <a:lnTo>
                  <a:pt x="49270" y="86720"/>
                </a:lnTo>
                <a:lnTo>
                  <a:pt x="49360" y="86720"/>
                </a:lnTo>
                <a:lnTo>
                  <a:pt x="49380" y="86720"/>
                </a:lnTo>
                <a:lnTo>
                  <a:pt x="49420" y="86700"/>
                </a:lnTo>
                <a:lnTo>
                  <a:pt x="49460" y="86670"/>
                </a:lnTo>
                <a:lnTo>
                  <a:pt x="49500" y="86630"/>
                </a:lnTo>
                <a:lnTo>
                  <a:pt x="49540" y="86580"/>
                </a:lnTo>
                <a:lnTo>
                  <a:pt x="49550" y="86550"/>
                </a:lnTo>
                <a:lnTo>
                  <a:pt x="49580" y="86480"/>
                </a:lnTo>
                <a:lnTo>
                  <a:pt x="49590" y="86450"/>
                </a:lnTo>
                <a:lnTo>
                  <a:pt x="49610" y="86430"/>
                </a:lnTo>
                <a:lnTo>
                  <a:pt x="49640" y="86390"/>
                </a:lnTo>
                <a:lnTo>
                  <a:pt x="49660" y="86370"/>
                </a:lnTo>
                <a:lnTo>
                  <a:pt x="49670" y="86310"/>
                </a:lnTo>
                <a:lnTo>
                  <a:pt x="49680" y="86240"/>
                </a:lnTo>
                <a:lnTo>
                  <a:pt x="49690" y="86180"/>
                </a:lnTo>
                <a:lnTo>
                  <a:pt x="49760" y="86090"/>
                </a:lnTo>
                <a:lnTo>
                  <a:pt x="49810" y="86110"/>
                </a:lnTo>
                <a:lnTo>
                  <a:pt x="49900" y="86070"/>
                </a:lnTo>
                <a:lnTo>
                  <a:pt x="49900" y="85950"/>
                </a:lnTo>
                <a:lnTo>
                  <a:pt x="49850" y="85840"/>
                </a:lnTo>
                <a:lnTo>
                  <a:pt x="49810" y="85750"/>
                </a:lnTo>
                <a:lnTo>
                  <a:pt x="49740" y="85760"/>
                </a:lnTo>
                <a:lnTo>
                  <a:pt x="49670" y="85680"/>
                </a:lnTo>
                <a:lnTo>
                  <a:pt x="49560" y="85730"/>
                </a:lnTo>
                <a:lnTo>
                  <a:pt x="49480" y="85730"/>
                </a:lnTo>
                <a:lnTo>
                  <a:pt x="49450" y="85660"/>
                </a:lnTo>
                <a:lnTo>
                  <a:pt x="49430" y="85620"/>
                </a:lnTo>
                <a:lnTo>
                  <a:pt x="49390" y="85500"/>
                </a:lnTo>
                <a:lnTo>
                  <a:pt x="49390" y="85560"/>
                </a:lnTo>
                <a:lnTo>
                  <a:pt x="49390" y="85620"/>
                </a:lnTo>
                <a:lnTo>
                  <a:pt x="49380" y="85680"/>
                </a:lnTo>
                <a:lnTo>
                  <a:pt x="49390" y="85770"/>
                </a:lnTo>
                <a:lnTo>
                  <a:pt x="49400" y="85810"/>
                </a:lnTo>
                <a:lnTo>
                  <a:pt x="49350" y="85820"/>
                </a:lnTo>
                <a:lnTo>
                  <a:pt x="49310" y="85800"/>
                </a:lnTo>
                <a:lnTo>
                  <a:pt x="49270" y="85790"/>
                </a:lnTo>
                <a:lnTo>
                  <a:pt x="49240" y="85790"/>
                </a:lnTo>
                <a:lnTo>
                  <a:pt x="49230" y="85800"/>
                </a:lnTo>
                <a:lnTo>
                  <a:pt x="49210" y="85830"/>
                </a:lnTo>
                <a:lnTo>
                  <a:pt x="49200" y="85840"/>
                </a:lnTo>
                <a:lnTo>
                  <a:pt x="49190" y="85850"/>
                </a:lnTo>
                <a:lnTo>
                  <a:pt x="49150" y="85910"/>
                </a:lnTo>
                <a:lnTo>
                  <a:pt x="49070" y="85980"/>
                </a:lnTo>
                <a:lnTo>
                  <a:pt x="49010" y="85990"/>
                </a:lnTo>
                <a:lnTo>
                  <a:pt x="48950" y="86060"/>
                </a:lnTo>
                <a:lnTo>
                  <a:pt x="48910" y="86060"/>
                </a:lnTo>
                <a:lnTo>
                  <a:pt x="48840" y="86120"/>
                </a:lnTo>
                <a:lnTo>
                  <a:pt x="48780" y="86140"/>
                </a:lnTo>
                <a:lnTo>
                  <a:pt x="48700" y="86210"/>
                </a:lnTo>
                <a:lnTo>
                  <a:pt x="48590" y="86260"/>
                </a:lnTo>
                <a:lnTo>
                  <a:pt x="48550" y="86320"/>
                </a:lnTo>
                <a:lnTo>
                  <a:pt x="48470" y="86350"/>
                </a:lnTo>
                <a:lnTo>
                  <a:pt x="48440" y="86420"/>
                </a:lnTo>
                <a:lnTo>
                  <a:pt x="48310" y="86590"/>
                </a:lnTo>
                <a:lnTo>
                  <a:pt x="48280" y="86670"/>
                </a:lnTo>
                <a:lnTo>
                  <a:pt x="48260" y="86690"/>
                </a:lnTo>
                <a:lnTo>
                  <a:pt x="48240" y="86700"/>
                </a:lnTo>
                <a:lnTo>
                  <a:pt x="48220" y="86690"/>
                </a:lnTo>
                <a:lnTo>
                  <a:pt x="48190" y="86680"/>
                </a:lnTo>
                <a:lnTo>
                  <a:pt x="48150" y="86720"/>
                </a:lnTo>
                <a:lnTo>
                  <a:pt x="48120" y="86720"/>
                </a:lnTo>
                <a:lnTo>
                  <a:pt x="48090" y="86700"/>
                </a:lnTo>
                <a:lnTo>
                  <a:pt x="48050" y="86670"/>
                </a:lnTo>
                <a:lnTo>
                  <a:pt x="48020" y="86640"/>
                </a:lnTo>
                <a:lnTo>
                  <a:pt x="48000" y="86620"/>
                </a:lnTo>
                <a:lnTo>
                  <a:pt x="47990" y="86590"/>
                </a:lnTo>
                <a:lnTo>
                  <a:pt x="47970" y="86540"/>
                </a:lnTo>
                <a:lnTo>
                  <a:pt x="47950" y="86510"/>
                </a:lnTo>
                <a:lnTo>
                  <a:pt x="47930" y="86480"/>
                </a:lnTo>
                <a:lnTo>
                  <a:pt x="47910" y="86460"/>
                </a:lnTo>
                <a:lnTo>
                  <a:pt x="47890" y="86450"/>
                </a:lnTo>
                <a:lnTo>
                  <a:pt x="47840" y="86440"/>
                </a:lnTo>
                <a:lnTo>
                  <a:pt x="47800" y="86410"/>
                </a:lnTo>
                <a:lnTo>
                  <a:pt x="47780" y="86410"/>
                </a:lnTo>
                <a:lnTo>
                  <a:pt x="47730" y="86420"/>
                </a:lnTo>
                <a:lnTo>
                  <a:pt x="47740" y="86440"/>
                </a:lnTo>
                <a:lnTo>
                  <a:pt x="47780" y="86490"/>
                </a:lnTo>
                <a:lnTo>
                  <a:pt x="47810" y="86530"/>
                </a:lnTo>
                <a:lnTo>
                  <a:pt x="47780" y="86530"/>
                </a:lnTo>
                <a:lnTo>
                  <a:pt x="47740" y="86520"/>
                </a:lnTo>
                <a:lnTo>
                  <a:pt x="47640" y="86470"/>
                </a:lnTo>
                <a:lnTo>
                  <a:pt x="47610" y="86470"/>
                </a:lnTo>
                <a:lnTo>
                  <a:pt x="47400" y="86480"/>
                </a:lnTo>
                <a:lnTo>
                  <a:pt x="47330" y="86510"/>
                </a:lnTo>
                <a:lnTo>
                  <a:pt x="47280" y="86550"/>
                </a:lnTo>
                <a:lnTo>
                  <a:pt x="47310" y="86570"/>
                </a:lnTo>
                <a:lnTo>
                  <a:pt x="47350" y="86560"/>
                </a:lnTo>
                <a:lnTo>
                  <a:pt x="47400" y="86540"/>
                </a:lnTo>
                <a:lnTo>
                  <a:pt x="47440" y="86530"/>
                </a:lnTo>
                <a:lnTo>
                  <a:pt x="47510" y="86570"/>
                </a:lnTo>
                <a:lnTo>
                  <a:pt x="47550" y="86570"/>
                </a:lnTo>
                <a:lnTo>
                  <a:pt x="47580" y="86540"/>
                </a:lnTo>
                <a:lnTo>
                  <a:pt x="47630" y="86520"/>
                </a:lnTo>
                <a:lnTo>
                  <a:pt x="47720" y="86710"/>
                </a:lnTo>
                <a:lnTo>
                  <a:pt x="47890" y="86770"/>
                </a:lnTo>
                <a:lnTo>
                  <a:pt x="47920" y="86790"/>
                </a:lnTo>
                <a:lnTo>
                  <a:pt x="47940" y="86830"/>
                </a:lnTo>
                <a:lnTo>
                  <a:pt x="47950" y="86860"/>
                </a:lnTo>
                <a:lnTo>
                  <a:pt x="47950" y="86890"/>
                </a:lnTo>
                <a:lnTo>
                  <a:pt x="47930" y="86920"/>
                </a:lnTo>
                <a:lnTo>
                  <a:pt x="47890" y="86940"/>
                </a:lnTo>
                <a:lnTo>
                  <a:pt x="47840" y="86940"/>
                </a:lnTo>
                <a:lnTo>
                  <a:pt x="47790" y="86930"/>
                </a:lnTo>
                <a:lnTo>
                  <a:pt x="47760" y="86870"/>
                </a:lnTo>
                <a:lnTo>
                  <a:pt x="47720" y="86860"/>
                </a:lnTo>
                <a:lnTo>
                  <a:pt x="47640" y="86860"/>
                </a:lnTo>
                <a:lnTo>
                  <a:pt x="47640" y="86880"/>
                </a:lnTo>
                <a:lnTo>
                  <a:pt x="47700" y="86890"/>
                </a:lnTo>
                <a:lnTo>
                  <a:pt x="47730" y="86940"/>
                </a:lnTo>
                <a:lnTo>
                  <a:pt x="47700" y="86990"/>
                </a:lnTo>
                <a:lnTo>
                  <a:pt x="47640" y="86990"/>
                </a:lnTo>
                <a:lnTo>
                  <a:pt x="47480" y="86890"/>
                </a:lnTo>
                <a:lnTo>
                  <a:pt x="47410" y="86880"/>
                </a:lnTo>
                <a:lnTo>
                  <a:pt x="47480" y="86940"/>
                </a:lnTo>
                <a:lnTo>
                  <a:pt x="47510" y="86970"/>
                </a:lnTo>
                <a:lnTo>
                  <a:pt x="47500" y="87010"/>
                </a:lnTo>
                <a:lnTo>
                  <a:pt x="47460" y="87010"/>
                </a:lnTo>
                <a:lnTo>
                  <a:pt x="47420" y="86970"/>
                </a:lnTo>
                <a:lnTo>
                  <a:pt x="47360" y="86900"/>
                </a:lnTo>
                <a:lnTo>
                  <a:pt x="47320" y="86910"/>
                </a:lnTo>
                <a:lnTo>
                  <a:pt x="47320" y="86940"/>
                </a:lnTo>
                <a:lnTo>
                  <a:pt x="47350" y="86980"/>
                </a:lnTo>
                <a:lnTo>
                  <a:pt x="47390" y="87010"/>
                </a:lnTo>
                <a:lnTo>
                  <a:pt x="47480" y="87030"/>
                </a:lnTo>
                <a:lnTo>
                  <a:pt x="47520" y="87050"/>
                </a:lnTo>
                <a:lnTo>
                  <a:pt x="47550" y="87090"/>
                </a:lnTo>
                <a:lnTo>
                  <a:pt x="47530" y="87120"/>
                </a:lnTo>
                <a:lnTo>
                  <a:pt x="47510" y="87150"/>
                </a:lnTo>
                <a:lnTo>
                  <a:pt x="47490" y="87170"/>
                </a:lnTo>
                <a:lnTo>
                  <a:pt x="47450" y="87170"/>
                </a:lnTo>
                <a:lnTo>
                  <a:pt x="47420" y="87150"/>
                </a:lnTo>
                <a:lnTo>
                  <a:pt x="47390" y="87120"/>
                </a:lnTo>
                <a:lnTo>
                  <a:pt x="47360" y="87110"/>
                </a:lnTo>
                <a:lnTo>
                  <a:pt x="47330" y="87130"/>
                </a:lnTo>
                <a:lnTo>
                  <a:pt x="47360" y="87180"/>
                </a:lnTo>
                <a:lnTo>
                  <a:pt x="47380" y="87270"/>
                </a:lnTo>
                <a:lnTo>
                  <a:pt x="47380" y="87360"/>
                </a:lnTo>
                <a:lnTo>
                  <a:pt x="47350" y="87430"/>
                </a:lnTo>
                <a:lnTo>
                  <a:pt x="47290" y="87450"/>
                </a:lnTo>
                <a:lnTo>
                  <a:pt x="47220" y="87420"/>
                </a:lnTo>
                <a:lnTo>
                  <a:pt x="47170" y="87350"/>
                </a:lnTo>
                <a:lnTo>
                  <a:pt x="47130" y="87280"/>
                </a:lnTo>
                <a:lnTo>
                  <a:pt x="47120" y="87350"/>
                </a:lnTo>
                <a:lnTo>
                  <a:pt x="47140" y="87400"/>
                </a:lnTo>
                <a:lnTo>
                  <a:pt x="47230" y="87490"/>
                </a:lnTo>
                <a:lnTo>
                  <a:pt x="47250" y="87530"/>
                </a:lnTo>
                <a:lnTo>
                  <a:pt x="47260" y="87560"/>
                </a:lnTo>
                <a:lnTo>
                  <a:pt x="47280" y="87580"/>
                </a:lnTo>
                <a:lnTo>
                  <a:pt x="47320" y="87590"/>
                </a:lnTo>
                <a:lnTo>
                  <a:pt x="47330" y="87580"/>
                </a:lnTo>
                <a:lnTo>
                  <a:pt x="47330" y="87540"/>
                </a:lnTo>
                <a:lnTo>
                  <a:pt x="47340" y="87530"/>
                </a:lnTo>
                <a:lnTo>
                  <a:pt x="47350" y="87530"/>
                </a:lnTo>
                <a:lnTo>
                  <a:pt x="47390" y="87530"/>
                </a:lnTo>
                <a:lnTo>
                  <a:pt x="47420" y="87560"/>
                </a:lnTo>
                <a:lnTo>
                  <a:pt x="47610" y="87910"/>
                </a:lnTo>
                <a:lnTo>
                  <a:pt x="47640" y="87950"/>
                </a:lnTo>
                <a:lnTo>
                  <a:pt x="47350" y="87970"/>
                </a:lnTo>
                <a:lnTo>
                  <a:pt x="47330" y="87960"/>
                </a:lnTo>
                <a:lnTo>
                  <a:pt x="47320" y="87950"/>
                </a:lnTo>
                <a:lnTo>
                  <a:pt x="47310" y="87930"/>
                </a:lnTo>
                <a:lnTo>
                  <a:pt x="47300" y="87910"/>
                </a:lnTo>
                <a:lnTo>
                  <a:pt x="47260" y="87880"/>
                </a:lnTo>
                <a:lnTo>
                  <a:pt x="47180" y="87860"/>
                </a:lnTo>
                <a:lnTo>
                  <a:pt x="47140" y="87830"/>
                </a:lnTo>
                <a:lnTo>
                  <a:pt x="47130" y="87800"/>
                </a:lnTo>
                <a:lnTo>
                  <a:pt x="47120" y="87770"/>
                </a:lnTo>
                <a:lnTo>
                  <a:pt x="47110" y="87750"/>
                </a:lnTo>
                <a:lnTo>
                  <a:pt x="47080" y="87740"/>
                </a:lnTo>
                <a:lnTo>
                  <a:pt x="47010" y="87730"/>
                </a:lnTo>
                <a:lnTo>
                  <a:pt x="46990" y="87720"/>
                </a:lnTo>
                <a:lnTo>
                  <a:pt x="46970" y="87680"/>
                </a:lnTo>
                <a:lnTo>
                  <a:pt x="46970" y="87580"/>
                </a:lnTo>
                <a:lnTo>
                  <a:pt x="46950" y="87530"/>
                </a:lnTo>
                <a:lnTo>
                  <a:pt x="46910" y="87490"/>
                </a:lnTo>
                <a:lnTo>
                  <a:pt x="46900" y="87530"/>
                </a:lnTo>
                <a:lnTo>
                  <a:pt x="46900" y="87590"/>
                </a:lnTo>
                <a:lnTo>
                  <a:pt x="46890" y="87640"/>
                </a:lnTo>
                <a:lnTo>
                  <a:pt x="46860" y="87650"/>
                </a:lnTo>
                <a:lnTo>
                  <a:pt x="46840" y="87610"/>
                </a:lnTo>
                <a:lnTo>
                  <a:pt x="46840" y="87540"/>
                </a:lnTo>
                <a:lnTo>
                  <a:pt x="46830" y="87490"/>
                </a:lnTo>
                <a:lnTo>
                  <a:pt x="46790" y="87480"/>
                </a:lnTo>
                <a:lnTo>
                  <a:pt x="46740" y="87490"/>
                </a:lnTo>
                <a:lnTo>
                  <a:pt x="46700" y="87470"/>
                </a:lnTo>
                <a:lnTo>
                  <a:pt x="46710" y="87430"/>
                </a:lnTo>
                <a:lnTo>
                  <a:pt x="46690" y="87410"/>
                </a:lnTo>
                <a:lnTo>
                  <a:pt x="46580" y="87390"/>
                </a:lnTo>
                <a:lnTo>
                  <a:pt x="46340" y="87180"/>
                </a:lnTo>
                <a:lnTo>
                  <a:pt x="46220" y="87130"/>
                </a:lnTo>
                <a:lnTo>
                  <a:pt x="46170" y="87090"/>
                </a:lnTo>
                <a:lnTo>
                  <a:pt x="46120" y="87050"/>
                </a:lnTo>
                <a:lnTo>
                  <a:pt x="46080" y="86990"/>
                </a:lnTo>
                <a:lnTo>
                  <a:pt x="46020" y="86870"/>
                </a:lnTo>
                <a:lnTo>
                  <a:pt x="46000" y="86850"/>
                </a:lnTo>
                <a:lnTo>
                  <a:pt x="45950" y="86820"/>
                </a:lnTo>
                <a:lnTo>
                  <a:pt x="45930" y="86780"/>
                </a:lnTo>
                <a:lnTo>
                  <a:pt x="46150" y="86880"/>
                </a:lnTo>
                <a:lnTo>
                  <a:pt x="46230" y="86880"/>
                </a:lnTo>
                <a:lnTo>
                  <a:pt x="46270" y="86870"/>
                </a:lnTo>
                <a:lnTo>
                  <a:pt x="46330" y="86830"/>
                </a:lnTo>
                <a:lnTo>
                  <a:pt x="46520" y="86800"/>
                </a:lnTo>
                <a:lnTo>
                  <a:pt x="46560" y="86800"/>
                </a:lnTo>
                <a:lnTo>
                  <a:pt x="46590" y="86820"/>
                </a:lnTo>
                <a:lnTo>
                  <a:pt x="46610" y="86850"/>
                </a:lnTo>
                <a:lnTo>
                  <a:pt x="46630" y="86890"/>
                </a:lnTo>
                <a:lnTo>
                  <a:pt x="46650" y="86910"/>
                </a:lnTo>
                <a:lnTo>
                  <a:pt x="46700" y="86900"/>
                </a:lnTo>
                <a:lnTo>
                  <a:pt x="46720" y="86910"/>
                </a:lnTo>
                <a:lnTo>
                  <a:pt x="46730" y="86930"/>
                </a:lnTo>
                <a:lnTo>
                  <a:pt x="46890" y="87020"/>
                </a:lnTo>
                <a:lnTo>
                  <a:pt x="46920" y="87030"/>
                </a:lnTo>
                <a:lnTo>
                  <a:pt x="46930" y="87050"/>
                </a:lnTo>
                <a:lnTo>
                  <a:pt x="46920" y="87100"/>
                </a:lnTo>
                <a:lnTo>
                  <a:pt x="46910" y="87150"/>
                </a:lnTo>
                <a:lnTo>
                  <a:pt x="46890" y="87170"/>
                </a:lnTo>
                <a:lnTo>
                  <a:pt x="46900" y="87200"/>
                </a:lnTo>
                <a:lnTo>
                  <a:pt x="46920" y="87210"/>
                </a:lnTo>
                <a:lnTo>
                  <a:pt x="46950" y="87210"/>
                </a:lnTo>
                <a:lnTo>
                  <a:pt x="46960" y="87170"/>
                </a:lnTo>
                <a:lnTo>
                  <a:pt x="46990" y="87200"/>
                </a:lnTo>
                <a:lnTo>
                  <a:pt x="47000" y="87200"/>
                </a:lnTo>
                <a:lnTo>
                  <a:pt x="47000" y="87170"/>
                </a:lnTo>
                <a:lnTo>
                  <a:pt x="46980" y="87120"/>
                </a:lnTo>
                <a:lnTo>
                  <a:pt x="47000" y="87110"/>
                </a:lnTo>
                <a:lnTo>
                  <a:pt x="47030" y="87080"/>
                </a:lnTo>
                <a:lnTo>
                  <a:pt x="47050" y="87040"/>
                </a:lnTo>
                <a:lnTo>
                  <a:pt x="47030" y="87030"/>
                </a:lnTo>
                <a:lnTo>
                  <a:pt x="46990" y="87010"/>
                </a:lnTo>
                <a:lnTo>
                  <a:pt x="46930" y="86960"/>
                </a:lnTo>
                <a:lnTo>
                  <a:pt x="46880" y="86900"/>
                </a:lnTo>
                <a:lnTo>
                  <a:pt x="46850" y="86840"/>
                </a:lnTo>
                <a:lnTo>
                  <a:pt x="46890" y="86840"/>
                </a:lnTo>
                <a:lnTo>
                  <a:pt x="46980" y="86880"/>
                </a:lnTo>
                <a:lnTo>
                  <a:pt x="46960" y="86830"/>
                </a:lnTo>
                <a:lnTo>
                  <a:pt x="46930" y="86790"/>
                </a:lnTo>
                <a:lnTo>
                  <a:pt x="46910" y="86760"/>
                </a:lnTo>
                <a:lnTo>
                  <a:pt x="46940" y="86740"/>
                </a:lnTo>
                <a:lnTo>
                  <a:pt x="46980" y="86740"/>
                </a:lnTo>
                <a:lnTo>
                  <a:pt x="47110" y="86780"/>
                </a:lnTo>
                <a:lnTo>
                  <a:pt x="47100" y="86740"/>
                </a:lnTo>
                <a:lnTo>
                  <a:pt x="47070" y="86730"/>
                </a:lnTo>
                <a:lnTo>
                  <a:pt x="47040" y="86710"/>
                </a:lnTo>
                <a:lnTo>
                  <a:pt x="47010" y="86690"/>
                </a:lnTo>
                <a:lnTo>
                  <a:pt x="47000" y="86640"/>
                </a:lnTo>
                <a:lnTo>
                  <a:pt x="47000" y="86630"/>
                </a:lnTo>
                <a:lnTo>
                  <a:pt x="46980" y="86630"/>
                </a:lnTo>
                <a:lnTo>
                  <a:pt x="46970" y="86650"/>
                </a:lnTo>
                <a:lnTo>
                  <a:pt x="46960" y="86660"/>
                </a:lnTo>
                <a:lnTo>
                  <a:pt x="46950" y="86670"/>
                </a:lnTo>
                <a:lnTo>
                  <a:pt x="46870" y="86670"/>
                </a:lnTo>
                <a:lnTo>
                  <a:pt x="46840" y="86670"/>
                </a:lnTo>
                <a:lnTo>
                  <a:pt x="46790" y="86750"/>
                </a:lnTo>
                <a:lnTo>
                  <a:pt x="46760" y="86770"/>
                </a:lnTo>
                <a:lnTo>
                  <a:pt x="46640" y="86670"/>
                </a:lnTo>
                <a:lnTo>
                  <a:pt x="46600" y="86630"/>
                </a:lnTo>
                <a:lnTo>
                  <a:pt x="46610" y="86580"/>
                </a:lnTo>
                <a:lnTo>
                  <a:pt x="46680" y="86490"/>
                </a:lnTo>
                <a:lnTo>
                  <a:pt x="46710" y="86430"/>
                </a:lnTo>
                <a:lnTo>
                  <a:pt x="46700" y="86370"/>
                </a:lnTo>
                <a:lnTo>
                  <a:pt x="46670" y="86410"/>
                </a:lnTo>
                <a:lnTo>
                  <a:pt x="46660" y="86420"/>
                </a:lnTo>
                <a:lnTo>
                  <a:pt x="46640" y="86430"/>
                </a:lnTo>
                <a:lnTo>
                  <a:pt x="46630" y="86410"/>
                </a:lnTo>
                <a:lnTo>
                  <a:pt x="46620" y="86390"/>
                </a:lnTo>
                <a:lnTo>
                  <a:pt x="46610" y="86360"/>
                </a:lnTo>
                <a:lnTo>
                  <a:pt x="46620" y="86330"/>
                </a:lnTo>
                <a:lnTo>
                  <a:pt x="46630" y="86280"/>
                </a:lnTo>
                <a:lnTo>
                  <a:pt x="46620" y="86220"/>
                </a:lnTo>
                <a:lnTo>
                  <a:pt x="46590" y="86170"/>
                </a:lnTo>
                <a:lnTo>
                  <a:pt x="46580" y="86120"/>
                </a:lnTo>
                <a:lnTo>
                  <a:pt x="46580" y="86090"/>
                </a:lnTo>
                <a:lnTo>
                  <a:pt x="46580" y="86070"/>
                </a:lnTo>
                <a:lnTo>
                  <a:pt x="46590" y="86030"/>
                </a:lnTo>
                <a:lnTo>
                  <a:pt x="46600" y="86020"/>
                </a:lnTo>
                <a:lnTo>
                  <a:pt x="46610" y="86000"/>
                </a:lnTo>
                <a:lnTo>
                  <a:pt x="46620" y="85970"/>
                </a:lnTo>
                <a:lnTo>
                  <a:pt x="46610" y="85940"/>
                </a:lnTo>
                <a:lnTo>
                  <a:pt x="46540" y="85870"/>
                </a:lnTo>
                <a:lnTo>
                  <a:pt x="46520" y="85830"/>
                </a:lnTo>
                <a:lnTo>
                  <a:pt x="46550" y="85790"/>
                </a:lnTo>
                <a:lnTo>
                  <a:pt x="46600" y="85770"/>
                </a:lnTo>
                <a:lnTo>
                  <a:pt x="46700" y="85750"/>
                </a:lnTo>
                <a:lnTo>
                  <a:pt x="46780" y="85670"/>
                </a:lnTo>
                <a:lnTo>
                  <a:pt x="46910" y="85620"/>
                </a:lnTo>
                <a:lnTo>
                  <a:pt x="46950" y="85580"/>
                </a:lnTo>
                <a:lnTo>
                  <a:pt x="47020" y="85430"/>
                </a:lnTo>
                <a:lnTo>
                  <a:pt x="47050" y="85440"/>
                </a:lnTo>
                <a:lnTo>
                  <a:pt x="47060" y="85450"/>
                </a:lnTo>
                <a:lnTo>
                  <a:pt x="47100" y="85500"/>
                </a:lnTo>
                <a:lnTo>
                  <a:pt x="47170" y="85530"/>
                </a:lnTo>
                <a:lnTo>
                  <a:pt x="47190" y="85540"/>
                </a:lnTo>
                <a:lnTo>
                  <a:pt x="47190" y="85630"/>
                </a:lnTo>
                <a:lnTo>
                  <a:pt x="47120" y="85720"/>
                </a:lnTo>
                <a:lnTo>
                  <a:pt x="47030" y="85790"/>
                </a:lnTo>
                <a:lnTo>
                  <a:pt x="46990" y="85870"/>
                </a:lnTo>
                <a:lnTo>
                  <a:pt x="47000" y="85920"/>
                </a:lnTo>
                <a:lnTo>
                  <a:pt x="47040" y="85890"/>
                </a:lnTo>
                <a:lnTo>
                  <a:pt x="47080" y="85840"/>
                </a:lnTo>
                <a:lnTo>
                  <a:pt x="47160" y="85780"/>
                </a:lnTo>
                <a:lnTo>
                  <a:pt x="47190" y="85730"/>
                </a:lnTo>
                <a:lnTo>
                  <a:pt x="47230" y="85700"/>
                </a:lnTo>
                <a:lnTo>
                  <a:pt x="47280" y="85720"/>
                </a:lnTo>
                <a:lnTo>
                  <a:pt x="47250" y="85750"/>
                </a:lnTo>
                <a:lnTo>
                  <a:pt x="47220" y="85790"/>
                </a:lnTo>
                <a:lnTo>
                  <a:pt x="47220" y="85810"/>
                </a:lnTo>
                <a:lnTo>
                  <a:pt x="47250" y="85830"/>
                </a:lnTo>
                <a:lnTo>
                  <a:pt x="47280" y="85810"/>
                </a:lnTo>
                <a:lnTo>
                  <a:pt x="47330" y="85760"/>
                </a:lnTo>
                <a:lnTo>
                  <a:pt x="47340" y="85740"/>
                </a:lnTo>
                <a:lnTo>
                  <a:pt x="47410" y="85720"/>
                </a:lnTo>
                <a:lnTo>
                  <a:pt x="47440" y="85730"/>
                </a:lnTo>
                <a:lnTo>
                  <a:pt x="47450" y="85780"/>
                </a:lnTo>
                <a:lnTo>
                  <a:pt x="47460" y="85830"/>
                </a:lnTo>
                <a:lnTo>
                  <a:pt x="47490" y="85880"/>
                </a:lnTo>
                <a:lnTo>
                  <a:pt x="47520" y="85880"/>
                </a:lnTo>
                <a:lnTo>
                  <a:pt x="47540" y="85830"/>
                </a:lnTo>
                <a:lnTo>
                  <a:pt x="47530" y="85790"/>
                </a:lnTo>
                <a:lnTo>
                  <a:pt x="47540" y="85740"/>
                </a:lnTo>
                <a:lnTo>
                  <a:pt x="47560" y="85690"/>
                </a:lnTo>
                <a:lnTo>
                  <a:pt x="47580" y="85660"/>
                </a:lnTo>
                <a:lnTo>
                  <a:pt x="47610" y="85640"/>
                </a:lnTo>
                <a:lnTo>
                  <a:pt x="47730" y="85560"/>
                </a:lnTo>
                <a:lnTo>
                  <a:pt x="47750" y="85550"/>
                </a:lnTo>
                <a:lnTo>
                  <a:pt x="47760" y="85530"/>
                </a:lnTo>
                <a:lnTo>
                  <a:pt x="47780" y="85510"/>
                </a:lnTo>
                <a:lnTo>
                  <a:pt x="47790" y="85490"/>
                </a:lnTo>
                <a:lnTo>
                  <a:pt x="47800" y="85430"/>
                </a:lnTo>
                <a:lnTo>
                  <a:pt x="47810" y="85410"/>
                </a:lnTo>
                <a:lnTo>
                  <a:pt x="47850" y="85390"/>
                </a:lnTo>
                <a:lnTo>
                  <a:pt x="47940" y="85390"/>
                </a:lnTo>
                <a:lnTo>
                  <a:pt x="47970" y="85350"/>
                </a:lnTo>
                <a:lnTo>
                  <a:pt x="47980" y="85280"/>
                </a:lnTo>
                <a:lnTo>
                  <a:pt x="48010" y="85270"/>
                </a:lnTo>
                <a:lnTo>
                  <a:pt x="48090" y="85290"/>
                </a:lnTo>
                <a:lnTo>
                  <a:pt x="48130" y="85270"/>
                </a:lnTo>
                <a:lnTo>
                  <a:pt x="48160" y="85270"/>
                </a:lnTo>
                <a:lnTo>
                  <a:pt x="48180" y="85280"/>
                </a:lnTo>
                <a:lnTo>
                  <a:pt x="48220" y="85330"/>
                </a:lnTo>
                <a:lnTo>
                  <a:pt x="48270" y="85330"/>
                </a:lnTo>
                <a:lnTo>
                  <a:pt x="48290" y="85280"/>
                </a:lnTo>
                <a:lnTo>
                  <a:pt x="48300" y="85250"/>
                </a:lnTo>
                <a:lnTo>
                  <a:pt x="48340" y="85250"/>
                </a:lnTo>
                <a:lnTo>
                  <a:pt x="48370" y="85260"/>
                </a:lnTo>
                <a:lnTo>
                  <a:pt x="48390" y="85310"/>
                </a:lnTo>
                <a:lnTo>
                  <a:pt x="48450" y="85360"/>
                </a:lnTo>
                <a:lnTo>
                  <a:pt x="48570" y="85400"/>
                </a:lnTo>
                <a:lnTo>
                  <a:pt x="48980" y="85360"/>
                </a:lnTo>
                <a:lnTo>
                  <a:pt x="49030" y="85340"/>
                </a:lnTo>
                <a:lnTo>
                  <a:pt x="49060" y="85290"/>
                </a:lnTo>
                <a:lnTo>
                  <a:pt x="49180" y="85280"/>
                </a:lnTo>
                <a:lnTo>
                  <a:pt x="49250" y="85250"/>
                </a:lnTo>
                <a:lnTo>
                  <a:pt x="49230" y="85150"/>
                </a:lnTo>
                <a:lnTo>
                  <a:pt x="49150" y="85050"/>
                </a:lnTo>
                <a:lnTo>
                  <a:pt x="49080" y="85000"/>
                </a:lnTo>
                <a:lnTo>
                  <a:pt x="48970" y="85030"/>
                </a:lnTo>
                <a:lnTo>
                  <a:pt x="48870" y="85000"/>
                </a:lnTo>
                <a:lnTo>
                  <a:pt x="48790" y="85000"/>
                </a:lnTo>
                <a:lnTo>
                  <a:pt x="48740" y="85020"/>
                </a:lnTo>
                <a:lnTo>
                  <a:pt x="48600" y="84970"/>
                </a:lnTo>
                <a:lnTo>
                  <a:pt x="48460" y="84940"/>
                </a:lnTo>
                <a:lnTo>
                  <a:pt x="48350" y="84990"/>
                </a:lnTo>
                <a:lnTo>
                  <a:pt x="48300" y="84970"/>
                </a:lnTo>
                <a:lnTo>
                  <a:pt x="48250" y="84990"/>
                </a:lnTo>
                <a:lnTo>
                  <a:pt x="48210" y="84980"/>
                </a:lnTo>
                <a:lnTo>
                  <a:pt x="48170" y="84920"/>
                </a:lnTo>
                <a:lnTo>
                  <a:pt x="48140" y="84870"/>
                </a:lnTo>
                <a:lnTo>
                  <a:pt x="48120" y="84860"/>
                </a:lnTo>
                <a:lnTo>
                  <a:pt x="48070" y="84850"/>
                </a:lnTo>
                <a:lnTo>
                  <a:pt x="47930" y="84880"/>
                </a:lnTo>
                <a:lnTo>
                  <a:pt x="47790" y="84850"/>
                </a:lnTo>
                <a:lnTo>
                  <a:pt x="47740" y="84860"/>
                </a:lnTo>
                <a:lnTo>
                  <a:pt x="47700" y="84890"/>
                </a:lnTo>
                <a:lnTo>
                  <a:pt x="47670" y="84930"/>
                </a:lnTo>
                <a:lnTo>
                  <a:pt x="47650" y="84990"/>
                </a:lnTo>
                <a:lnTo>
                  <a:pt x="47640" y="85030"/>
                </a:lnTo>
                <a:lnTo>
                  <a:pt x="47620" y="85080"/>
                </a:lnTo>
                <a:lnTo>
                  <a:pt x="47540" y="85130"/>
                </a:lnTo>
                <a:lnTo>
                  <a:pt x="47510" y="85170"/>
                </a:lnTo>
                <a:lnTo>
                  <a:pt x="47530" y="85150"/>
                </a:lnTo>
                <a:lnTo>
                  <a:pt x="47550" y="85150"/>
                </a:lnTo>
                <a:lnTo>
                  <a:pt x="47560" y="85150"/>
                </a:lnTo>
                <a:lnTo>
                  <a:pt x="47580" y="85170"/>
                </a:lnTo>
                <a:lnTo>
                  <a:pt x="47550" y="85260"/>
                </a:lnTo>
                <a:lnTo>
                  <a:pt x="47540" y="85270"/>
                </a:lnTo>
                <a:lnTo>
                  <a:pt x="47520" y="85260"/>
                </a:lnTo>
                <a:lnTo>
                  <a:pt x="47500" y="85250"/>
                </a:lnTo>
                <a:lnTo>
                  <a:pt x="47460" y="85210"/>
                </a:lnTo>
                <a:lnTo>
                  <a:pt x="47390" y="85160"/>
                </a:lnTo>
                <a:lnTo>
                  <a:pt x="47380" y="85150"/>
                </a:lnTo>
                <a:lnTo>
                  <a:pt x="47340" y="85110"/>
                </a:lnTo>
                <a:lnTo>
                  <a:pt x="47300" y="85090"/>
                </a:lnTo>
                <a:lnTo>
                  <a:pt x="47320" y="85040"/>
                </a:lnTo>
                <a:lnTo>
                  <a:pt x="47380" y="84960"/>
                </a:lnTo>
                <a:lnTo>
                  <a:pt x="47420" y="84930"/>
                </a:lnTo>
                <a:lnTo>
                  <a:pt x="47450" y="84920"/>
                </a:lnTo>
                <a:lnTo>
                  <a:pt x="47520" y="84920"/>
                </a:lnTo>
                <a:lnTo>
                  <a:pt x="47570" y="84900"/>
                </a:lnTo>
                <a:lnTo>
                  <a:pt x="47600" y="84870"/>
                </a:lnTo>
                <a:lnTo>
                  <a:pt x="47590" y="84830"/>
                </a:lnTo>
                <a:lnTo>
                  <a:pt x="47550" y="84820"/>
                </a:lnTo>
                <a:lnTo>
                  <a:pt x="47530" y="84820"/>
                </a:lnTo>
                <a:lnTo>
                  <a:pt x="47490" y="84850"/>
                </a:lnTo>
                <a:lnTo>
                  <a:pt x="47480" y="84860"/>
                </a:lnTo>
                <a:lnTo>
                  <a:pt x="47450" y="84860"/>
                </a:lnTo>
                <a:lnTo>
                  <a:pt x="47410" y="84860"/>
                </a:lnTo>
                <a:lnTo>
                  <a:pt x="47390" y="84860"/>
                </a:lnTo>
                <a:lnTo>
                  <a:pt x="47340" y="84900"/>
                </a:lnTo>
                <a:lnTo>
                  <a:pt x="47320" y="84900"/>
                </a:lnTo>
                <a:lnTo>
                  <a:pt x="47300" y="84910"/>
                </a:lnTo>
                <a:lnTo>
                  <a:pt x="47280" y="84970"/>
                </a:lnTo>
                <a:lnTo>
                  <a:pt x="47260" y="84980"/>
                </a:lnTo>
                <a:lnTo>
                  <a:pt x="47230" y="84970"/>
                </a:lnTo>
                <a:lnTo>
                  <a:pt x="47190" y="84950"/>
                </a:lnTo>
                <a:lnTo>
                  <a:pt x="47150" y="84930"/>
                </a:lnTo>
                <a:lnTo>
                  <a:pt x="47150" y="84900"/>
                </a:lnTo>
                <a:lnTo>
                  <a:pt x="47110" y="84880"/>
                </a:lnTo>
                <a:lnTo>
                  <a:pt x="47060" y="84890"/>
                </a:lnTo>
                <a:lnTo>
                  <a:pt x="47020" y="84910"/>
                </a:lnTo>
                <a:lnTo>
                  <a:pt x="46880" y="84940"/>
                </a:lnTo>
                <a:lnTo>
                  <a:pt x="46850" y="84940"/>
                </a:lnTo>
                <a:lnTo>
                  <a:pt x="46840" y="84910"/>
                </a:lnTo>
                <a:lnTo>
                  <a:pt x="46840" y="84890"/>
                </a:lnTo>
                <a:lnTo>
                  <a:pt x="46830" y="84860"/>
                </a:lnTo>
                <a:lnTo>
                  <a:pt x="46760" y="84820"/>
                </a:lnTo>
                <a:lnTo>
                  <a:pt x="46740" y="84820"/>
                </a:lnTo>
                <a:lnTo>
                  <a:pt x="46730" y="84840"/>
                </a:lnTo>
                <a:lnTo>
                  <a:pt x="46740" y="84900"/>
                </a:lnTo>
                <a:lnTo>
                  <a:pt x="46730" y="84930"/>
                </a:lnTo>
                <a:lnTo>
                  <a:pt x="46720" y="84960"/>
                </a:lnTo>
                <a:lnTo>
                  <a:pt x="46720" y="84980"/>
                </a:lnTo>
                <a:lnTo>
                  <a:pt x="46710" y="85000"/>
                </a:lnTo>
                <a:lnTo>
                  <a:pt x="46680" y="85080"/>
                </a:lnTo>
                <a:lnTo>
                  <a:pt x="46680" y="85100"/>
                </a:lnTo>
                <a:lnTo>
                  <a:pt x="46670" y="85150"/>
                </a:lnTo>
                <a:lnTo>
                  <a:pt x="46660" y="85200"/>
                </a:lnTo>
                <a:lnTo>
                  <a:pt x="46640" y="85240"/>
                </a:lnTo>
                <a:lnTo>
                  <a:pt x="46620" y="85270"/>
                </a:lnTo>
                <a:lnTo>
                  <a:pt x="46520" y="85390"/>
                </a:lnTo>
                <a:lnTo>
                  <a:pt x="46500" y="85420"/>
                </a:lnTo>
                <a:lnTo>
                  <a:pt x="46530" y="85460"/>
                </a:lnTo>
                <a:lnTo>
                  <a:pt x="46600" y="85380"/>
                </a:lnTo>
                <a:lnTo>
                  <a:pt x="46730" y="85150"/>
                </a:lnTo>
                <a:lnTo>
                  <a:pt x="46770" y="85090"/>
                </a:lnTo>
                <a:lnTo>
                  <a:pt x="46810" y="85070"/>
                </a:lnTo>
                <a:lnTo>
                  <a:pt x="46850" y="85160"/>
                </a:lnTo>
                <a:lnTo>
                  <a:pt x="46890" y="85180"/>
                </a:lnTo>
                <a:lnTo>
                  <a:pt x="46990" y="85210"/>
                </a:lnTo>
                <a:lnTo>
                  <a:pt x="47040" y="85210"/>
                </a:lnTo>
                <a:lnTo>
                  <a:pt x="47050" y="85210"/>
                </a:lnTo>
                <a:lnTo>
                  <a:pt x="47070" y="85240"/>
                </a:lnTo>
                <a:lnTo>
                  <a:pt x="47070" y="85270"/>
                </a:lnTo>
                <a:lnTo>
                  <a:pt x="47060" y="85300"/>
                </a:lnTo>
                <a:lnTo>
                  <a:pt x="47000" y="85390"/>
                </a:lnTo>
                <a:lnTo>
                  <a:pt x="46910" y="85500"/>
                </a:lnTo>
                <a:lnTo>
                  <a:pt x="46880" y="85550"/>
                </a:lnTo>
                <a:lnTo>
                  <a:pt x="46860" y="85570"/>
                </a:lnTo>
                <a:lnTo>
                  <a:pt x="46830" y="85580"/>
                </a:lnTo>
                <a:lnTo>
                  <a:pt x="46790" y="85580"/>
                </a:lnTo>
                <a:lnTo>
                  <a:pt x="46760" y="85590"/>
                </a:lnTo>
                <a:lnTo>
                  <a:pt x="46750" y="85610"/>
                </a:lnTo>
                <a:lnTo>
                  <a:pt x="46740" y="85680"/>
                </a:lnTo>
                <a:lnTo>
                  <a:pt x="46690" y="85700"/>
                </a:lnTo>
                <a:lnTo>
                  <a:pt x="46590" y="85700"/>
                </a:lnTo>
                <a:lnTo>
                  <a:pt x="46470" y="85810"/>
                </a:lnTo>
                <a:lnTo>
                  <a:pt x="46450" y="85840"/>
                </a:lnTo>
                <a:lnTo>
                  <a:pt x="46470" y="85880"/>
                </a:lnTo>
                <a:lnTo>
                  <a:pt x="46540" y="85950"/>
                </a:lnTo>
                <a:lnTo>
                  <a:pt x="46570" y="85990"/>
                </a:lnTo>
                <a:lnTo>
                  <a:pt x="46540" y="86040"/>
                </a:lnTo>
                <a:lnTo>
                  <a:pt x="46530" y="86090"/>
                </a:lnTo>
                <a:lnTo>
                  <a:pt x="46540" y="86190"/>
                </a:lnTo>
                <a:lnTo>
                  <a:pt x="46550" y="86210"/>
                </a:lnTo>
                <a:lnTo>
                  <a:pt x="46570" y="86250"/>
                </a:lnTo>
                <a:lnTo>
                  <a:pt x="46580" y="86270"/>
                </a:lnTo>
                <a:lnTo>
                  <a:pt x="46570" y="86390"/>
                </a:lnTo>
                <a:lnTo>
                  <a:pt x="46550" y="86430"/>
                </a:lnTo>
                <a:lnTo>
                  <a:pt x="46520" y="86480"/>
                </a:lnTo>
                <a:lnTo>
                  <a:pt x="46490" y="86510"/>
                </a:lnTo>
                <a:lnTo>
                  <a:pt x="46480" y="86480"/>
                </a:lnTo>
                <a:lnTo>
                  <a:pt x="46460" y="86490"/>
                </a:lnTo>
                <a:lnTo>
                  <a:pt x="46270" y="86610"/>
                </a:lnTo>
                <a:lnTo>
                  <a:pt x="46230" y="86620"/>
                </a:lnTo>
                <a:lnTo>
                  <a:pt x="46180" y="86580"/>
                </a:lnTo>
                <a:lnTo>
                  <a:pt x="46160" y="86540"/>
                </a:lnTo>
                <a:lnTo>
                  <a:pt x="46150" y="86510"/>
                </a:lnTo>
                <a:lnTo>
                  <a:pt x="46140" y="86490"/>
                </a:lnTo>
                <a:lnTo>
                  <a:pt x="46150" y="86470"/>
                </a:lnTo>
                <a:lnTo>
                  <a:pt x="46180" y="86450"/>
                </a:lnTo>
                <a:lnTo>
                  <a:pt x="46190" y="86420"/>
                </a:lnTo>
                <a:lnTo>
                  <a:pt x="46190" y="86390"/>
                </a:lnTo>
                <a:lnTo>
                  <a:pt x="46160" y="86360"/>
                </a:lnTo>
                <a:lnTo>
                  <a:pt x="46130" y="86410"/>
                </a:lnTo>
                <a:lnTo>
                  <a:pt x="46100" y="86480"/>
                </a:lnTo>
                <a:lnTo>
                  <a:pt x="46100" y="86520"/>
                </a:lnTo>
                <a:lnTo>
                  <a:pt x="46110" y="86540"/>
                </a:lnTo>
                <a:lnTo>
                  <a:pt x="46130" y="86550"/>
                </a:lnTo>
                <a:lnTo>
                  <a:pt x="46150" y="86570"/>
                </a:lnTo>
                <a:lnTo>
                  <a:pt x="46150" y="86590"/>
                </a:lnTo>
                <a:lnTo>
                  <a:pt x="46140" y="86630"/>
                </a:lnTo>
                <a:lnTo>
                  <a:pt x="46120" y="86630"/>
                </a:lnTo>
                <a:lnTo>
                  <a:pt x="46100" y="86630"/>
                </a:lnTo>
                <a:lnTo>
                  <a:pt x="46080" y="86620"/>
                </a:lnTo>
                <a:lnTo>
                  <a:pt x="46060" y="86600"/>
                </a:lnTo>
                <a:lnTo>
                  <a:pt x="46040" y="86580"/>
                </a:lnTo>
                <a:lnTo>
                  <a:pt x="46020" y="86560"/>
                </a:lnTo>
                <a:lnTo>
                  <a:pt x="45890" y="86530"/>
                </a:lnTo>
                <a:lnTo>
                  <a:pt x="45830" y="86470"/>
                </a:lnTo>
                <a:lnTo>
                  <a:pt x="45780" y="86370"/>
                </a:lnTo>
                <a:lnTo>
                  <a:pt x="45760" y="86360"/>
                </a:lnTo>
                <a:lnTo>
                  <a:pt x="45710" y="86370"/>
                </a:lnTo>
                <a:lnTo>
                  <a:pt x="45690" y="86350"/>
                </a:lnTo>
                <a:lnTo>
                  <a:pt x="45660" y="86300"/>
                </a:lnTo>
                <a:lnTo>
                  <a:pt x="45650" y="86270"/>
                </a:lnTo>
                <a:lnTo>
                  <a:pt x="45670" y="86260"/>
                </a:lnTo>
                <a:lnTo>
                  <a:pt x="45750" y="86260"/>
                </a:lnTo>
                <a:lnTo>
                  <a:pt x="45770" y="86260"/>
                </a:lnTo>
                <a:lnTo>
                  <a:pt x="45780" y="86270"/>
                </a:lnTo>
                <a:lnTo>
                  <a:pt x="45800" y="86290"/>
                </a:lnTo>
                <a:lnTo>
                  <a:pt x="45810" y="86300"/>
                </a:lnTo>
                <a:lnTo>
                  <a:pt x="45840" y="86300"/>
                </a:lnTo>
                <a:lnTo>
                  <a:pt x="45830" y="86280"/>
                </a:lnTo>
                <a:lnTo>
                  <a:pt x="45820" y="86260"/>
                </a:lnTo>
                <a:lnTo>
                  <a:pt x="45810" y="86240"/>
                </a:lnTo>
                <a:lnTo>
                  <a:pt x="45800" y="86210"/>
                </a:lnTo>
                <a:lnTo>
                  <a:pt x="45820" y="86180"/>
                </a:lnTo>
                <a:lnTo>
                  <a:pt x="45840" y="86180"/>
                </a:lnTo>
                <a:lnTo>
                  <a:pt x="45890" y="86180"/>
                </a:lnTo>
                <a:lnTo>
                  <a:pt x="45890" y="86170"/>
                </a:lnTo>
                <a:lnTo>
                  <a:pt x="45890" y="86150"/>
                </a:lnTo>
                <a:lnTo>
                  <a:pt x="45900" y="86130"/>
                </a:lnTo>
                <a:lnTo>
                  <a:pt x="45910" y="86120"/>
                </a:lnTo>
                <a:lnTo>
                  <a:pt x="45920" y="86120"/>
                </a:lnTo>
                <a:lnTo>
                  <a:pt x="45940" y="86130"/>
                </a:lnTo>
                <a:lnTo>
                  <a:pt x="45980" y="86150"/>
                </a:lnTo>
                <a:lnTo>
                  <a:pt x="46020" y="86190"/>
                </a:lnTo>
                <a:lnTo>
                  <a:pt x="46040" y="86200"/>
                </a:lnTo>
                <a:lnTo>
                  <a:pt x="46040" y="86170"/>
                </a:lnTo>
                <a:lnTo>
                  <a:pt x="46000" y="86100"/>
                </a:lnTo>
                <a:lnTo>
                  <a:pt x="46050" y="86110"/>
                </a:lnTo>
                <a:lnTo>
                  <a:pt x="46070" y="86120"/>
                </a:lnTo>
                <a:lnTo>
                  <a:pt x="46060" y="86050"/>
                </a:lnTo>
                <a:lnTo>
                  <a:pt x="46070" y="86020"/>
                </a:lnTo>
                <a:lnTo>
                  <a:pt x="46110" y="86000"/>
                </a:lnTo>
                <a:lnTo>
                  <a:pt x="46090" y="85980"/>
                </a:lnTo>
                <a:lnTo>
                  <a:pt x="45960" y="86020"/>
                </a:lnTo>
                <a:lnTo>
                  <a:pt x="45930" y="85960"/>
                </a:lnTo>
                <a:lnTo>
                  <a:pt x="45920" y="85930"/>
                </a:lnTo>
                <a:lnTo>
                  <a:pt x="45900" y="85950"/>
                </a:lnTo>
                <a:lnTo>
                  <a:pt x="45870" y="85970"/>
                </a:lnTo>
                <a:lnTo>
                  <a:pt x="45840" y="85970"/>
                </a:lnTo>
                <a:lnTo>
                  <a:pt x="45820" y="85940"/>
                </a:lnTo>
                <a:lnTo>
                  <a:pt x="45810" y="85890"/>
                </a:lnTo>
                <a:lnTo>
                  <a:pt x="45790" y="85850"/>
                </a:lnTo>
                <a:lnTo>
                  <a:pt x="45750" y="85830"/>
                </a:lnTo>
                <a:lnTo>
                  <a:pt x="45590" y="85790"/>
                </a:lnTo>
                <a:lnTo>
                  <a:pt x="45500" y="85750"/>
                </a:lnTo>
                <a:lnTo>
                  <a:pt x="45460" y="85700"/>
                </a:lnTo>
                <a:lnTo>
                  <a:pt x="45500" y="85650"/>
                </a:lnTo>
                <a:lnTo>
                  <a:pt x="45580" y="85640"/>
                </a:lnTo>
                <a:lnTo>
                  <a:pt x="45650" y="85670"/>
                </a:lnTo>
                <a:lnTo>
                  <a:pt x="45630" y="85740"/>
                </a:lnTo>
                <a:lnTo>
                  <a:pt x="45670" y="85730"/>
                </a:lnTo>
                <a:lnTo>
                  <a:pt x="45710" y="85660"/>
                </a:lnTo>
                <a:lnTo>
                  <a:pt x="45740" y="85640"/>
                </a:lnTo>
                <a:lnTo>
                  <a:pt x="45760" y="85660"/>
                </a:lnTo>
                <a:lnTo>
                  <a:pt x="45780" y="85720"/>
                </a:lnTo>
                <a:lnTo>
                  <a:pt x="45800" y="85710"/>
                </a:lnTo>
                <a:lnTo>
                  <a:pt x="45810" y="85700"/>
                </a:lnTo>
                <a:lnTo>
                  <a:pt x="45840" y="85690"/>
                </a:lnTo>
                <a:lnTo>
                  <a:pt x="45860" y="85690"/>
                </a:lnTo>
                <a:lnTo>
                  <a:pt x="45890" y="85700"/>
                </a:lnTo>
                <a:lnTo>
                  <a:pt x="45910" y="85690"/>
                </a:lnTo>
                <a:lnTo>
                  <a:pt x="45920" y="85670"/>
                </a:lnTo>
                <a:lnTo>
                  <a:pt x="45940" y="85660"/>
                </a:lnTo>
                <a:lnTo>
                  <a:pt x="46020" y="85690"/>
                </a:lnTo>
                <a:lnTo>
                  <a:pt x="46060" y="85680"/>
                </a:lnTo>
                <a:lnTo>
                  <a:pt x="46080" y="85640"/>
                </a:lnTo>
                <a:lnTo>
                  <a:pt x="46060" y="85650"/>
                </a:lnTo>
                <a:lnTo>
                  <a:pt x="46040" y="85640"/>
                </a:lnTo>
                <a:lnTo>
                  <a:pt x="46030" y="85630"/>
                </a:lnTo>
                <a:lnTo>
                  <a:pt x="46030" y="85600"/>
                </a:lnTo>
                <a:lnTo>
                  <a:pt x="46010" y="85570"/>
                </a:lnTo>
                <a:lnTo>
                  <a:pt x="45960" y="85600"/>
                </a:lnTo>
                <a:lnTo>
                  <a:pt x="45930" y="85580"/>
                </a:lnTo>
                <a:lnTo>
                  <a:pt x="45920" y="85560"/>
                </a:lnTo>
                <a:lnTo>
                  <a:pt x="45920" y="85540"/>
                </a:lnTo>
                <a:lnTo>
                  <a:pt x="45920" y="85490"/>
                </a:lnTo>
                <a:lnTo>
                  <a:pt x="45920" y="85460"/>
                </a:lnTo>
                <a:lnTo>
                  <a:pt x="45940" y="85460"/>
                </a:lnTo>
                <a:lnTo>
                  <a:pt x="45970" y="85480"/>
                </a:lnTo>
                <a:lnTo>
                  <a:pt x="46000" y="85450"/>
                </a:lnTo>
                <a:lnTo>
                  <a:pt x="46030" y="85420"/>
                </a:lnTo>
                <a:lnTo>
                  <a:pt x="46050" y="85390"/>
                </a:lnTo>
                <a:lnTo>
                  <a:pt x="46070" y="85330"/>
                </a:lnTo>
                <a:lnTo>
                  <a:pt x="46070" y="85310"/>
                </a:lnTo>
                <a:lnTo>
                  <a:pt x="46070" y="85280"/>
                </a:lnTo>
                <a:lnTo>
                  <a:pt x="46070" y="85260"/>
                </a:lnTo>
                <a:lnTo>
                  <a:pt x="46090" y="85250"/>
                </a:lnTo>
                <a:lnTo>
                  <a:pt x="46150" y="85250"/>
                </a:lnTo>
                <a:lnTo>
                  <a:pt x="46180" y="85240"/>
                </a:lnTo>
                <a:lnTo>
                  <a:pt x="46200" y="85210"/>
                </a:lnTo>
                <a:lnTo>
                  <a:pt x="46210" y="85170"/>
                </a:lnTo>
                <a:lnTo>
                  <a:pt x="46220" y="85120"/>
                </a:lnTo>
                <a:lnTo>
                  <a:pt x="46250" y="84990"/>
                </a:lnTo>
                <a:lnTo>
                  <a:pt x="46260" y="84960"/>
                </a:lnTo>
                <a:lnTo>
                  <a:pt x="46390" y="84980"/>
                </a:lnTo>
                <a:lnTo>
                  <a:pt x="46440" y="85000"/>
                </a:lnTo>
                <a:lnTo>
                  <a:pt x="46460" y="85000"/>
                </a:lnTo>
                <a:lnTo>
                  <a:pt x="46470" y="84990"/>
                </a:lnTo>
                <a:lnTo>
                  <a:pt x="46470" y="84960"/>
                </a:lnTo>
                <a:lnTo>
                  <a:pt x="46450" y="84960"/>
                </a:lnTo>
                <a:lnTo>
                  <a:pt x="46390" y="84960"/>
                </a:lnTo>
                <a:lnTo>
                  <a:pt x="46280" y="84920"/>
                </a:lnTo>
                <a:lnTo>
                  <a:pt x="46270" y="84910"/>
                </a:lnTo>
                <a:lnTo>
                  <a:pt x="46270" y="84880"/>
                </a:lnTo>
                <a:lnTo>
                  <a:pt x="46280" y="84850"/>
                </a:lnTo>
                <a:lnTo>
                  <a:pt x="46290" y="84830"/>
                </a:lnTo>
                <a:lnTo>
                  <a:pt x="46310" y="84790"/>
                </a:lnTo>
                <a:lnTo>
                  <a:pt x="46370" y="84780"/>
                </a:lnTo>
                <a:lnTo>
                  <a:pt x="46470" y="84800"/>
                </a:lnTo>
                <a:lnTo>
                  <a:pt x="46610" y="84850"/>
                </a:lnTo>
                <a:lnTo>
                  <a:pt x="46650" y="84890"/>
                </a:lnTo>
                <a:lnTo>
                  <a:pt x="46660" y="84900"/>
                </a:lnTo>
                <a:lnTo>
                  <a:pt x="46690" y="84890"/>
                </a:lnTo>
                <a:lnTo>
                  <a:pt x="46690" y="84860"/>
                </a:lnTo>
                <a:lnTo>
                  <a:pt x="46670" y="84820"/>
                </a:lnTo>
                <a:lnTo>
                  <a:pt x="46650" y="84800"/>
                </a:lnTo>
                <a:lnTo>
                  <a:pt x="46630" y="84790"/>
                </a:lnTo>
                <a:lnTo>
                  <a:pt x="46550" y="84780"/>
                </a:lnTo>
                <a:lnTo>
                  <a:pt x="46440" y="84740"/>
                </a:lnTo>
                <a:lnTo>
                  <a:pt x="46380" y="84730"/>
                </a:lnTo>
                <a:lnTo>
                  <a:pt x="46330" y="84750"/>
                </a:lnTo>
                <a:lnTo>
                  <a:pt x="46300" y="84780"/>
                </a:lnTo>
                <a:lnTo>
                  <a:pt x="46260" y="84790"/>
                </a:lnTo>
                <a:lnTo>
                  <a:pt x="46220" y="84780"/>
                </a:lnTo>
                <a:lnTo>
                  <a:pt x="46190" y="84760"/>
                </a:lnTo>
                <a:lnTo>
                  <a:pt x="46150" y="84650"/>
                </a:lnTo>
                <a:lnTo>
                  <a:pt x="46130" y="84600"/>
                </a:lnTo>
                <a:lnTo>
                  <a:pt x="46120" y="84630"/>
                </a:lnTo>
                <a:lnTo>
                  <a:pt x="46120" y="84650"/>
                </a:lnTo>
                <a:lnTo>
                  <a:pt x="46130" y="84680"/>
                </a:lnTo>
                <a:lnTo>
                  <a:pt x="46130" y="84710"/>
                </a:lnTo>
                <a:lnTo>
                  <a:pt x="46130" y="84740"/>
                </a:lnTo>
                <a:lnTo>
                  <a:pt x="46110" y="84750"/>
                </a:lnTo>
                <a:lnTo>
                  <a:pt x="46090" y="84750"/>
                </a:lnTo>
                <a:lnTo>
                  <a:pt x="46070" y="84760"/>
                </a:lnTo>
                <a:lnTo>
                  <a:pt x="46050" y="84800"/>
                </a:lnTo>
                <a:lnTo>
                  <a:pt x="46120" y="84810"/>
                </a:lnTo>
                <a:lnTo>
                  <a:pt x="46150" y="84860"/>
                </a:lnTo>
                <a:lnTo>
                  <a:pt x="46170" y="84920"/>
                </a:lnTo>
                <a:lnTo>
                  <a:pt x="46190" y="85000"/>
                </a:lnTo>
                <a:lnTo>
                  <a:pt x="46140" y="85090"/>
                </a:lnTo>
                <a:lnTo>
                  <a:pt x="46110" y="85130"/>
                </a:lnTo>
                <a:lnTo>
                  <a:pt x="46070" y="85150"/>
                </a:lnTo>
                <a:lnTo>
                  <a:pt x="46050" y="85170"/>
                </a:lnTo>
                <a:lnTo>
                  <a:pt x="46020" y="85290"/>
                </a:lnTo>
                <a:lnTo>
                  <a:pt x="45990" y="85330"/>
                </a:lnTo>
                <a:lnTo>
                  <a:pt x="45950" y="85330"/>
                </a:lnTo>
                <a:lnTo>
                  <a:pt x="45900" y="85300"/>
                </a:lnTo>
                <a:lnTo>
                  <a:pt x="45870" y="85250"/>
                </a:lnTo>
                <a:lnTo>
                  <a:pt x="45870" y="85200"/>
                </a:lnTo>
                <a:lnTo>
                  <a:pt x="45910" y="85150"/>
                </a:lnTo>
                <a:lnTo>
                  <a:pt x="45930" y="85120"/>
                </a:lnTo>
                <a:lnTo>
                  <a:pt x="45930" y="85090"/>
                </a:lnTo>
                <a:lnTo>
                  <a:pt x="45920" y="85070"/>
                </a:lnTo>
                <a:lnTo>
                  <a:pt x="45910" y="85070"/>
                </a:lnTo>
                <a:lnTo>
                  <a:pt x="45890" y="85080"/>
                </a:lnTo>
                <a:lnTo>
                  <a:pt x="45870" y="85090"/>
                </a:lnTo>
                <a:lnTo>
                  <a:pt x="45840" y="85080"/>
                </a:lnTo>
                <a:lnTo>
                  <a:pt x="45820" y="85080"/>
                </a:lnTo>
                <a:lnTo>
                  <a:pt x="45810" y="85050"/>
                </a:lnTo>
                <a:lnTo>
                  <a:pt x="45800" y="85010"/>
                </a:lnTo>
                <a:lnTo>
                  <a:pt x="45800" y="84990"/>
                </a:lnTo>
                <a:lnTo>
                  <a:pt x="45780" y="84960"/>
                </a:lnTo>
                <a:lnTo>
                  <a:pt x="45770" y="84940"/>
                </a:lnTo>
                <a:lnTo>
                  <a:pt x="45750" y="84950"/>
                </a:lnTo>
                <a:lnTo>
                  <a:pt x="45740" y="85000"/>
                </a:lnTo>
                <a:lnTo>
                  <a:pt x="45780" y="85130"/>
                </a:lnTo>
                <a:lnTo>
                  <a:pt x="45780" y="85190"/>
                </a:lnTo>
                <a:lnTo>
                  <a:pt x="45760" y="85220"/>
                </a:lnTo>
                <a:lnTo>
                  <a:pt x="45740" y="85220"/>
                </a:lnTo>
                <a:lnTo>
                  <a:pt x="45690" y="85210"/>
                </a:lnTo>
                <a:lnTo>
                  <a:pt x="45660" y="85220"/>
                </a:lnTo>
                <a:lnTo>
                  <a:pt x="45660" y="85240"/>
                </a:lnTo>
                <a:lnTo>
                  <a:pt x="45660" y="85270"/>
                </a:lnTo>
                <a:lnTo>
                  <a:pt x="45650" y="85300"/>
                </a:lnTo>
                <a:lnTo>
                  <a:pt x="45620" y="85300"/>
                </a:lnTo>
                <a:lnTo>
                  <a:pt x="45580" y="85280"/>
                </a:lnTo>
                <a:lnTo>
                  <a:pt x="45560" y="85280"/>
                </a:lnTo>
                <a:lnTo>
                  <a:pt x="45560" y="85350"/>
                </a:lnTo>
                <a:lnTo>
                  <a:pt x="45510" y="85340"/>
                </a:lnTo>
                <a:lnTo>
                  <a:pt x="45470" y="85370"/>
                </a:lnTo>
                <a:lnTo>
                  <a:pt x="45390" y="85480"/>
                </a:lnTo>
                <a:lnTo>
                  <a:pt x="45380" y="85480"/>
                </a:lnTo>
                <a:lnTo>
                  <a:pt x="45370" y="85470"/>
                </a:lnTo>
                <a:lnTo>
                  <a:pt x="45360" y="85470"/>
                </a:lnTo>
                <a:lnTo>
                  <a:pt x="45360" y="85490"/>
                </a:lnTo>
                <a:lnTo>
                  <a:pt x="45360" y="85500"/>
                </a:lnTo>
                <a:lnTo>
                  <a:pt x="45360" y="85510"/>
                </a:lnTo>
                <a:lnTo>
                  <a:pt x="45370" y="85520"/>
                </a:lnTo>
                <a:lnTo>
                  <a:pt x="45370" y="85530"/>
                </a:lnTo>
                <a:lnTo>
                  <a:pt x="45360" y="85560"/>
                </a:lnTo>
                <a:lnTo>
                  <a:pt x="45340" y="85550"/>
                </a:lnTo>
                <a:lnTo>
                  <a:pt x="45290" y="85500"/>
                </a:lnTo>
                <a:lnTo>
                  <a:pt x="45230" y="85480"/>
                </a:lnTo>
                <a:lnTo>
                  <a:pt x="45210" y="85450"/>
                </a:lnTo>
                <a:lnTo>
                  <a:pt x="45210" y="85420"/>
                </a:lnTo>
                <a:lnTo>
                  <a:pt x="45260" y="85350"/>
                </a:lnTo>
                <a:lnTo>
                  <a:pt x="45280" y="85330"/>
                </a:lnTo>
                <a:lnTo>
                  <a:pt x="45370" y="85300"/>
                </a:lnTo>
                <a:lnTo>
                  <a:pt x="45420" y="85270"/>
                </a:lnTo>
                <a:lnTo>
                  <a:pt x="45440" y="85210"/>
                </a:lnTo>
                <a:lnTo>
                  <a:pt x="45410" y="85210"/>
                </a:lnTo>
                <a:lnTo>
                  <a:pt x="45310" y="85250"/>
                </a:lnTo>
                <a:lnTo>
                  <a:pt x="45260" y="85240"/>
                </a:lnTo>
                <a:lnTo>
                  <a:pt x="45250" y="85210"/>
                </a:lnTo>
                <a:lnTo>
                  <a:pt x="45240" y="85160"/>
                </a:lnTo>
                <a:lnTo>
                  <a:pt x="45230" y="85100"/>
                </a:lnTo>
                <a:lnTo>
                  <a:pt x="45280" y="85080"/>
                </a:lnTo>
                <a:lnTo>
                  <a:pt x="45310" y="85060"/>
                </a:lnTo>
                <a:lnTo>
                  <a:pt x="45320" y="85030"/>
                </a:lnTo>
                <a:lnTo>
                  <a:pt x="45320" y="85000"/>
                </a:lnTo>
                <a:lnTo>
                  <a:pt x="45340" y="85000"/>
                </a:lnTo>
                <a:lnTo>
                  <a:pt x="45350" y="85000"/>
                </a:lnTo>
                <a:lnTo>
                  <a:pt x="45370" y="85000"/>
                </a:lnTo>
                <a:lnTo>
                  <a:pt x="45380" y="84990"/>
                </a:lnTo>
                <a:lnTo>
                  <a:pt x="45380" y="84980"/>
                </a:lnTo>
                <a:lnTo>
                  <a:pt x="45390" y="84970"/>
                </a:lnTo>
                <a:lnTo>
                  <a:pt x="45410" y="84960"/>
                </a:lnTo>
                <a:lnTo>
                  <a:pt x="45420" y="84970"/>
                </a:lnTo>
                <a:lnTo>
                  <a:pt x="45430" y="84970"/>
                </a:lnTo>
                <a:lnTo>
                  <a:pt x="45430" y="84980"/>
                </a:lnTo>
                <a:lnTo>
                  <a:pt x="45440" y="84980"/>
                </a:lnTo>
                <a:lnTo>
                  <a:pt x="45460" y="84980"/>
                </a:lnTo>
                <a:lnTo>
                  <a:pt x="45470" y="84960"/>
                </a:lnTo>
                <a:lnTo>
                  <a:pt x="45480" y="84950"/>
                </a:lnTo>
                <a:lnTo>
                  <a:pt x="45470" y="84920"/>
                </a:lnTo>
                <a:lnTo>
                  <a:pt x="45450" y="84910"/>
                </a:lnTo>
                <a:lnTo>
                  <a:pt x="45360" y="84880"/>
                </a:lnTo>
                <a:lnTo>
                  <a:pt x="45350" y="84870"/>
                </a:lnTo>
                <a:lnTo>
                  <a:pt x="45370" y="84850"/>
                </a:lnTo>
                <a:lnTo>
                  <a:pt x="45420" y="84820"/>
                </a:lnTo>
                <a:lnTo>
                  <a:pt x="45430" y="84800"/>
                </a:lnTo>
                <a:lnTo>
                  <a:pt x="45450" y="84750"/>
                </a:lnTo>
                <a:lnTo>
                  <a:pt x="45460" y="84740"/>
                </a:lnTo>
                <a:lnTo>
                  <a:pt x="45580" y="84740"/>
                </a:lnTo>
                <a:lnTo>
                  <a:pt x="45540" y="84710"/>
                </a:lnTo>
                <a:lnTo>
                  <a:pt x="45520" y="84680"/>
                </a:lnTo>
                <a:lnTo>
                  <a:pt x="45520" y="84650"/>
                </a:lnTo>
                <a:lnTo>
                  <a:pt x="45540" y="84570"/>
                </a:lnTo>
                <a:lnTo>
                  <a:pt x="45510" y="84560"/>
                </a:lnTo>
                <a:lnTo>
                  <a:pt x="45490" y="84590"/>
                </a:lnTo>
                <a:lnTo>
                  <a:pt x="45460" y="84630"/>
                </a:lnTo>
                <a:lnTo>
                  <a:pt x="45420" y="84660"/>
                </a:lnTo>
                <a:lnTo>
                  <a:pt x="45290" y="84610"/>
                </a:lnTo>
                <a:lnTo>
                  <a:pt x="45270" y="84590"/>
                </a:lnTo>
                <a:lnTo>
                  <a:pt x="45270" y="84510"/>
                </a:lnTo>
                <a:lnTo>
                  <a:pt x="45280" y="84470"/>
                </a:lnTo>
                <a:lnTo>
                  <a:pt x="45300" y="84440"/>
                </a:lnTo>
                <a:lnTo>
                  <a:pt x="45340" y="84430"/>
                </a:lnTo>
                <a:lnTo>
                  <a:pt x="45350" y="84440"/>
                </a:lnTo>
                <a:lnTo>
                  <a:pt x="45360" y="84460"/>
                </a:lnTo>
                <a:lnTo>
                  <a:pt x="45380" y="84470"/>
                </a:lnTo>
                <a:lnTo>
                  <a:pt x="45390" y="84470"/>
                </a:lnTo>
                <a:lnTo>
                  <a:pt x="45410" y="84450"/>
                </a:lnTo>
                <a:lnTo>
                  <a:pt x="45420" y="84420"/>
                </a:lnTo>
                <a:lnTo>
                  <a:pt x="45420" y="84360"/>
                </a:lnTo>
                <a:lnTo>
                  <a:pt x="45430" y="84350"/>
                </a:lnTo>
                <a:lnTo>
                  <a:pt x="45450" y="84310"/>
                </a:lnTo>
                <a:lnTo>
                  <a:pt x="45460" y="84280"/>
                </a:lnTo>
                <a:lnTo>
                  <a:pt x="45440" y="84270"/>
                </a:lnTo>
                <a:lnTo>
                  <a:pt x="45390" y="84220"/>
                </a:lnTo>
                <a:lnTo>
                  <a:pt x="45380" y="84210"/>
                </a:lnTo>
                <a:lnTo>
                  <a:pt x="45370" y="84150"/>
                </a:lnTo>
                <a:lnTo>
                  <a:pt x="45380" y="84110"/>
                </a:lnTo>
                <a:lnTo>
                  <a:pt x="45400" y="84070"/>
                </a:lnTo>
                <a:lnTo>
                  <a:pt x="45420" y="84020"/>
                </a:lnTo>
                <a:lnTo>
                  <a:pt x="45430" y="83940"/>
                </a:lnTo>
                <a:lnTo>
                  <a:pt x="45410" y="83920"/>
                </a:lnTo>
                <a:lnTo>
                  <a:pt x="45370" y="83920"/>
                </a:lnTo>
                <a:lnTo>
                  <a:pt x="45330" y="83900"/>
                </a:lnTo>
                <a:lnTo>
                  <a:pt x="45330" y="83890"/>
                </a:lnTo>
                <a:lnTo>
                  <a:pt x="45320" y="83850"/>
                </a:lnTo>
                <a:lnTo>
                  <a:pt x="45310" y="83810"/>
                </a:lnTo>
                <a:lnTo>
                  <a:pt x="45300" y="83790"/>
                </a:lnTo>
                <a:lnTo>
                  <a:pt x="45240" y="83760"/>
                </a:lnTo>
                <a:lnTo>
                  <a:pt x="45230" y="83690"/>
                </a:lnTo>
                <a:lnTo>
                  <a:pt x="45170" y="83610"/>
                </a:lnTo>
                <a:lnTo>
                  <a:pt x="45130" y="83520"/>
                </a:lnTo>
                <a:lnTo>
                  <a:pt x="45140" y="83410"/>
                </a:lnTo>
                <a:lnTo>
                  <a:pt x="45180" y="83390"/>
                </a:lnTo>
                <a:lnTo>
                  <a:pt x="45210" y="83400"/>
                </a:lnTo>
                <a:lnTo>
                  <a:pt x="45250" y="83450"/>
                </a:lnTo>
                <a:lnTo>
                  <a:pt x="45250" y="83480"/>
                </a:lnTo>
                <a:lnTo>
                  <a:pt x="45320" y="83620"/>
                </a:lnTo>
                <a:lnTo>
                  <a:pt x="45340" y="83710"/>
                </a:lnTo>
                <a:lnTo>
                  <a:pt x="45360" y="83750"/>
                </a:lnTo>
                <a:lnTo>
                  <a:pt x="45390" y="83750"/>
                </a:lnTo>
                <a:lnTo>
                  <a:pt x="45420" y="83720"/>
                </a:lnTo>
                <a:lnTo>
                  <a:pt x="45450" y="83770"/>
                </a:lnTo>
                <a:lnTo>
                  <a:pt x="45460" y="83830"/>
                </a:lnTo>
                <a:lnTo>
                  <a:pt x="45480" y="83880"/>
                </a:lnTo>
                <a:lnTo>
                  <a:pt x="45520" y="83910"/>
                </a:lnTo>
                <a:lnTo>
                  <a:pt x="45550" y="83890"/>
                </a:lnTo>
                <a:lnTo>
                  <a:pt x="45580" y="83860"/>
                </a:lnTo>
                <a:lnTo>
                  <a:pt x="45610" y="83840"/>
                </a:lnTo>
                <a:lnTo>
                  <a:pt x="45630" y="83830"/>
                </a:lnTo>
                <a:lnTo>
                  <a:pt x="45600" y="83790"/>
                </a:lnTo>
                <a:lnTo>
                  <a:pt x="45530" y="83740"/>
                </a:lnTo>
                <a:lnTo>
                  <a:pt x="45580" y="83720"/>
                </a:lnTo>
                <a:lnTo>
                  <a:pt x="45640" y="83740"/>
                </a:lnTo>
                <a:lnTo>
                  <a:pt x="45700" y="83780"/>
                </a:lnTo>
                <a:lnTo>
                  <a:pt x="45780" y="83890"/>
                </a:lnTo>
                <a:lnTo>
                  <a:pt x="45820" y="83940"/>
                </a:lnTo>
                <a:lnTo>
                  <a:pt x="45870" y="83970"/>
                </a:lnTo>
                <a:lnTo>
                  <a:pt x="45930" y="83980"/>
                </a:lnTo>
                <a:lnTo>
                  <a:pt x="45990" y="83970"/>
                </a:lnTo>
                <a:lnTo>
                  <a:pt x="46040" y="83920"/>
                </a:lnTo>
                <a:lnTo>
                  <a:pt x="46080" y="83860"/>
                </a:lnTo>
                <a:lnTo>
                  <a:pt x="46090" y="83770"/>
                </a:lnTo>
                <a:lnTo>
                  <a:pt x="46090" y="83700"/>
                </a:lnTo>
                <a:lnTo>
                  <a:pt x="46090" y="83680"/>
                </a:lnTo>
                <a:lnTo>
                  <a:pt x="46110" y="83650"/>
                </a:lnTo>
                <a:lnTo>
                  <a:pt x="46130" y="83630"/>
                </a:lnTo>
                <a:lnTo>
                  <a:pt x="46170" y="83640"/>
                </a:lnTo>
                <a:lnTo>
                  <a:pt x="46200" y="83670"/>
                </a:lnTo>
                <a:lnTo>
                  <a:pt x="46220" y="83700"/>
                </a:lnTo>
                <a:lnTo>
                  <a:pt x="46270" y="83630"/>
                </a:lnTo>
                <a:lnTo>
                  <a:pt x="46320" y="83570"/>
                </a:lnTo>
                <a:lnTo>
                  <a:pt x="46390" y="83530"/>
                </a:lnTo>
                <a:lnTo>
                  <a:pt x="46450" y="83520"/>
                </a:lnTo>
                <a:lnTo>
                  <a:pt x="46490" y="83520"/>
                </a:lnTo>
                <a:lnTo>
                  <a:pt x="46500" y="83530"/>
                </a:lnTo>
                <a:lnTo>
                  <a:pt x="46510" y="83560"/>
                </a:lnTo>
                <a:lnTo>
                  <a:pt x="46520" y="83620"/>
                </a:lnTo>
                <a:lnTo>
                  <a:pt x="46520" y="83650"/>
                </a:lnTo>
                <a:lnTo>
                  <a:pt x="46510" y="83700"/>
                </a:lnTo>
                <a:lnTo>
                  <a:pt x="46500" y="83750"/>
                </a:lnTo>
                <a:lnTo>
                  <a:pt x="46490" y="83780"/>
                </a:lnTo>
                <a:lnTo>
                  <a:pt x="46480" y="83780"/>
                </a:lnTo>
                <a:lnTo>
                  <a:pt x="46440" y="83760"/>
                </a:lnTo>
                <a:lnTo>
                  <a:pt x="46420" y="83760"/>
                </a:lnTo>
                <a:lnTo>
                  <a:pt x="46410" y="83770"/>
                </a:lnTo>
                <a:lnTo>
                  <a:pt x="46400" y="83790"/>
                </a:lnTo>
                <a:lnTo>
                  <a:pt x="46390" y="83810"/>
                </a:lnTo>
                <a:lnTo>
                  <a:pt x="46380" y="83830"/>
                </a:lnTo>
                <a:lnTo>
                  <a:pt x="46370" y="83860"/>
                </a:lnTo>
                <a:lnTo>
                  <a:pt x="46350" y="83910"/>
                </a:lnTo>
                <a:lnTo>
                  <a:pt x="46330" y="83950"/>
                </a:lnTo>
                <a:lnTo>
                  <a:pt x="46330" y="83990"/>
                </a:lnTo>
                <a:lnTo>
                  <a:pt x="46340" y="84030"/>
                </a:lnTo>
                <a:lnTo>
                  <a:pt x="46360" y="84010"/>
                </a:lnTo>
                <a:lnTo>
                  <a:pt x="46430" y="83900"/>
                </a:lnTo>
                <a:lnTo>
                  <a:pt x="46460" y="83880"/>
                </a:lnTo>
                <a:lnTo>
                  <a:pt x="46490" y="83880"/>
                </a:lnTo>
                <a:lnTo>
                  <a:pt x="46580" y="83920"/>
                </a:lnTo>
                <a:lnTo>
                  <a:pt x="46620" y="83960"/>
                </a:lnTo>
                <a:lnTo>
                  <a:pt x="46630" y="83990"/>
                </a:lnTo>
                <a:lnTo>
                  <a:pt x="46620" y="84030"/>
                </a:lnTo>
                <a:lnTo>
                  <a:pt x="46640" y="84050"/>
                </a:lnTo>
                <a:lnTo>
                  <a:pt x="46690" y="84060"/>
                </a:lnTo>
                <a:lnTo>
                  <a:pt x="46710" y="84080"/>
                </a:lnTo>
                <a:lnTo>
                  <a:pt x="46720" y="84090"/>
                </a:lnTo>
                <a:lnTo>
                  <a:pt x="46730" y="84080"/>
                </a:lnTo>
                <a:lnTo>
                  <a:pt x="46770" y="84040"/>
                </a:lnTo>
                <a:lnTo>
                  <a:pt x="46780" y="84020"/>
                </a:lnTo>
                <a:lnTo>
                  <a:pt x="46790" y="83990"/>
                </a:lnTo>
                <a:lnTo>
                  <a:pt x="46790" y="83950"/>
                </a:lnTo>
                <a:lnTo>
                  <a:pt x="46790" y="83920"/>
                </a:lnTo>
                <a:lnTo>
                  <a:pt x="46820" y="83860"/>
                </a:lnTo>
                <a:lnTo>
                  <a:pt x="46830" y="83830"/>
                </a:lnTo>
                <a:lnTo>
                  <a:pt x="46830" y="83760"/>
                </a:lnTo>
                <a:lnTo>
                  <a:pt x="46850" y="83710"/>
                </a:lnTo>
                <a:lnTo>
                  <a:pt x="46900" y="83620"/>
                </a:lnTo>
                <a:lnTo>
                  <a:pt x="46930" y="83550"/>
                </a:lnTo>
                <a:lnTo>
                  <a:pt x="46930" y="83490"/>
                </a:lnTo>
                <a:lnTo>
                  <a:pt x="46900" y="83480"/>
                </a:lnTo>
                <a:lnTo>
                  <a:pt x="46800" y="83600"/>
                </a:lnTo>
                <a:lnTo>
                  <a:pt x="46770" y="83640"/>
                </a:lnTo>
                <a:lnTo>
                  <a:pt x="46750" y="83700"/>
                </a:lnTo>
                <a:lnTo>
                  <a:pt x="46750" y="83800"/>
                </a:lnTo>
                <a:lnTo>
                  <a:pt x="46750" y="83850"/>
                </a:lnTo>
                <a:lnTo>
                  <a:pt x="46720" y="83910"/>
                </a:lnTo>
                <a:lnTo>
                  <a:pt x="46690" y="83910"/>
                </a:lnTo>
                <a:lnTo>
                  <a:pt x="46650" y="83890"/>
                </a:lnTo>
                <a:lnTo>
                  <a:pt x="46610" y="83850"/>
                </a:lnTo>
                <a:lnTo>
                  <a:pt x="46580" y="83820"/>
                </a:lnTo>
                <a:lnTo>
                  <a:pt x="46590" y="83770"/>
                </a:lnTo>
                <a:lnTo>
                  <a:pt x="46570" y="83690"/>
                </a:lnTo>
                <a:lnTo>
                  <a:pt x="46590" y="83610"/>
                </a:lnTo>
                <a:lnTo>
                  <a:pt x="46570" y="83520"/>
                </a:lnTo>
                <a:lnTo>
                  <a:pt x="46580" y="83470"/>
                </a:lnTo>
                <a:lnTo>
                  <a:pt x="46600" y="83440"/>
                </a:lnTo>
                <a:lnTo>
                  <a:pt x="46630" y="83460"/>
                </a:lnTo>
                <a:lnTo>
                  <a:pt x="46640" y="83500"/>
                </a:lnTo>
                <a:lnTo>
                  <a:pt x="46660" y="83520"/>
                </a:lnTo>
                <a:lnTo>
                  <a:pt x="46670" y="83490"/>
                </a:lnTo>
                <a:lnTo>
                  <a:pt x="46690" y="83400"/>
                </a:lnTo>
                <a:lnTo>
                  <a:pt x="46700" y="83360"/>
                </a:lnTo>
                <a:lnTo>
                  <a:pt x="46710" y="83320"/>
                </a:lnTo>
                <a:lnTo>
                  <a:pt x="46720" y="83230"/>
                </a:lnTo>
                <a:lnTo>
                  <a:pt x="46730" y="83190"/>
                </a:lnTo>
                <a:lnTo>
                  <a:pt x="46750" y="83170"/>
                </a:lnTo>
                <a:lnTo>
                  <a:pt x="46780" y="83150"/>
                </a:lnTo>
                <a:lnTo>
                  <a:pt x="46820" y="83140"/>
                </a:lnTo>
                <a:lnTo>
                  <a:pt x="46840" y="83140"/>
                </a:lnTo>
                <a:lnTo>
                  <a:pt x="46950" y="83230"/>
                </a:lnTo>
                <a:lnTo>
                  <a:pt x="47040" y="83270"/>
                </a:lnTo>
                <a:lnTo>
                  <a:pt x="47050" y="83290"/>
                </a:lnTo>
                <a:lnTo>
                  <a:pt x="47050" y="83350"/>
                </a:lnTo>
                <a:lnTo>
                  <a:pt x="47020" y="83390"/>
                </a:lnTo>
                <a:lnTo>
                  <a:pt x="47000" y="83440"/>
                </a:lnTo>
                <a:lnTo>
                  <a:pt x="47020" y="83500"/>
                </a:lnTo>
                <a:lnTo>
                  <a:pt x="47040" y="83520"/>
                </a:lnTo>
                <a:lnTo>
                  <a:pt x="47080" y="83560"/>
                </a:lnTo>
                <a:lnTo>
                  <a:pt x="47100" y="83580"/>
                </a:lnTo>
                <a:lnTo>
                  <a:pt x="47110" y="83600"/>
                </a:lnTo>
                <a:lnTo>
                  <a:pt x="47120" y="83620"/>
                </a:lnTo>
                <a:lnTo>
                  <a:pt x="47130" y="83640"/>
                </a:lnTo>
                <a:lnTo>
                  <a:pt x="47150" y="83660"/>
                </a:lnTo>
                <a:lnTo>
                  <a:pt x="47150" y="83650"/>
                </a:lnTo>
                <a:lnTo>
                  <a:pt x="47160" y="83630"/>
                </a:lnTo>
                <a:lnTo>
                  <a:pt x="47170" y="83620"/>
                </a:lnTo>
                <a:lnTo>
                  <a:pt x="47180" y="83630"/>
                </a:lnTo>
                <a:lnTo>
                  <a:pt x="47210" y="83660"/>
                </a:lnTo>
                <a:lnTo>
                  <a:pt x="47210" y="83670"/>
                </a:lnTo>
                <a:lnTo>
                  <a:pt x="47240" y="83740"/>
                </a:lnTo>
                <a:lnTo>
                  <a:pt x="47250" y="83750"/>
                </a:lnTo>
                <a:lnTo>
                  <a:pt x="47270" y="83810"/>
                </a:lnTo>
                <a:lnTo>
                  <a:pt x="47300" y="83860"/>
                </a:lnTo>
                <a:lnTo>
                  <a:pt x="47320" y="83910"/>
                </a:lnTo>
                <a:lnTo>
                  <a:pt x="47330" y="83980"/>
                </a:lnTo>
                <a:lnTo>
                  <a:pt x="47320" y="84000"/>
                </a:lnTo>
                <a:lnTo>
                  <a:pt x="47300" y="84020"/>
                </a:lnTo>
                <a:lnTo>
                  <a:pt x="47280" y="84040"/>
                </a:lnTo>
                <a:lnTo>
                  <a:pt x="47280" y="84070"/>
                </a:lnTo>
                <a:lnTo>
                  <a:pt x="47270" y="84100"/>
                </a:lnTo>
                <a:lnTo>
                  <a:pt x="47260" y="84140"/>
                </a:lnTo>
                <a:lnTo>
                  <a:pt x="47260" y="84240"/>
                </a:lnTo>
                <a:lnTo>
                  <a:pt x="47240" y="84300"/>
                </a:lnTo>
                <a:lnTo>
                  <a:pt x="47210" y="84330"/>
                </a:lnTo>
                <a:lnTo>
                  <a:pt x="47160" y="84350"/>
                </a:lnTo>
                <a:lnTo>
                  <a:pt x="47140" y="84350"/>
                </a:lnTo>
                <a:lnTo>
                  <a:pt x="47120" y="84340"/>
                </a:lnTo>
                <a:lnTo>
                  <a:pt x="47100" y="84320"/>
                </a:lnTo>
                <a:lnTo>
                  <a:pt x="47080" y="84300"/>
                </a:lnTo>
                <a:lnTo>
                  <a:pt x="47070" y="84280"/>
                </a:lnTo>
                <a:lnTo>
                  <a:pt x="47050" y="84300"/>
                </a:lnTo>
                <a:lnTo>
                  <a:pt x="47030" y="84360"/>
                </a:lnTo>
                <a:lnTo>
                  <a:pt x="47000" y="84400"/>
                </a:lnTo>
                <a:lnTo>
                  <a:pt x="46950" y="84440"/>
                </a:lnTo>
                <a:lnTo>
                  <a:pt x="46910" y="84450"/>
                </a:lnTo>
                <a:lnTo>
                  <a:pt x="46880" y="84410"/>
                </a:lnTo>
                <a:lnTo>
                  <a:pt x="46890" y="84460"/>
                </a:lnTo>
                <a:lnTo>
                  <a:pt x="46880" y="84470"/>
                </a:lnTo>
                <a:lnTo>
                  <a:pt x="46860" y="84470"/>
                </a:lnTo>
                <a:lnTo>
                  <a:pt x="46840" y="84470"/>
                </a:lnTo>
                <a:lnTo>
                  <a:pt x="46820" y="84490"/>
                </a:lnTo>
                <a:lnTo>
                  <a:pt x="46790" y="84550"/>
                </a:lnTo>
                <a:lnTo>
                  <a:pt x="46750" y="84590"/>
                </a:lnTo>
                <a:lnTo>
                  <a:pt x="46700" y="84620"/>
                </a:lnTo>
                <a:lnTo>
                  <a:pt x="46650" y="84630"/>
                </a:lnTo>
                <a:lnTo>
                  <a:pt x="46600" y="84640"/>
                </a:lnTo>
                <a:lnTo>
                  <a:pt x="46610" y="84660"/>
                </a:lnTo>
                <a:lnTo>
                  <a:pt x="46610" y="84670"/>
                </a:lnTo>
                <a:lnTo>
                  <a:pt x="46620" y="84670"/>
                </a:lnTo>
                <a:lnTo>
                  <a:pt x="46640" y="84670"/>
                </a:lnTo>
                <a:lnTo>
                  <a:pt x="46680" y="84670"/>
                </a:lnTo>
                <a:lnTo>
                  <a:pt x="46770" y="84630"/>
                </a:lnTo>
                <a:lnTo>
                  <a:pt x="46860" y="84600"/>
                </a:lnTo>
                <a:lnTo>
                  <a:pt x="46940" y="84550"/>
                </a:lnTo>
                <a:lnTo>
                  <a:pt x="46990" y="84530"/>
                </a:lnTo>
                <a:lnTo>
                  <a:pt x="47040" y="84540"/>
                </a:lnTo>
                <a:lnTo>
                  <a:pt x="47180" y="84570"/>
                </a:lnTo>
                <a:lnTo>
                  <a:pt x="47230" y="84600"/>
                </a:lnTo>
                <a:lnTo>
                  <a:pt x="47260" y="84640"/>
                </a:lnTo>
                <a:lnTo>
                  <a:pt x="47300" y="84670"/>
                </a:lnTo>
                <a:lnTo>
                  <a:pt x="47350" y="84660"/>
                </a:lnTo>
                <a:lnTo>
                  <a:pt x="47380" y="84610"/>
                </a:lnTo>
                <a:lnTo>
                  <a:pt x="47350" y="84590"/>
                </a:lnTo>
                <a:lnTo>
                  <a:pt x="47200" y="84560"/>
                </a:lnTo>
                <a:lnTo>
                  <a:pt x="47170" y="84550"/>
                </a:lnTo>
                <a:lnTo>
                  <a:pt x="47150" y="84530"/>
                </a:lnTo>
                <a:lnTo>
                  <a:pt x="47140" y="84510"/>
                </a:lnTo>
                <a:lnTo>
                  <a:pt x="47150" y="84500"/>
                </a:lnTo>
                <a:lnTo>
                  <a:pt x="47160" y="84490"/>
                </a:lnTo>
                <a:lnTo>
                  <a:pt x="47190" y="84470"/>
                </a:lnTo>
                <a:lnTo>
                  <a:pt x="47250" y="84410"/>
                </a:lnTo>
                <a:lnTo>
                  <a:pt x="47310" y="84340"/>
                </a:lnTo>
                <a:lnTo>
                  <a:pt x="47340" y="84300"/>
                </a:lnTo>
                <a:lnTo>
                  <a:pt x="47370" y="84290"/>
                </a:lnTo>
                <a:lnTo>
                  <a:pt x="47400" y="84260"/>
                </a:lnTo>
                <a:lnTo>
                  <a:pt x="47450" y="83990"/>
                </a:lnTo>
                <a:lnTo>
                  <a:pt x="47450" y="83930"/>
                </a:lnTo>
                <a:lnTo>
                  <a:pt x="47440" y="83880"/>
                </a:lnTo>
                <a:lnTo>
                  <a:pt x="47250" y="83610"/>
                </a:lnTo>
                <a:lnTo>
                  <a:pt x="47190" y="83570"/>
                </a:lnTo>
                <a:lnTo>
                  <a:pt x="47120" y="83470"/>
                </a:lnTo>
                <a:lnTo>
                  <a:pt x="47100" y="83430"/>
                </a:lnTo>
                <a:lnTo>
                  <a:pt x="47090" y="83240"/>
                </a:lnTo>
                <a:lnTo>
                  <a:pt x="47080" y="83210"/>
                </a:lnTo>
                <a:lnTo>
                  <a:pt x="47100" y="83200"/>
                </a:lnTo>
                <a:lnTo>
                  <a:pt x="47110" y="83180"/>
                </a:lnTo>
                <a:lnTo>
                  <a:pt x="47130" y="83160"/>
                </a:lnTo>
                <a:lnTo>
                  <a:pt x="47150" y="83170"/>
                </a:lnTo>
                <a:lnTo>
                  <a:pt x="47160" y="83190"/>
                </a:lnTo>
                <a:lnTo>
                  <a:pt x="47170" y="83220"/>
                </a:lnTo>
                <a:lnTo>
                  <a:pt x="47190" y="83250"/>
                </a:lnTo>
                <a:lnTo>
                  <a:pt x="47210" y="83250"/>
                </a:lnTo>
                <a:lnTo>
                  <a:pt x="47230" y="83230"/>
                </a:lnTo>
                <a:lnTo>
                  <a:pt x="47240" y="83170"/>
                </a:lnTo>
                <a:lnTo>
                  <a:pt x="47260" y="83150"/>
                </a:lnTo>
                <a:lnTo>
                  <a:pt x="47280" y="83160"/>
                </a:lnTo>
                <a:lnTo>
                  <a:pt x="47320" y="83190"/>
                </a:lnTo>
                <a:lnTo>
                  <a:pt x="47340" y="83190"/>
                </a:lnTo>
                <a:lnTo>
                  <a:pt x="47380" y="83180"/>
                </a:lnTo>
                <a:lnTo>
                  <a:pt x="47420" y="83160"/>
                </a:lnTo>
                <a:lnTo>
                  <a:pt x="47450" y="83120"/>
                </a:lnTo>
                <a:lnTo>
                  <a:pt x="47480" y="83070"/>
                </a:lnTo>
                <a:lnTo>
                  <a:pt x="47450" y="83020"/>
                </a:lnTo>
                <a:lnTo>
                  <a:pt x="47390" y="82950"/>
                </a:lnTo>
                <a:lnTo>
                  <a:pt x="47380" y="82910"/>
                </a:lnTo>
                <a:lnTo>
                  <a:pt x="47380" y="82850"/>
                </a:lnTo>
                <a:lnTo>
                  <a:pt x="47390" y="82800"/>
                </a:lnTo>
                <a:lnTo>
                  <a:pt x="47450" y="82710"/>
                </a:lnTo>
                <a:lnTo>
                  <a:pt x="47400" y="82650"/>
                </a:lnTo>
                <a:lnTo>
                  <a:pt x="47370" y="82530"/>
                </a:lnTo>
                <a:lnTo>
                  <a:pt x="47350" y="82480"/>
                </a:lnTo>
                <a:lnTo>
                  <a:pt x="47280" y="82450"/>
                </a:lnTo>
                <a:lnTo>
                  <a:pt x="47190" y="82380"/>
                </a:lnTo>
                <a:lnTo>
                  <a:pt x="47160" y="82350"/>
                </a:lnTo>
                <a:lnTo>
                  <a:pt x="47140" y="82310"/>
                </a:lnTo>
                <a:lnTo>
                  <a:pt x="47080" y="82170"/>
                </a:lnTo>
                <a:lnTo>
                  <a:pt x="47050" y="82130"/>
                </a:lnTo>
                <a:lnTo>
                  <a:pt x="47000" y="82100"/>
                </a:lnTo>
                <a:lnTo>
                  <a:pt x="46960" y="82080"/>
                </a:lnTo>
                <a:lnTo>
                  <a:pt x="46910" y="82060"/>
                </a:lnTo>
                <a:lnTo>
                  <a:pt x="46800" y="82060"/>
                </a:lnTo>
                <a:lnTo>
                  <a:pt x="46780" y="82050"/>
                </a:lnTo>
                <a:lnTo>
                  <a:pt x="46740" y="82010"/>
                </a:lnTo>
                <a:lnTo>
                  <a:pt x="46720" y="82000"/>
                </a:lnTo>
                <a:lnTo>
                  <a:pt x="46670" y="82000"/>
                </a:lnTo>
                <a:lnTo>
                  <a:pt x="46640" y="81990"/>
                </a:lnTo>
                <a:lnTo>
                  <a:pt x="46620" y="81980"/>
                </a:lnTo>
                <a:lnTo>
                  <a:pt x="46600" y="81960"/>
                </a:lnTo>
                <a:lnTo>
                  <a:pt x="46590" y="81900"/>
                </a:lnTo>
                <a:lnTo>
                  <a:pt x="46580" y="81880"/>
                </a:lnTo>
                <a:lnTo>
                  <a:pt x="46540" y="81850"/>
                </a:lnTo>
                <a:lnTo>
                  <a:pt x="46430" y="81820"/>
                </a:lnTo>
                <a:lnTo>
                  <a:pt x="46380" y="81820"/>
                </a:lnTo>
                <a:lnTo>
                  <a:pt x="46360" y="81790"/>
                </a:lnTo>
                <a:lnTo>
                  <a:pt x="46340" y="81730"/>
                </a:lnTo>
                <a:lnTo>
                  <a:pt x="46330" y="81670"/>
                </a:lnTo>
                <a:lnTo>
                  <a:pt x="46340" y="81620"/>
                </a:lnTo>
                <a:lnTo>
                  <a:pt x="46320" y="81630"/>
                </a:lnTo>
                <a:lnTo>
                  <a:pt x="46260" y="81680"/>
                </a:lnTo>
                <a:lnTo>
                  <a:pt x="46230" y="81700"/>
                </a:lnTo>
                <a:lnTo>
                  <a:pt x="46030" y="81750"/>
                </a:lnTo>
                <a:lnTo>
                  <a:pt x="46010" y="81770"/>
                </a:lnTo>
                <a:lnTo>
                  <a:pt x="45990" y="81800"/>
                </a:lnTo>
                <a:lnTo>
                  <a:pt x="46000" y="81840"/>
                </a:lnTo>
                <a:lnTo>
                  <a:pt x="46030" y="81880"/>
                </a:lnTo>
                <a:lnTo>
                  <a:pt x="46070" y="81880"/>
                </a:lnTo>
                <a:lnTo>
                  <a:pt x="46170" y="81850"/>
                </a:lnTo>
                <a:lnTo>
                  <a:pt x="46200" y="81830"/>
                </a:lnTo>
                <a:lnTo>
                  <a:pt x="46230" y="81820"/>
                </a:lnTo>
                <a:lnTo>
                  <a:pt x="46260" y="81850"/>
                </a:lnTo>
                <a:lnTo>
                  <a:pt x="46290" y="81860"/>
                </a:lnTo>
                <a:lnTo>
                  <a:pt x="46380" y="81860"/>
                </a:lnTo>
                <a:lnTo>
                  <a:pt x="46400" y="81890"/>
                </a:lnTo>
                <a:lnTo>
                  <a:pt x="46410" y="81920"/>
                </a:lnTo>
                <a:lnTo>
                  <a:pt x="46410" y="81940"/>
                </a:lnTo>
                <a:lnTo>
                  <a:pt x="46410" y="81960"/>
                </a:lnTo>
                <a:lnTo>
                  <a:pt x="46400" y="81990"/>
                </a:lnTo>
                <a:lnTo>
                  <a:pt x="46380" y="82010"/>
                </a:lnTo>
                <a:lnTo>
                  <a:pt x="46350" y="82040"/>
                </a:lnTo>
                <a:lnTo>
                  <a:pt x="46290" y="82100"/>
                </a:lnTo>
                <a:lnTo>
                  <a:pt x="46280" y="82130"/>
                </a:lnTo>
                <a:lnTo>
                  <a:pt x="46300" y="82160"/>
                </a:lnTo>
                <a:lnTo>
                  <a:pt x="46410" y="82050"/>
                </a:lnTo>
                <a:lnTo>
                  <a:pt x="46440" y="82030"/>
                </a:lnTo>
                <a:lnTo>
                  <a:pt x="46440" y="82020"/>
                </a:lnTo>
                <a:lnTo>
                  <a:pt x="46440" y="82000"/>
                </a:lnTo>
                <a:lnTo>
                  <a:pt x="46440" y="81980"/>
                </a:lnTo>
                <a:lnTo>
                  <a:pt x="46460" y="81960"/>
                </a:lnTo>
                <a:lnTo>
                  <a:pt x="46480" y="81940"/>
                </a:lnTo>
                <a:lnTo>
                  <a:pt x="46500" y="81930"/>
                </a:lnTo>
                <a:lnTo>
                  <a:pt x="46520" y="81950"/>
                </a:lnTo>
                <a:lnTo>
                  <a:pt x="46570" y="82030"/>
                </a:lnTo>
                <a:lnTo>
                  <a:pt x="46580" y="82040"/>
                </a:lnTo>
                <a:lnTo>
                  <a:pt x="46620" y="82050"/>
                </a:lnTo>
                <a:lnTo>
                  <a:pt x="46740" y="82140"/>
                </a:lnTo>
                <a:lnTo>
                  <a:pt x="46780" y="82140"/>
                </a:lnTo>
                <a:lnTo>
                  <a:pt x="46820" y="82140"/>
                </a:lnTo>
                <a:lnTo>
                  <a:pt x="46860" y="82140"/>
                </a:lnTo>
                <a:lnTo>
                  <a:pt x="46900" y="82170"/>
                </a:lnTo>
                <a:lnTo>
                  <a:pt x="46920" y="82220"/>
                </a:lnTo>
                <a:lnTo>
                  <a:pt x="47000" y="82390"/>
                </a:lnTo>
                <a:lnTo>
                  <a:pt x="47010" y="82420"/>
                </a:lnTo>
                <a:lnTo>
                  <a:pt x="47020" y="82440"/>
                </a:lnTo>
                <a:lnTo>
                  <a:pt x="47050" y="82450"/>
                </a:lnTo>
                <a:lnTo>
                  <a:pt x="47140" y="82460"/>
                </a:lnTo>
                <a:lnTo>
                  <a:pt x="47150" y="82470"/>
                </a:lnTo>
                <a:lnTo>
                  <a:pt x="47170" y="82500"/>
                </a:lnTo>
                <a:lnTo>
                  <a:pt x="47180" y="82510"/>
                </a:lnTo>
                <a:lnTo>
                  <a:pt x="47190" y="82510"/>
                </a:lnTo>
                <a:lnTo>
                  <a:pt x="47220" y="82500"/>
                </a:lnTo>
                <a:lnTo>
                  <a:pt x="47280" y="82520"/>
                </a:lnTo>
                <a:lnTo>
                  <a:pt x="47290" y="82530"/>
                </a:lnTo>
                <a:lnTo>
                  <a:pt x="47300" y="82560"/>
                </a:lnTo>
                <a:lnTo>
                  <a:pt x="47300" y="82610"/>
                </a:lnTo>
                <a:lnTo>
                  <a:pt x="47280" y="82670"/>
                </a:lnTo>
                <a:lnTo>
                  <a:pt x="47250" y="82720"/>
                </a:lnTo>
                <a:lnTo>
                  <a:pt x="47200" y="82760"/>
                </a:lnTo>
                <a:lnTo>
                  <a:pt x="47150" y="82810"/>
                </a:lnTo>
                <a:lnTo>
                  <a:pt x="47130" y="82830"/>
                </a:lnTo>
                <a:lnTo>
                  <a:pt x="47100" y="82830"/>
                </a:lnTo>
                <a:lnTo>
                  <a:pt x="47030" y="82830"/>
                </a:lnTo>
                <a:lnTo>
                  <a:pt x="47000" y="82840"/>
                </a:lnTo>
                <a:lnTo>
                  <a:pt x="46980" y="82850"/>
                </a:lnTo>
                <a:lnTo>
                  <a:pt x="46980" y="82840"/>
                </a:lnTo>
                <a:lnTo>
                  <a:pt x="46970" y="82830"/>
                </a:lnTo>
                <a:lnTo>
                  <a:pt x="46960" y="82790"/>
                </a:lnTo>
                <a:lnTo>
                  <a:pt x="46870" y="82770"/>
                </a:lnTo>
                <a:lnTo>
                  <a:pt x="46850" y="82740"/>
                </a:lnTo>
                <a:lnTo>
                  <a:pt x="46820" y="82690"/>
                </a:lnTo>
                <a:lnTo>
                  <a:pt x="46790" y="82640"/>
                </a:lnTo>
                <a:lnTo>
                  <a:pt x="46740" y="82630"/>
                </a:lnTo>
                <a:lnTo>
                  <a:pt x="46690" y="82660"/>
                </a:lnTo>
                <a:lnTo>
                  <a:pt x="46660" y="82670"/>
                </a:lnTo>
                <a:lnTo>
                  <a:pt x="46650" y="82640"/>
                </a:lnTo>
                <a:lnTo>
                  <a:pt x="46650" y="82610"/>
                </a:lnTo>
                <a:lnTo>
                  <a:pt x="46630" y="82610"/>
                </a:lnTo>
                <a:lnTo>
                  <a:pt x="46550" y="82640"/>
                </a:lnTo>
                <a:lnTo>
                  <a:pt x="46520" y="82650"/>
                </a:lnTo>
                <a:lnTo>
                  <a:pt x="46500" y="82630"/>
                </a:lnTo>
                <a:lnTo>
                  <a:pt x="46500" y="82600"/>
                </a:lnTo>
                <a:lnTo>
                  <a:pt x="46510" y="82570"/>
                </a:lnTo>
                <a:lnTo>
                  <a:pt x="46510" y="82540"/>
                </a:lnTo>
                <a:lnTo>
                  <a:pt x="46500" y="82510"/>
                </a:lnTo>
                <a:lnTo>
                  <a:pt x="46480" y="82500"/>
                </a:lnTo>
                <a:lnTo>
                  <a:pt x="46430" y="82490"/>
                </a:lnTo>
                <a:lnTo>
                  <a:pt x="46420" y="82470"/>
                </a:lnTo>
                <a:lnTo>
                  <a:pt x="46410" y="82450"/>
                </a:lnTo>
                <a:lnTo>
                  <a:pt x="46390" y="82430"/>
                </a:lnTo>
                <a:lnTo>
                  <a:pt x="46370" y="82430"/>
                </a:lnTo>
                <a:lnTo>
                  <a:pt x="46350" y="82420"/>
                </a:lnTo>
                <a:lnTo>
                  <a:pt x="46260" y="82450"/>
                </a:lnTo>
                <a:lnTo>
                  <a:pt x="46210" y="82450"/>
                </a:lnTo>
                <a:lnTo>
                  <a:pt x="46170" y="82420"/>
                </a:lnTo>
                <a:lnTo>
                  <a:pt x="46150" y="82350"/>
                </a:lnTo>
                <a:lnTo>
                  <a:pt x="46150" y="82300"/>
                </a:lnTo>
                <a:lnTo>
                  <a:pt x="46150" y="82260"/>
                </a:lnTo>
                <a:lnTo>
                  <a:pt x="46070" y="82230"/>
                </a:lnTo>
                <a:lnTo>
                  <a:pt x="46040" y="82180"/>
                </a:lnTo>
                <a:lnTo>
                  <a:pt x="46020" y="82160"/>
                </a:lnTo>
                <a:lnTo>
                  <a:pt x="45990" y="82160"/>
                </a:lnTo>
                <a:lnTo>
                  <a:pt x="45970" y="82170"/>
                </a:lnTo>
                <a:lnTo>
                  <a:pt x="45950" y="82180"/>
                </a:lnTo>
                <a:lnTo>
                  <a:pt x="45940" y="82200"/>
                </a:lnTo>
                <a:lnTo>
                  <a:pt x="46020" y="82260"/>
                </a:lnTo>
                <a:lnTo>
                  <a:pt x="46050" y="82290"/>
                </a:lnTo>
                <a:lnTo>
                  <a:pt x="46070" y="82350"/>
                </a:lnTo>
                <a:lnTo>
                  <a:pt x="46070" y="82380"/>
                </a:lnTo>
                <a:lnTo>
                  <a:pt x="46060" y="82410"/>
                </a:lnTo>
                <a:lnTo>
                  <a:pt x="46060" y="82440"/>
                </a:lnTo>
                <a:lnTo>
                  <a:pt x="46070" y="82470"/>
                </a:lnTo>
                <a:lnTo>
                  <a:pt x="46090" y="82490"/>
                </a:lnTo>
                <a:lnTo>
                  <a:pt x="46120" y="82500"/>
                </a:lnTo>
                <a:lnTo>
                  <a:pt x="46350" y="82510"/>
                </a:lnTo>
                <a:lnTo>
                  <a:pt x="46430" y="82570"/>
                </a:lnTo>
                <a:lnTo>
                  <a:pt x="46490" y="82710"/>
                </a:lnTo>
                <a:lnTo>
                  <a:pt x="46430" y="82670"/>
                </a:lnTo>
                <a:lnTo>
                  <a:pt x="46360" y="82600"/>
                </a:lnTo>
                <a:lnTo>
                  <a:pt x="46290" y="82570"/>
                </a:lnTo>
                <a:lnTo>
                  <a:pt x="46230" y="82650"/>
                </a:lnTo>
                <a:lnTo>
                  <a:pt x="46250" y="82660"/>
                </a:lnTo>
                <a:lnTo>
                  <a:pt x="46270" y="82670"/>
                </a:lnTo>
                <a:lnTo>
                  <a:pt x="46290" y="82660"/>
                </a:lnTo>
                <a:lnTo>
                  <a:pt x="46310" y="82640"/>
                </a:lnTo>
                <a:lnTo>
                  <a:pt x="46330" y="82620"/>
                </a:lnTo>
                <a:lnTo>
                  <a:pt x="46350" y="82630"/>
                </a:lnTo>
                <a:lnTo>
                  <a:pt x="46370" y="82650"/>
                </a:lnTo>
                <a:lnTo>
                  <a:pt x="46390" y="82670"/>
                </a:lnTo>
                <a:lnTo>
                  <a:pt x="46400" y="82730"/>
                </a:lnTo>
                <a:lnTo>
                  <a:pt x="46400" y="82790"/>
                </a:lnTo>
                <a:lnTo>
                  <a:pt x="46390" y="82830"/>
                </a:lnTo>
                <a:lnTo>
                  <a:pt x="46330" y="82890"/>
                </a:lnTo>
                <a:lnTo>
                  <a:pt x="46160" y="82910"/>
                </a:lnTo>
                <a:lnTo>
                  <a:pt x="46100" y="82970"/>
                </a:lnTo>
                <a:lnTo>
                  <a:pt x="46140" y="82990"/>
                </a:lnTo>
                <a:lnTo>
                  <a:pt x="46180" y="83000"/>
                </a:lnTo>
                <a:lnTo>
                  <a:pt x="46220" y="82990"/>
                </a:lnTo>
                <a:lnTo>
                  <a:pt x="46250" y="82960"/>
                </a:lnTo>
                <a:lnTo>
                  <a:pt x="46270" y="82950"/>
                </a:lnTo>
                <a:lnTo>
                  <a:pt x="46340" y="82950"/>
                </a:lnTo>
                <a:lnTo>
                  <a:pt x="46360" y="82940"/>
                </a:lnTo>
                <a:lnTo>
                  <a:pt x="46400" y="82890"/>
                </a:lnTo>
                <a:lnTo>
                  <a:pt x="46470" y="82830"/>
                </a:lnTo>
                <a:lnTo>
                  <a:pt x="46530" y="82800"/>
                </a:lnTo>
                <a:lnTo>
                  <a:pt x="46590" y="82820"/>
                </a:lnTo>
                <a:lnTo>
                  <a:pt x="46630" y="82910"/>
                </a:lnTo>
                <a:lnTo>
                  <a:pt x="46600" y="82940"/>
                </a:lnTo>
                <a:lnTo>
                  <a:pt x="46480" y="82990"/>
                </a:lnTo>
                <a:lnTo>
                  <a:pt x="46370" y="83080"/>
                </a:lnTo>
                <a:lnTo>
                  <a:pt x="46330" y="83090"/>
                </a:lnTo>
                <a:lnTo>
                  <a:pt x="46290" y="83100"/>
                </a:lnTo>
                <a:lnTo>
                  <a:pt x="46250" y="83110"/>
                </a:lnTo>
                <a:lnTo>
                  <a:pt x="46220" y="83150"/>
                </a:lnTo>
                <a:lnTo>
                  <a:pt x="46200" y="83200"/>
                </a:lnTo>
                <a:lnTo>
                  <a:pt x="46200" y="83240"/>
                </a:lnTo>
                <a:lnTo>
                  <a:pt x="46170" y="83390"/>
                </a:lnTo>
                <a:lnTo>
                  <a:pt x="46160" y="83470"/>
                </a:lnTo>
                <a:lnTo>
                  <a:pt x="46170" y="83520"/>
                </a:lnTo>
                <a:lnTo>
                  <a:pt x="46160" y="83570"/>
                </a:lnTo>
                <a:lnTo>
                  <a:pt x="46130" y="83590"/>
                </a:lnTo>
                <a:lnTo>
                  <a:pt x="46070" y="83600"/>
                </a:lnTo>
                <a:lnTo>
                  <a:pt x="46040" y="83560"/>
                </a:lnTo>
                <a:lnTo>
                  <a:pt x="45990" y="83440"/>
                </a:lnTo>
                <a:lnTo>
                  <a:pt x="45980" y="83390"/>
                </a:lnTo>
                <a:lnTo>
                  <a:pt x="45990" y="83240"/>
                </a:lnTo>
                <a:lnTo>
                  <a:pt x="45990" y="83210"/>
                </a:lnTo>
                <a:lnTo>
                  <a:pt x="45970" y="83190"/>
                </a:lnTo>
                <a:lnTo>
                  <a:pt x="45930" y="83030"/>
                </a:lnTo>
                <a:lnTo>
                  <a:pt x="45940" y="82950"/>
                </a:lnTo>
                <a:lnTo>
                  <a:pt x="45940" y="82830"/>
                </a:lnTo>
                <a:lnTo>
                  <a:pt x="45890" y="82520"/>
                </a:lnTo>
                <a:lnTo>
                  <a:pt x="45870" y="82440"/>
                </a:lnTo>
                <a:lnTo>
                  <a:pt x="45830" y="82370"/>
                </a:lnTo>
                <a:lnTo>
                  <a:pt x="45780" y="82300"/>
                </a:lnTo>
                <a:lnTo>
                  <a:pt x="45780" y="82360"/>
                </a:lnTo>
                <a:lnTo>
                  <a:pt x="45790" y="82390"/>
                </a:lnTo>
                <a:lnTo>
                  <a:pt x="45830" y="82460"/>
                </a:lnTo>
                <a:lnTo>
                  <a:pt x="45840" y="82510"/>
                </a:lnTo>
                <a:lnTo>
                  <a:pt x="45860" y="82600"/>
                </a:lnTo>
                <a:lnTo>
                  <a:pt x="45880" y="82740"/>
                </a:lnTo>
                <a:lnTo>
                  <a:pt x="45880" y="82920"/>
                </a:lnTo>
                <a:lnTo>
                  <a:pt x="45910" y="83200"/>
                </a:lnTo>
                <a:lnTo>
                  <a:pt x="45920" y="83390"/>
                </a:lnTo>
                <a:lnTo>
                  <a:pt x="45960" y="83640"/>
                </a:lnTo>
                <a:lnTo>
                  <a:pt x="45970" y="83750"/>
                </a:lnTo>
                <a:lnTo>
                  <a:pt x="45950" y="83820"/>
                </a:lnTo>
                <a:lnTo>
                  <a:pt x="45910" y="83820"/>
                </a:lnTo>
                <a:lnTo>
                  <a:pt x="45860" y="83790"/>
                </a:lnTo>
                <a:lnTo>
                  <a:pt x="45830" y="83760"/>
                </a:lnTo>
                <a:lnTo>
                  <a:pt x="45760" y="83720"/>
                </a:lnTo>
                <a:lnTo>
                  <a:pt x="45750" y="83710"/>
                </a:lnTo>
                <a:lnTo>
                  <a:pt x="45750" y="83670"/>
                </a:lnTo>
                <a:lnTo>
                  <a:pt x="45740" y="83650"/>
                </a:lnTo>
                <a:lnTo>
                  <a:pt x="45720" y="83620"/>
                </a:lnTo>
                <a:lnTo>
                  <a:pt x="45660" y="83610"/>
                </a:lnTo>
                <a:lnTo>
                  <a:pt x="45500" y="83490"/>
                </a:lnTo>
                <a:lnTo>
                  <a:pt x="45460" y="83440"/>
                </a:lnTo>
                <a:lnTo>
                  <a:pt x="45420" y="83390"/>
                </a:lnTo>
                <a:lnTo>
                  <a:pt x="45420" y="83340"/>
                </a:lnTo>
                <a:lnTo>
                  <a:pt x="45440" y="83280"/>
                </a:lnTo>
                <a:lnTo>
                  <a:pt x="45420" y="83220"/>
                </a:lnTo>
                <a:lnTo>
                  <a:pt x="45390" y="83180"/>
                </a:lnTo>
                <a:lnTo>
                  <a:pt x="45370" y="83130"/>
                </a:lnTo>
                <a:lnTo>
                  <a:pt x="45390" y="83130"/>
                </a:lnTo>
                <a:lnTo>
                  <a:pt x="45400" y="83130"/>
                </a:lnTo>
                <a:lnTo>
                  <a:pt x="45420" y="83120"/>
                </a:lnTo>
                <a:lnTo>
                  <a:pt x="45430" y="83110"/>
                </a:lnTo>
                <a:lnTo>
                  <a:pt x="45400" y="83070"/>
                </a:lnTo>
                <a:lnTo>
                  <a:pt x="45350" y="82980"/>
                </a:lnTo>
                <a:lnTo>
                  <a:pt x="45310" y="82880"/>
                </a:lnTo>
                <a:lnTo>
                  <a:pt x="45300" y="82820"/>
                </a:lnTo>
                <a:lnTo>
                  <a:pt x="45350" y="82770"/>
                </a:lnTo>
                <a:lnTo>
                  <a:pt x="45390" y="82800"/>
                </a:lnTo>
                <a:lnTo>
                  <a:pt x="45460" y="82930"/>
                </a:lnTo>
                <a:lnTo>
                  <a:pt x="45500" y="82980"/>
                </a:lnTo>
                <a:lnTo>
                  <a:pt x="45520" y="83020"/>
                </a:lnTo>
                <a:lnTo>
                  <a:pt x="45530" y="83060"/>
                </a:lnTo>
                <a:lnTo>
                  <a:pt x="45530" y="83100"/>
                </a:lnTo>
                <a:lnTo>
                  <a:pt x="45550" y="83140"/>
                </a:lnTo>
                <a:lnTo>
                  <a:pt x="45560" y="83180"/>
                </a:lnTo>
                <a:lnTo>
                  <a:pt x="45640" y="83230"/>
                </a:lnTo>
                <a:lnTo>
                  <a:pt x="45660" y="83310"/>
                </a:lnTo>
                <a:lnTo>
                  <a:pt x="45690" y="83370"/>
                </a:lnTo>
                <a:lnTo>
                  <a:pt x="45750" y="83370"/>
                </a:lnTo>
                <a:lnTo>
                  <a:pt x="45730" y="83300"/>
                </a:lnTo>
                <a:lnTo>
                  <a:pt x="45600" y="83070"/>
                </a:lnTo>
                <a:lnTo>
                  <a:pt x="45620" y="83070"/>
                </a:lnTo>
                <a:lnTo>
                  <a:pt x="45630" y="83060"/>
                </a:lnTo>
                <a:lnTo>
                  <a:pt x="45640" y="83050"/>
                </a:lnTo>
                <a:lnTo>
                  <a:pt x="45650" y="83050"/>
                </a:lnTo>
                <a:lnTo>
                  <a:pt x="45640" y="83020"/>
                </a:lnTo>
                <a:lnTo>
                  <a:pt x="45630" y="83010"/>
                </a:lnTo>
                <a:lnTo>
                  <a:pt x="45610" y="83000"/>
                </a:lnTo>
                <a:lnTo>
                  <a:pt x="45590" y="82990"/>
                </a:lnTo>
                <a:lnTo>
                  <a:pt x="45590" y="82960"/>
                </a:lnTo>
                <a:lnTo>
                  <a:pt x="45580" y="82900"/>
                </a:lnTo>
                <a:lnTo>
                  <a:pt x="45570" y="82890"/>
                </a:lnTo>
                <a:lnTo>
                  <a:pt x="45540" y="82870"/>
                </a:lnTo>
                <a:lnTo>
                  <a:pt x="45520" y="82840"/>
                </a:lnTo>
                <a:lnTo>
                  <a:pt x="45510" y="82790"/>
                </a:lnTo>
                <a:lnTo>
                  <a:pt x="45530" y="82750"/>
                </a:lnTo>
                <a:lnTo>
                  <a:pt x="45480" y="82710"/>
                </a:lnTo>
                <a:lnTo>
                  <a:pt x="45430" y="82640"/>
                </a:lnTo>
                <a:lnTo>
                  <a:pt x="45410" y="82590"/>
                </a:lnTo>
                <a:lnTo>
                  <a:pt x="45510" y="82550"/>
                </a:lnTo>
                <a:lnTo>
                  <a:pt x="45570" y="82510"/>
                </a:lnTo>
                <a:lnTo>
                  <a:pt x="45620" y="82460"/>
                </a:lnTo>
                <a:lnTo>
                  <a:pt x="45640" y="82400"/>
                </a:lnTo>
                <a:lnTo>
                  <a:pt x="45590" y="82410"/>
                </a:lnTo>
                <a:lnTo>
                  <a:pt x="45550" y="82430"/>
                </a:lnTo>
                <a:lnTo>
                  <a:pt x="45480" y="82510"/>
                </a:lnTo>
                <a:lnTo>
                  <a:pt x="45480" y="82390"/>
                </a:lnTo>
                <a:lnTo>
                  <a:pt x="45460" y="82410"/>
                </a:lnTo>
                <a:lnTo>
                  <a:pt x="45430" y="82480"/>
                </a:lnTo>
                <a:lnTo>
                  <a:pt x="45410" y="82510"/>
                </a:lnTo>
                <a:lnTo>
                  <a:pt x="45370" y="82500"/>
                </a:lnTo>
                <a:lnTo>
                  <a:pt x="45350" y="82470"/>
                </a:lnTo>
                <a:lnTo>
                  <a:pt x="45330" y="82420"/>
                </a:lnTo>
                <a:lnTo>
                  <a:pt x="45320" y="82400"/>
                </a:lnTo>
                <a:lnTo>
                  <a:pt x="45290" y="82410"/>
                </a:lnTo>
                <a:lnTo>
                  <a:pt x="45280" y="82430"/>
                </a:lnTo>
                <a:lnTo>
                  <a:pt x="45280" y="82450"/>
                </a:lnTo>
                <a:lnTo>
                  <a:pt x="45250" y="82530"/>
                </a:lnTo>
                <a:lnTo>
                  <a:pt x="45240" y="82570"/>
                </a:lnTo>
                <a:lnTo>
                  <a:pt x="45230" y="82610"/>
                </a:lnTo>
                <a:lnTo>
                  <a:pt x="45240" y="82650"/>
                </a:lnTo>
                <a:lnTo>
                  <a:pt x="45210" y="82690"/>
                </a:lnTo>
                <a:lnTo>
                  <a:pt x="45170" y="82670"/>
                </a:lnTo>
                <a:lnTo>
                  <a:pt x="45090" y="82550"/>
                </a:lnTo>
                <a:lnTo>
                  <a:pt x="45090" y="82490"/>
                </a:lnTo>
                <a:lnTo>
                  <a:pt x="45000" y="82410"/>
                </a:lnTo>
                <a:lnTo>
                  <a:pt x="45010" y="82350"/>
                </a:lnTo>
                <a:lnTo>
                  <a:pt x="45050" y="82320"/>
                </a:lnTo>
                <a:lnTo>
                  <a:pt x="45140" y="82300"/>
                </a:lnTo>
                <a:lnTo>
                  <a:pt x="45180" y="82260"/>
                </a:lnTo>
                <a:lnTo>
                  <a:pt x="45140" y="82260"/>
                </a:lnTo>
                <a:lnTo>
                  <a:pt x="45100" y="82270"/>
                </a:lnTo>
                <a:lnTo>
                  <a:pt x="45050" y="82280"/>
                </a:lnTo>
                <a:lnTo>
                  <a:pt x="45010" y="82250"/>
                </a:lnTo>
                <a:lnTo>
                  <a:pt x="44990" y="82230"/>
                </a:lnTo>
                <a:lnTo>
                  <a:pt x="44970" y="82230"/>
                </a:lnTo>
                <a:lnTo>
                  <a:pt x="44960" y="82240"/>
                </a:lnTo>
                <a:lnTo>
                  <a:pt x="44930" y="82240"/>
                </a:lnTo>
                <a:lnTo>
                  <a:pt x="44910" y="82230"/>
                </a:lnTo>
                <a:lnTo>
                  <a:pt x="44890" y="82210"/>
                </a:lnTo>
                <a:lnTo>
                  <a:pt x="44870" y="82200"/>
                </a:lnTo>
                <a:lnTo>
                  <a:pt x="44840" y="82220"/>
                </a:lnTo>
                <a:lnTo>
                  <a:pt x="44840" y="82200"/>
                </a:lnTo>
                <a:lnTo>
                  <a:pt x="44840" y="82180"/>
                </a:lnTo>
                <a:lnTo>
                  <a:pt x="44840" y="82160"/>
                </a:lnTo>
                <a:lnTo>
                  <a:pt x="44840" y="82140"/>
                </a:lnTo>
                <a:lnTo>
                  <a:pt x="44860" y="82110"/>
                </a:lnTo>
                <a:lnTo>
                  <a:pt x="44870" y="82100"/>
                </a:lnTo>
                <a:lnTo>
                  <a:pt x="44890" y="82100"/>
                </a:lnTo>
                <a:lnTo>
                  <a:pt x="44910" y="82080"/>
                </a:lnTo>
                <a:lnTo>
                  <a:pt x="44980" y="81990"/>
                </a:lnTo>
                <a:lnTo>
                  <a:pt x="45000" y="81960"/>
                </a:lnTo>
                <a:lnTo>
                  <a:pt x="44880" y="81960"/>
                </a:lnTo>
                <a:lnTo>
                  <a:pt x="44830" y="81940"/>
                </a:lnTo>
                <a:lnTo>
                  <a:pt x="44810" y="81850"/>
                </a:lnTo>
                <a:lnTo>
                  <a:pt x="44810" y="81830"/>
                </a:lnTo>
                <a:lnTo>
                  <a:pt x="44820" y="81810"/>
                </a:lnTo>
                <a:lnTo>
                  <a:pt x="44830" y="81790"/>
                </a:lnTo>
                <a:lnTo>
                  <a:pt x="44830" y="81770"/>
                </a:lnTo>
                <a:lnTo>
                  <a:pt x="44820" y="81760"/>
                </a:lnTo>
                <a:lnTo>
                  <a:pt x="44810" y="81730"/>
                </a:lnTo>
                <a:lnTo>
                  <a:pt x="44800" y="81710"/>
                </a:lnTo>
                <a:lnTo>
                  <a:pt x="44790" y="81680"/>
                </a:lnTo>
                <a:lnTo>
                  <a:pt x="44790" y="81610"/>
                </a:lnTo>
                <a:lnTo>
                  <a:pt x="44780" y="81580"/>
                </a:lnTo>
                <a:lnTo>
                  <a:pt x="44780" y="81560"/>
                </a:lnTo>
                <a:lnTo>
                  <a:pt x="44850" y="81490"/>
                </a:lnTo>
                <a:lnTo>
                  <a:pt x="44880" y="81470"/>
                </a:lnTo>
                <a:lnTo>
                  <a:pt x="44890" y="81510"/>
                </a:lnTo>
                <a:lnTo>
                  <a:pt x="44910" y="81540"/>
                </a:lnTo>
                <a:lnTo>
                  <a:pt x="45000" y="81540"/>
                </a:lnTo>
                <a:lnTo>
                  <a:pt x="45020" y="81570"/>
                </a:lnTo>
                <a:lnTo>
                  <a:pt x="45030" y="81620"/>
                </a:lnTo>
                <a:lnTo>
                  <a:pt x="45060" y="81660"/>
                </a:lnTo>
                <a:lnTo>
                  <a:pt x="45120" y="81720"/>
                </a:lnTo>
                <a:lnTo>
                  <a:pt x="45180" y="81770"/>
                </a:lnTo>
                <a:lnTo>
                  <a:pt x="45210" y="81800"/>
                </a:lnTo>
                <a:lnTo>
                  <a:pt x="45230" y="81840"/>
                </a:lnTo>
                <a:lnTo>
                  <a:pt x="45270" y="81980"/>
                </a:lnTo>
                <a:lnTo>
                  <a:pt x="45290" y="82050"/>
                </a:lnTo>
                <a:lnTo>
                  <a:pt x="45330" y="82140"/>
                </a:lnTo>
                <a:lnTo>
                  <a:pt x="45350" y="82230"/>
                </a:lnTo>
                <a:lnTo>
                  <a:pt x="45370" y="82220"/>
                </a:lnTo>
                <a:lnTo>
                  <a:pt x="45380" y="82180"/>
                </a:lnTo>
                <a:lnTo>
                  <a:pt x="45380" y="82120"/>
                </a:lnTo>
                <a:lnTo>
                  <a:pt x="45370" y="82090"/>
                </a:lnTo>
                <a:lnTo>
                  <a:pt x="45320" y="81960"/>
                </a:lnTo>
                <a:lnTo>
                  <a:pt x="45360" y="81920"/>
                </a:lnTo>
                <a:lnTo>
                  <a:pt x="45380" y="81890"/>
                </a:lnTo>
                <a:lnTo>
                  <a:pt x="45380" y="81880"/>
                </a:lnTo>
                <a:lnTo>
                  <a:pt x="45320" y="81880"/>
                </a:lnTo>
                <a:lnTo>
                  <a:pt x="45300" y="81870"/>
                </a:lnTo>
                <a:lnTo>
                  <a:pt x="45280" y="81840"/>
                </a:lnTo>
                <a:lnTo>
                  <a:pt x="45290" y="81760"/>
                </a:lnTo>
                <a:lnTo>
                  <a:pt x="45390" y="81710"/>
                </a:lnTo>
                <a:lnTo>
                  <a:pt x="45390" y="81660"/>
                </a:lnTo>
                <a:lnTo>
                  <a:pt x="45320" y="81700"/>
                </a:lnTo>
                <a:lnTo>
                  <a:pt x="45260" y="81680"/>
                </a:lnTo>
                <a:lnTo>
                  <a:pt x="45220" y="81610"/>
                </a:lnTo>
                <a:lnTo>
                  <a:pt x="45170" y="81440"/>
                </a:lnTo>
                <a:lnTo>
                  <a:pt x="45170" y="81410"/>
                </a:lnTo>
                <a:lnTo>
                  <a:pt x="45170" y="81300"/>
                </a:lnTo>
                <a:lnTo>
                  <a:pt x="45170" y="81270"/>
                </a:lnTo>
                <a:lnTo>
                  <a:pt x="45180" y="81250"/>
                </a:lnTo>
                <a:lnTo>
                  <a:pt x="45180" y="81240"/>
                </a:lnTo>
                <a:lnTo>
                  <a:pt x="45160" y="81210"/>
                </a:lnTo>
                <a:lnTo>
                  <a:pt x="45130" y="81180"/>
                </a:lnTo>
                <a:lnTo>
                  <a:pt x="45120" y="81170"/>
                </a:lnTo>
                <a:lnTo>
                  <a:pt x="45120" y="81130"/>
                </a:lnTo>
                <a:lnTo>
                  <a:pt x="45110" y="81120"/>
                </a:lnTo>
                <a:lnTo>
                  <a:pt x="45070" y="81100"/>
                </a:lnTo>
                <a:lnTo>
                  <a:pt x="45060" y="81080"/>
                </a:lnTo>
                <a:lnTo>
                  <a:pt x="45050" y="81050"/>
                </a:lnTo>
                <a:lnTo>
                  <a:pt x="45060" y="81030"/>
                </a:lnTo>
                <a:lnTo>
                  <a:pt x="45080" y="81010"/>
                </a:lnTo>
                <a:lnTo>
                  <a:pt x="45080" y="80990"/>
                </a:lnTo>
                <a:lnTo>
                  <a:pt x="45100" y="80970"/>
                </a:lnTo>
                <a:lnTo>
                  <a:pt x="45140" y="81010"/>
                </a:lnTo>
                <a:lnTo>
                  <a:pt x="45200" y="81090"/>
                </a:lnTo>
                <a:lnTo>
                  <a:pt x="45210" y="81120"/>
                </a:lnTo>
                <a:lnTo>
                  <a:pt x="45200" y="81150"/>
                </a:lnTo>
                <a:lnTo>
                  <a:pt x="45210" y="81180"/>
                </a:lnTo>
                <a:lnTo>
                  <a:pt x="45220" y="81200"/>
                </a:lnTo>
                <a:lnTo>
                  <a:pt x="45240" y="81200"/>
                </a:lnTo>
                <a:lnTo>
                  <a:pt x="45240" y="81170"/>
                </a:lnTo>
                <a:lnTo>
                  <a:pt x="45230" y="81110"/>
                </a:lnTo>
                <a:lnTo>
                  <a:pt x="45220" y="81030"/>
                </a:lnTo>
                <a:lnTo>
                  <a:pt x="45230" y="80990"/>
                </a:lnTo>
                <a:lnTo>
                  <a:pt x="45260" y="80960"/>
                </a:lnTo>
                <a:lnTo>
                  <a:pt x="45260" y="80950"/>
                </a:lnTo>
                <a:lnTo>
                  <a:pt x="45230" y="80960"/>
                </a:lnTo>
                <a:lnTo>
                  <a:pt x="45200" y="80960"/>
                </a:lnTo>
                <a:lnTo>
                  <a:pt x="45180" y="80940"/>
                </a:lnTo>
                <a:lnTo>
                  <a:pt x="45160" y="80920"/>
                </a:lnTo>
                <a:lnTo>
                  <a:pt x="45170" y="80890"/>
                </a:lnTo>
                <a:lnTo>
                  <a:pt x="45220" y="80810"/>
                </a:lnTo>
                <a:lnTo>
                  <a:pt x="45200" y="80780"/>
                </a:lnTo>
                <a:lnTo>
                  <a:pt x="45180" y="80790"/>
                </a:lnTo>
                <a:lnTo>
                  <a:pt x="45160" y="80820"/>
                </a:lnTo>
                <a:lnTo>
                  <a:pt x="45140" y="80820"/>
                </a:lnTo>
                <a:lnTo>
                  <a:pt x="45130" y="80810"/>
                </a:lnTo>
                <a:lnTo>
                  <a:pt x="45080" y="80750"/>
                </a:lnTo>
                <a:lnTo>
                  <a:pt x="45070" y="80770"/>
                </a:lnTo>
                <a:lnTo>
                  <a:pt x="45080" y="80790"/>
                </a:lnTo>
                <a:lnTo>
                  <a:pt x="45090" y="80800"/>
                </a:lnTo>
                <a:lnTo>
                  <a:pt x="45090" y="80820"/>
                </a:lnTo>
                <a:lnTo>
                  <a:pt x="45100" y="80870"/>
                </a:lnTo>
                <a:lnTo>
                  <a:pt x="45090" y="80880"/>
                </a:lnTo>
                <a:lnTo>
                  <a:pt x="45080" y="80880"/>
                </a:lnTo>
                <a:lnTo>
                  <a:pt x="45060" y="80910"/>
                </a:lnTo>
                <a:lnTo>
                  <a:pt x="44920" y="81060"/>
                </a:lnTo>
                <a:lnTo>
                  <a:pt x="44880" y="81090"/>
                </a:lnTo>
                <a:lnTo>
                  <a:pt x="44850" y="81090"/>
                </a:lnTo>
                <a:lnTo>
                  <a:pt x="44820" y="81070"/>
                </a:lnTo>
                <a:lnTo>
                  <a:pt x="44770" y="81010"/>
                </a:lnTo>
                <a:lnTo>
                  <a:pt x="44720" y="80970"/>
                </a:lnTo>
                <a:lnTo>
                  <a:pt x="44710" y="80950"/>
                </a:lnTo>
                <a:lnTo>
                  <a:pt x="44700" y="80920"/>
                </a:lnTo>
                <a:lnTo>
                  <a:pt x="44690" y="80840"/>
                </a:lnTo>
                <a:lnTo>
                  <a:pt x="44680" y="80800"/>
                </a:lnTo>
                <a:lnTo>
                  <a:pt x="44650" y="80750"/>
                </a:lnTo>
                <a:lnTo>
                  <a:pt x="44620" y="80720"/>
                </a:lnTo>
                <a:lnTo>
                  <a:pt x="44610" y="80770"/>
                </a:lnTo>
                <a:lnTo>
                  <a:pt x="44620" y="80830"/>
                </a:lnTo>
                <a:lnTo>
                  <a:pt x="44630" y="80900"/>
                </a:lnTo>
                <a:lnTo>
                  <a:pt x="44630" y="80960"/>
                </a:lnTo>
                <a:lnTo>
                  <a:pt x="44610" y="81000"/>
                </a:lnTo>
                <a:lnTo>
                  <a:pt x="44560" y="81020"/>
                </a:lnTo>
                <a:lnTo>
                  <a:pt x="44520" y="81000"/>
                </a:lnTo>
                <a:lnTo>
                  <a:pt x="44470" y="80960"/>
                </a:lnTo>
                <a:lnTo>
                  <a:pt x="44430" y="80950"/>
                </a:lnTo>
                <a:lnTo>
                  <a:pt x="44410" y="80920"/>
                </a:lnTo>
                <a:lnTo>
                  <a:pt x="44420" y="80730"/>
                </a:lnTo>
                <a:lnTo>
                  <a:pt x="44420" y="80670"/>
                </a:lnTo>
                <a:lnTo>
                  <a:pt x="44390" y="80640"/>
                </a:lnTo>
                <a:lnTo>
                  <a:pt x="44380" y="80610"/>
                </a:lnTo>
                <a:lnTo>
                  <a:pt x="44380" y="80580"/>
                </a:lnTo>
                <a:lnTo>
                  <a:pt x="44390" y="80550"/>
                </a:lnTo>
                <a:lnTo>
                  <a:pt x="44480" y="80410"/>
                </a:lnTo>
                <a:lnTo>
                  <a:pt x="44520" y="80370"/>
                </a:lnTo>
                <a:lnTo>
                  <a:pt x="44510" y="80350"/>
                </a:lnTo>
                <a:lnTo>
                  <a:pt x="44500" y="80330"/>
                </a:lnTo>
                <a:lnTo>
                  <a:pt x="44510" y="80310"/>
                </a:lnTo>
                <a:lnTo>
                  <a:pt x="44530" y="80290"/>
                </a:lnTo>
                <a:lnTo>
                  <a:pt x="44530" y="80270"/>
                </a:lnTo>
                <a:lnTo>
                  <a:pt x="44500" y="80280"/>
                </a:lnTo>
                <a:lnTo>
                  <a:pt x="44480" y="80300"/>
                </a:lnTo>
                <a:lnTo>
                  <a:pt x="44330" y="80500"/>
                </a:lnTo>
                <a:lnTo>
                  <a:pt x="44300" y="80510"/>
                </a:lnTo>
                <a:lnTo>
                  <a:pt x="44240" y="80510"/>
                </a:lnTo>
                <a:lnTo>
                  <a:pt x="44230" y="80480"/>
                </a:lnTo>
                <a:lnTo>
                  <a:pt x="44230" y="80370"/>
                </a:lnTo>
                <a:lnTo>
                  <a:pt x="44220" y="80330"/>
                </a:lnTo>
                <a:lnTo>
                  <a:pt x="44250" y="80300"/>
                </a:lnTo>
                <a:lnTo>
                  <a:pt x="44250" y="80280"/>
                </a:lnTo>
                <a:lnTo>
                  <a:pt x="44230" y="80250"/>
                </a:lnTo>
                <a:lnTo>
                  <a:pt x="44200" y="80230"/>
                </a:lnTo>
                <a:lnTo>
                  <a:pt x="44240" y="80140"/>
                </a:lnTo>
                <a:lnTo>
                  <a:pt x="44310" y="80070"/>
                </a:lnTo>
                <a:lnTo>
                  <a:pt x="44390" y="80040"/>
                </a:lnTo>
                <a:lnTo>
                  <a:pt x="44470" y="80030"/>
                </a:lnTo>
                <a:lnTo>
                  <a:pt x="44670" y="80070"/>
                </a:lnTo>
                <a:lnTo>
                  <a:pt x="44710" y="80090"/>
                </a:lnTo>
                <a:lnTo>
                  <a:pt x="44750" y="80090"/>
                </a:lnTo>
                <a:lnTo>
                  <a:pt x="44780" y="80080"/>
                </a:lnTo>
                <a:lnTo>
                  <a:pt x="44800" y="80010"/>
                </a:lnTo>
                <a:lnTo>
                  <a:pt x="44840" y="80040"/>
                </a:lnTo>
                <a:lnTo>
                  <a:pt x="44890" y="80080"/>
                </a:lnTo>
                <a:lnTo>
                  <a:pt x="44930" y="80140"/>
                </a:lnTo>
                <a:lnTo>
                  <a:pt x="44920" y="80210"/>
                </a:lnTo>
                <a:lnTo>
                  <a:pt x="45020" y="80290"/>
                </a:lnTo>
                <a:lnTo>
                  <a:pt x="45020" y="80250"/>
                </a:lnTo>
                <a:lnTo>
                  <a:pt x="45040" y="80210"/>
                </a:lnTo>
                <a:lnTo>
                  <a:pt x="45040" y="80170"/>
                </a:lnTo>
                <a:lnTo>
                  <a:pt x="45000" y="80050"/>
                </a:lnTo>
                <a:lnTo>
                  <a:pt x="44920" y="79950"/>
                </a:lnTo>
                <a:lnTo>
                  <a:pt x="44910" y="79950"/>
                </a:lnTo>
                <a:lnTo>
                  <a:pt x="44900" y="79950"/>
                </a:lnTo>
                <a:lnTo>
                  <a:pt x="44890" y="79950"/>
                </a:lnTo>
                <a:lnTo>
                  <a:pt x="44880" y="79920"/>
                </a:lnTo>
                <a:lnTo>
                  <a:pt x="44890" y="79910"/>
                </a:lnTo>
                <a:lnTo>
                  <a:pt x="44890" y="79900"/>
                </a:lnTo>
                <a:lnTo>
                  <a:pt x="44900" y="79900"/>
                </a:lnTo>
                <a:lnTo>
                  <a:pt x="44910" y="79890"/>
                </a:lnTo>
                <a:lnTo>
                  <a:pt x="44930" y="79820"/>
                </a:lnTo>
                <a:lnTo>
                  <a:pt x="44970" y="79820"/>
                </a:lnTo>
                <a:lnTo>
                  <a:pt x="45020" y="79850"/>
                </a:lnTo>
                <a:lnTo>
                  <a:pt x="45070" y="79900"/>
                </a:lnTo>
                <a:lnTo>
                  <a:pt x="45100" y="79910"/>
                </a:lnTo>
                <a:lnTo>
                  <a:pt x="45120" y="79910"/>
                </a:lnTo>
                <a:lnTo>
                  <a:pt x="45130" y="79890"/>
                </a:lnTo>
                <a:lnTo>
                  <a:pt x="45120" y="79860"/>
                </a:lnTo>
                <a:lnTo>
                  <a:pt x="45070" y="79830"/>
                </a:lnTo>
                <a:lnTo>
                  <a:pt x="45040" y="79820"/>
                </a:lnTo>
                <a:lnTo>
                  <a:pt x="45060" y="79790"/>
                </a:lnTo>
                <a:lnTo>
                  <a:pt x="45070" y="79750"/>
                </a:lnTo>
                <a:lnTo>
                  <a:pt x="45080" y="79710"/>
                </a:lnTo>
                <a:lnTo>
                  <a:pt x="45080" y="79670"/>
                </a:lnTo>
                <a:lnTo>
                  <a:pt x="45080" y="79620"/>
                </a:lnTo>
                <a:lnTo>
                  <a:pt x="45060" y="79540"/>
                </a:lnTo>
                <a:lnTo>
                  <a:pt x="45060" y="79500"/>
                </a:lnTo>
                <a:lnTo>
                  <a:pt x="45080" y="79450"/>
                </a:lnTo>
                <a:lnTo>
                  <a:pt x="45110" y="79420"/>
                </a:lnTo>
                <a:lnTo>
                  <a:pt x="45140" y="79410"/>
                </a:lnTo>
                <a:lnTo>
                  <a:pt x="45210" y="79400"/>
                </a:lnTo>
                <a:lnTo>
                  <a:pt x="45270" y="79370"/>
                </a:lnTo>
                <a:lnTo>
                  <a:pt x="45290" y="79360"/>
                </a:lnTo>
                <a:lnTo>
                  <a:pt x="45320" y="79370"/>
                </a:lnTo>
                <a:lnTo>
                  <a:pt x="45350" y="79380"/>
                </a:lnTo>
                <a:lnTo>
                  <a:pt x="45380" y="79400"/>
                </a:lnTo>
                <a:lnTo>
                  <a:pt x="45410" y="79420"/>
                </a:lnTo>
                <a:lnTo>
                  <a:pt x="45460" y="79540"/>
                </a:lnTo>
                <a:lnTo>
                  <a:pt x="45480" y="79560"/>
                </a:lnTo>
                <a:lnTo>
                  <a:pt x="45510" y="79560"/>
                </a:lnTo>
                <a:lnTo>
                  <a:pt x="45520" y="79550"/>
                </a:lnTo>
                <a:lnTo>
                  <a:pt x="45510" y="79530"/>
                </a:lnTo>
                <a:lnTo>
                  <a:pt x="45520" y="79500"/>
                </a:lnTo>
                <a:lnTo>
                  <a:pt x="45540" y="79470"/>
                </a:lnTo>
                <a:lnTo>
                  <a:pt x="45560" y="79460"/>
                </a:lnTo>
                <a:lnTo>
                  <a:pt x="45620" y="79460"/>
                </a:lnTo>
                <a:lnTo>
                  <a:pt x="45600" y="79420"/>
                </a:lnTo>
                <a:lnTo>
                  <a:pt x="45560" y="79420"/>
                </a:lnTo>
                <a:lnTo>
                  <a:pt x="45520" y="79420"/>
                </a:lnTo>
                <a:lnTo>
                  <a:pt x="45480" y="79400"/>
                </a:lnTo>
                <a:lnTo>
                  <a:pt x="45470" y="79350"/>
                </a:lnTo>
                <a:lnTo>
                  <a:pt x="45460" y="79330"/>
                </a:lnTo>
                <a:lnTo>
                  <a:pt x="45450" y="79320"/>
                </a:lnTo>
                <a:lnTo>
                  <a:pt x="45430" y="79320"/>
                </a:lnTo>
                <a:lnTo>
                  <a:pt x="45390" y="79320"/>
                </a:lnTo>
                <a:lnTo>
                  <a:pt x="45330" y="79300"/>
                </a:lnTo>
                <a:lnTo>
                  <a:pt x="45260" y="79260"/>
                </a:lnTo>
                <a:lnTo>
                  <a:pt x="45160" y="79140"/>
                </a:lnTo>
                <a:lnTo>
                  <a:pt x="45160" y="79100"/>
                </a:lnTo>
                <a:lnTo>
                  <a:pt x="45170" y="79060"/>
                </a:lnTo>
                <a:lnTo>
                  <a:pt x="45190" y="79020"/>
                </a:lnTo>
                <a:lnTo>
                  <a:pt x="45210" y="79010"/>
                </a:lnTo>
                <a:lnTo>
                  <a:pt x="45280" y="79000"/>
                </a:lnTo>
                <a:lnTo>
                  <a:pt x="45310" y="78990"/>
                </a:lnTo>
                <a:lnTo>
                  <a:pt x="45340" y="78970"/>
                </a:lnTo>
                <a:lnTo>
                  <a:pt x="45380" y="78920"/>
                </a:lnTo>
                <a:lnTo>
                  <a:pt x="45420" y="78770"/>
                </a:lnTo>
                <a:lnTo>
                  <a:pt x="45460" y="78690"/>
                </a:lnTo>
                <a:lnTo>
                  <a:pt x="45410" y="78690"/>
                </a:lnTo>
                <a:lnTo>
                  <a:pt x="45370" y="78750"/>
                </a:lnTo>
                <a:lnTo>
                  <a:pt x="45310" y="78890"/>
                </a:lnTo>
                <a:lnTo>
                  <a:pt x="45280" y="78910"/>
                </a:lnTo>
                <a:lnTo>
                  <a:pt x="45260" y="78930"/>
                </a:lnTo>
                <a:lnTo>
                  <a:pt x="45240" y="78940"/>
                </a:lnTo>
                <a:lnTo>
                  <a:pt x="45190" y="78960"/>
                </a:lnTo>
                <a:lnTo>
                  <a:pt x="45160" y="78980"/>
                </a:lnTo>
                <a:lnTo>
                  <a:pt x="45100" y="79010"/>
                </a:lnTo>
                <a:lnTo>
                  <a:pt x="45080" y="79060"/>
                </a:lnTo>
                <a:lnTo>
                  <a:pt x="45070" y="79190"/>
                </a:lnTo>
                <a:lnTo>
                  <a:pt x="45060" y="79220"/>
                </a:lnTo>
                <a:lnTo>
                  <a:pt x="45040" y="79230"/>
                </a:lnTo>
                <a:lnTo>
                  <a:pt x="45030" y="79250"/>
                </a:lnTo>
                <a:lnTo>
                  <a:pt x="45020" y="79290"/>
                </a:lnTo>
                <a:lnTo>
                  <a:pt x="45020" y="79330"/>
                </a:lnTo>
                <a:lnTo>
                  <a:pt x="45030" y="79360"/>
                </a:lnTo>
                <a:lnTo>
                  <a:pt x="45030" y="79380"/>
                </a:lnTo>
                <a:lnTo>
                  <a:pt x="44980" y="79480"/>
                </a:lnTo>
                <a:lnTo>
                  <a:pt x="44980" y="79530"/>
                </a:lnTo>
                <a:lnTo>
                  <a:pt x="45000" y="79590"/>
                </a:lnTo>
                <a:lnTo>
                  <a:pt x="45010" y="79660"/>
                </a:lnTo>
                <a:lnTo>
                  <a:pt x="44980" y="79710"/>
                </a:lnTo>
                <a:lnTo>
                  <a:pt x="44940" y="79760"/>
                </a:lnTo>
                <a:lnTo>
                  <a:pt x="44900" y="79800"/>
                </a:lnTo>
                <a:lnTo>
                  <a:pt x="44870" y="79810"/>
                </a:lnTo>
                <a:lnTo>
                  <a:pt x="44850" y="79800"/>
                </a:lnTo>
                <a:lnTo>
                  <a:pt x="44830" y="79830"/>
                </a:lnTo>
                <a:lnTo>
                  <a:pt x="44810" y="79880"/>
                </a:lnTo>
                <a:lnTo>
                  <a:pt x="44780" y="79900"/>
                </a:lnTo>
                <a:lnTo>
                  <a:pt x="44760" y="79910"/>
                </a:lnTo>
                <a:lnTo>
                  <a:pt x="44690" y="79910"/>
                </a:lnTo>
                <a:lnTo>
                  <a:pt x="44580" y="79890"/>
                </a:lnTo>
                <a:lnTo>
                  <a:pt x="44550" y="79870"/>
                </a:lnTo>
                <a:lnTo>
                  <a:pt x="44460" y="79760"/>
                </a:lnTo>
                <a:lnTo>
                  <a:pt x="44430" y="79720"/>
                </a:lnTo>
                <a:lnTo>
                  <a:pt x="44540" y="79640"/>
                </a:lnTo>
                <a:lnTo>
                  <a:pt x="44560" y="79620"/>
                </a:lnTo>
                <a:lnTo>
                  <a:pt x="44550" y="79570"/>
                </a:lnTo>
                <a:lnTo>
                  <a:pt x="44520" y="79540"/>
                </a:lnTo>
                <a:lnTo>
                  <a:pt x="44450" y="79500"/>
                </a:lnTo>
                <a:lnTo>
                  <a:pt x="44450" y="79540"/>
                </a:lnTo>
                <a:lnTo>
                  <a:pt x="44450" y="79560"/>
                </a:lnTo>
                <a:lnTo>
                  <a:pt x="44460" y="79580"/>
                </a:lnTo>
                <a:lnTo>
                  <a:pt x="44420" y="79630"/>
                </a:lnTo>
                <a:lnTo>
                  <a:pt x="44390" y="79620"/>
                </a:lnTo>
                <a:lnTo>
                  <a:pt x="44360" y="79500"/>
                </a:lnTo>
                <a:lnTo>
                  <a:pt x="44330" y="79440"/>
                </a:lnTo>
                <a:lnTo>
                  <a:pt x="44260" y="79330"/>
                </a:lnTo>
                <a:lnTo>
                  <a:pt x="44230" y="79260"/>
                </a:lnTo>
                <a:lnTo>
                  <a:pt x="44260" y="79210"/>
                </a:lnTo>
                <a:lnTo>
                  <a:pt x="44290" y="79170"/>
                </a:lnTo>
                <a:lnTo>
                  <a:pt x="44300" y="79130"/>
                </a:lnTo>
                <a:lnTo>
                  <a:pt x="44260" y="79090"/>
                </a:lnTo>
                <a:lnTo>
                  <a:pt x="44230" y="79080"/>
                </a:lnTo>
                <a:lnTo>
                  <a:pt x="44210" y="79080"/>
                </a:lnTo>
                <a:lnTo>
                  <a:pt x="44190" y="79070"/>
                </a:lnTo>
                <a:lnTo>
                  <a:pt x="44180" y="78980"/>
                </a:lnTo>
                <a:lnTo>
                  <a:pt x="44160" y="78960"/>
                </a:lnTo>
                <a:lnTo>
                  <a:pt x="44120" y="78910"/>
                </a:lnTo>
                <a:lnTo>
                  <a:pt x="44150" y="78890"/>
                </a:lnTo>
                <a:lnTo>
                  <a:pt x="44260" y="78860"/>
                </a:lnTo>
                <a:lnTo>
                  <a:pt x="44280" y="78860"/>
                </a:lnTo>
                <a:lnTo>
                  <a:pt x="44290" y="78900"/>
                </a:lnTo>
                <a:lnTo>
                  <a:pt x="44310" y="78950"/>
                </a:lnTo>
                <a:lnTo>
                  <a:pt x="44330" y="79000"/>
                </a:lnTo>
                <a:lnTo>
                  <a:pt x="44350" y="79040"/>
                </a:lnTo>
                <a:lnTo>
                  <a:pt x="44370" y="79080"/>
                </a:lnTo>
                <a:lnTo>
                  <a:pt x="44410" y="79190"/>
                </a:lnTo>
                <a:lnTo>
                  <a:pt x="44430" y="79220"/>
                </a:lnTo>
                <a:lnTo>
                  <a:pt x="44470" y="79220"/>
                </a:lnTo>
                <a:lnTo>
                  <a:pt x="44450" y="79160"/>
                </a:lnTo>
                <a:lnTo>
                  <a:pt x="44400" y="79070"/>
                </a:lnTo>
                <a:lnTo>
                  <a:pt x="44410" y="79050"/>
                </a:lnTo>
                <a:lnTo>
                  <a:pt x="44420" y="79020"/>
                </a:lnTo>
                <a:lnTo>
                  <a:pt x="44430" y="79010"/>
                </a:lnTo>
                <a:lnTo>
                  <a:pt x="44390" y="78980"/>
                </a:lnTo>
                <a:lnTo>
                  <a:pt x="44380" y="78950"/>
                </a:lnTo>
                <a:lnTo>
                  <a:pt x="44390" y="78920"/>
                </a:lnTo>
                <a:lnTo>
                  <a:pt x="44430" y="78910"/>
                </a:lnTo>
                <a:lnTo>
                  <a:pt x="44470" y="78930"/>
                </a:lnTo>
                <a:lnTo>
                  <a:pt x="44530" y="79010"/>
                </a:lnTo>
                <a:lnTo>
                  <a:pt x="44560" y="79030"/>
                </a:lnTo>
                <a:lnTo>
                  <a:pt x="44770" y="79080"/>
                </a:lnTo>
                <a:lnTo>
                  <a:pt x="44810" y="79100"/>
                </a:lnTo>
                <a:lnTo>
                  <a:pt x="44850" y="79110"/>
                </a:lnTo>
                <a:lnTo>
                  <a:pt x="44880" y="79090"/>
                </a:lnTo>
                <a:lnTo>
                  <a:pt x="44830" y="79050"/>
                </a:lnTo>
                <a:lnTo>
                  <a:pt x="44710" y="79000"/>
                </a:lnTo>
                <a:lnTo>
                  <a:pt x="44650" y="78990"/>
                </a:lnTo>
                <a:lnTo>
                  <a:pt x="44630" y="78970"/>
                </a:lnTo>
                <a:lnTo>
                  <a:pt x="44630" y="78930"/>
                </a:lnTo>
                <a:lnTo>
                  <a:pt x="44630" y="78890"/>
                </a:lnTo>
                <a:lnTo>
                  <a:pt x="44640" y="78860"/>
                </a:lnTo>
                <a:lnTo>
                  <a:pt x="44650" y="78840"/>
                </a:lnTo>
                <a:lnTo>
                  <a:pt x="44630" y="78820"/>
                </a:lnTo>
                <a:lnTo>
                  <a:pt x="44620" y="78810"/>
                </a:lnTo>
                <a:lnTo>
                  <a:pt x="44600" y="78820"/>
                </a:lnTo>
                <a:lnTo>
                  <a:pt x="44560" y="78870"/>
                </a:lnTo>
                <a:lnTo>
                  <a:pt x="44530" y="78880"/>
                </a:lnTo>
                <a:lnTo>
                  <a:pt x="44510" y="78870"/>
                </a:lnTo>
                <a:lnTo>
                  <a:pt x="44480" y="78810"/>
                </a:lnTo>
                <a:lnTo>
                  <a:pt x="44440" y="78770"/>
                </a:lnTo>
                <a:lnTo>
                  <a:pt x="44430" y="78750"/>
                </a:lnTo>
                <a:lnTo>
                  <a:pt x="44450" y="78730"/>
                </a:lnTo>
                <a:lnTo>
                  <a:pt x="44480" y="78730"/>
                </a:lnTo>
                <a:lnTo>
                  <a:pt x="44500" y="78710"/>
                </a:lnTo>
                <a:lnTo>
                  <a:pt x="44520" y="78680"/>
                </a:lnTo>
                <a:lnTo>
                  <a:pt x="44530" y="78650"/>
                </a:lnTo>
                <a:lnTo>
                  <a:pt x="44550" y="78620"/>
                </a:lnTo>
                <a:lnTo>
                  <a:pt x="44570" y="78600"/>
                </a:lnTo>
                <a:lnTo>
                  <a:pt x="44630" y="78580"/>
                </a:lnTo>
                <a:lnTo>
                  <a:pt x="44600" y="78570"/>
                </a:lnTo>
                <a:lnTo>
                  <a:pt x="44540" y="78550"/>
                </a:lnTo>
                <a:lnTo>
                  <a:pt x="44510" y="78560"/>
                </a:lnTo>
                <a:lnTo>
                  <a:pt x="44500" y="78570"/>
                </a:lnTo>
                <a:lnTo>
                  <a:pt x="44500" y="78620"/>
                </a:lnTo>
                <a:lnTo>
                  <a:pt x="44500" y="78640"/>
                </a:lnTo>
                <a:lnTo>
                  <a:pt x="44490" y="78640"/>
                </a:lnTo>
                <a:lnTo>
                  <a:pt x="44460" y="78650"/>
                </a:lnTo>
                <a:lnTo>
                  <a:pt x="44360" y="78710"/>
                </a:lnTo>
                <a:lnTo>
                  <a:pt x="44330" y="78720"/>
                </a:lnTo>
                <a:lnTo>
                  <a:pt x="44280" y="78700"/>
                </a:lnTo>
                <a:lnTo>
                  <a:pt x="44250" y="78700"/>
                </a:lnTo>
                <a:lnTo>
                  <a:pt x="44200" y="78800"/>
                </a:lnTo>
                <a:lnTo>
                  <a:pt x="44140" y="78760"/>
                </a:lnTo>
                <a:lnTo>
                  <a:pt x="44080" y="78680"/>
                </a:lnTo>
                <a:lnTo>
                  <a:pt x="44080" y="78640"/>
                </a:lnTo>
                <a:lnTo>
                  <a:pt x="44090" y="78620"/>
                </a:lnTo>
                <a:lnTo>
                  <a:pt x="44130" y="78510"/>
                </a:lnTo>
                <a:lnTo>
                  <a:pt x="44150" y="78490"/>
                </a:lnTo>
                <a:lnTo>
                  <a:pt x="44170" y="78470"/>
                </a:lnTo>
                <a:lnTo>
                  <a:pt x="44180" y="78440"/>
                </a:lnTo>
                <a:lnTo>
                  <a:pt x="44160" y="78400"/>
                </a:lnTo>
                <a:lnTo>
                  <a:pt x="44170" y="78340"/>
                </a:lnTo>
                <a:lnTo>
                  <a:pt x="44150" y="78290"/>
                </a:lnTo>
                <a:lnTo>
                  <a:pt x="44110" y="78280"/>
                </a:lnTo>
                <a:lnTo>
                  <a:pt x="44100" y="78300"/>
                </a:lnTo>
                <a:lnTo>
                  <a:pt x="44090" y="78350"/>
                </a:lnTo>
                <a:lnTo>
                  <a:pt x="44050" y="78430"/>
                </a:lnTo>
                <a:lnTo>
                  <a:pt x="44050" y="78470"/>
                </a:lnTo>
                <a:lnTo>
                  <a:pt x="44020" y="78560"/>
                </a:lnTo>
                <a:lnTo>
                  <a:pt x="43950" y="78580"/>
                </a:lnTo>
                <a:lnTo>
                  <a:pt x="43860" y="78560"/>
                </a:lnTo>
                <a:lnTo>
                  <a:pt x="43800" y="78520"/>
                </a:lnTo>
                <a:lnTo>
                  <a:pt x="43810" y="78510"/>
                </a:lnTo>
                <a:lnTo>
                  <a:pt x="43830" y="78490"/>
                </a:lnTo>
                <a:lnTo>
                  <a:pt x="43840" y="78480"/>
                </a:lnTo>
                <a:lnTo>
                  <a:pt x="43810" y="78460"/>
                </a:lnTo>
                <a:lnTo>
                  <a:pt x="43760" y="78470"/>
                </a:lnTo>
                <a:lnTo>
                  <a:pt x="43730" y="78460"/>
                </a:lnTo>
                <a:lnTo>
                  <a:pt x="43730" y="78450"/>
                </a:lnTo>
                <a:lnTo>
                  <a:pt x="43690" y="78380"/>
                </a:lnTo>
                <a:lnTo>
                  <a:pt x="43710" y="78340"/>
                </a:lnTo>
                <a:lnTo>
                  <a:pt x="43770" y="78290"/>
                </a:lnTo>
                <a:lnTo>
                  <a:pt x="43790" y="78250"/>
                </a:lnTo>
                <a:lnTo>
                  <a:pt x="43760" y="78250"/>
                </a:lnTo>
                <a:lnTo>
                  <a:pt x="43710" y="78280"/>
                </a:lnTo>
                <a:lnTo>
                  <a:pt x="43690" y="78290"/>
                </a:lnTo>
                <a:lnTo>
                  <a:pt x="43660" y="78270"/>
                </a:lnTo>
                <a:lnTo>
                  <a:pt x="43670" y="78240"/>
                </a:lnTo>
                <a:lnTo>
                  <a:pt x="43700" y="78200"/>
                </a:lnTo>
                <a:lnTo>
                  <a:pt x="43710" y="78170"/>
                </a:lnTo>
                <a:lnTo>
                  <a:pt x="43670" y="78180"/>
                </a:lnTo>
                <a:lnTo>
                  <a:pt x="43630" y="78210"/>
                </a:lnTo>
                <a:lnTo>
                  <a:pt x="43580" y="78220"/>
                </a:lnTo>
                <a:lnTo>
                  <a:pt x="43540" y="78210"/>
                </a:lnTo>
                <a:lnTo>
                  <a:pt x="43540" y="78180"/>
                </a:lnTo>
                <a:lnTo>
                  <a:pt x="43560" y="78150"/>
                </a:lnTo>
                <a:lnTo>
                  <a:pt x="43570" y="78130"/>
                </a:lnTo>
                <a:lnTo>
                  <a:pt x="43590" y="78110"/>
                </a:lnTo>
                <a:lnTo>
                  <a:pt x="43570" y="78090"/>
                </a:lnTo>
                <a:lnTo>
                  <a:pt x="43530" y="78130"/>
                </a:lnTo>
                <a:lnTo>
                  <a:pt x="43470" y="78150"/>
                </a:lnTo>
                <a:lnTo>
                  <a:pt x="43420" y="78140"/>
                </a:lnTo>
                <a:lnTo>
                  <a:pt x="43400" y="78060"/>
                </a:lnTo>
                <a:lnTo>
                  <a:pt x="43400" y="78020"/>
                </a:lnTo>
                <a:lnTo>
                  <a:pt x="43420" y="78000"/>
                </a:lnTo>
                <a:lnTo>
                  <a:pt x="43460" y="77960"/>
                </a:lnTo>
                <a:lnTo>
                  <a:pt x="43500" y="77900"/>
                </a:lnTo>
                <a:lnTo>
                  <a:pt x="43520" y="77870"/>
                </a:lnTo>
                <a:lnTo>
                  <a:pt x="43540" y="77860"/>
                </a:lnTo>
                <a:lnTo>
                  <a:pt x="43570" y="77850"/>
                </a:lnTo>
                <a:lnTo>
                  <a:pt x="43620" y="77820"/>
                </a:lnTo>
                <a:lnTo>
                  <a:pt x="43650" y="77820"/>
                </a:lnTo>
                <a:lnTo>
                  <a:pt x="43690" y="77830"/>
                </a:lnTo>
                <a:lnTo>
                  <a:pt x="43690" y="77860"/>
                </a:lnTo>
                <a:lnTo>
                  <a:pt x="43690" y="77890"/>
                </a:lnTo>
                <a:lnTo>
                  <a:pt x="43700" y="77920"/>
                </a:lnTo>
                <a:lnTo>
                  <a:pt x="43720" y="77920"/>
                </a:lnTo>
                <a:lnTo>
                  <a:pt x="43740" y="77920"/>
                </a:lnTo>
                <a:lnTo>
                  <a:pt x="43760" y="77900"/>
                </a:lnTo>
                <a:lnTo>
                  <a:pt x="43750" y="77870"/>
                </a:lnTo>
                <a:lnTo>
                  <a:pt x="43740" y="77840"/>
                </a:lnTo>
                <a:lnTo>
                  <a:pt x="43740" y="77810"/>
                </a:lnTo>
                <a:lnTo>
                  <a:pt x="43750" y="77780"/>
                </a:lnTo>
                <a:lnTo>
                  <a:pt x="43760" y="77760"/>
                </a:lnTo>
                <a:lnTo>
                  <a:pt x="43790" y="77790"/>
                </a:lnTo>
                <a:lnTo>
                  <a:pt x="43820" y="77820"/>
                </a:lnTo>
                <a:lnTo>
                  <a:pt x="43810" y="77820"/>
                </a:lnTo>
                <a:lnTo>
                  <a:pt x="43820" y="77820"/>
                </a:lnTo>
                <a:lnTo>
                  <a:pt x="44030" y="77790"/>
                </a:lnTo>
                <a:lnTo>
                  <a:pt x="44050" y="77800"/>
                </a:lnTo>
                <a:lnTo>
                  <a:pt x="44060" y="77850"/>
                </a:lnTo>
                <a:lnTo>
                  <a:pt x="44070" y="77860"/>
                </a:lnTo>
                <a:lnTo>
                  <a:pt x="44120" y="77900"/>
                </a:lnTo>
                <a:lnTo>
                  <a:pt x="44130" y="77920"/>
                </a:lnTo>
                <a:lnTo>
                  <a:pt x="44080" y="78000"/>
                </a:lnTo>
                <a:lnTo>
                  <a:pt x="44070" y="78030"/>
                </a:lnTo>
                <a:lnTo>
                  <a:pt x="44090" y="78020"/>
                </a:lnTo>
                <a:lnTo>
                  <a:pt x="44110" y="78010"/>
                </a:lnTo>
                <a:lnTo>
                  <a:pt x="44140" y="78010"/>
                </a:lnTo>
                <a:lnTo>
                  <a:pt x="44160" y="78010"/>
                </a:lnTo>
                <a:lnTo>
                  <a:pt x="44170" y="78020"/>
                </a:lnTo>
                <a:lnTo>
                  <a:pt x="44170" y="78040"/>
                </a:lnTo>
                <a:lnTo>
                  <a:pt x="44180" y="78050"/>
                </a:lnTo>
                <a:lnTo>
                  <a:pt x="44220" y="78070"/>
                </a:lnTo>
                <a:lnTo>
                  <a:pt x="44250" y="78100"/>
                </a:lnTo>
                <a:lnTo>
                  <a:pt x="44280" y="78140"/>
                </a:lnTo>
                <a:lnTo>
                  <a:pt x="44290" y="78190"/>
                </a:lnTo>
                <a:lnTo>
                  <a:pt x="44270" y="78250"/>
                </a:lnTo>
                <a:lnTo>
                  <a:pt x="44310" y="78280"/>
                </a:lnTo>
                <a:lnTo>
                  <a:pt x="44340" y="78260"/>
                </a:lnTo>
                <a:lnTo>
                  <a:pt x="44400" y="78190"/>
                </a:lnTo>
                <a:lnTo>
                  <a:pt x="44440" y="78180"/>
                </a:lnTo>
                <a:lnTo>
                  <a:pt x="44490" y="78190"/>
                </a:lnTo>
                <a:lnTo>
                  <a:pt x="44740" y="78360"/>
                </a:lnTo>
                <a:lnTo>
                  <a:pt x="44830" y="78390"/>
                </a:lnTo>
                <a:lnTo>
                  <a:pt x="44920" y="78360"/>
                </a:lnTo>
                <a:lnTo>
                  <a:pt x="44890" y="78320"/>
                </a:lnTo>
                <a:lnTo>
                  <a:pt x="44710" y="78270"/>
                </a:lnTo>
                <a:lnTo>
                  <a:pt x="44660" y="78230"/>
                </a:lnTo>
                <a:lnTo>
                  <a:pt x="44620" y="78180"/>
                </a:lnTo>
                <a:lnTo>
                  <a:pt x="44620" y="78150"/>
                </a:lnTo>
                <a:lnTo>
                  <a:pt x="44670" y="78150"/>
                </a:lnTo>
                <a:lnTo>
                  <a:pt x="44650" y="78120"/>
                </a:lnTo>
                <a:lnTo>
                  <a:pt x="44620" y="78110"/>
                </a:lnTo>
                <a:lnTo>
                  <a:pt x="44550" y="78130"/>
                </a:lnTo>
                <a:lnTo>
                  <a:pt x="44530" y="78120"/>
                </a:lnTo>
                <a:lnTo>
                  <a:pt x="44510" y="78100"/>
                </a:lnTo>
                <a:lnTo>
                  <a:pt x="44500" y="78090"/>
                </a:lnTo>
                <a:lnTo>
                  <a:pt x="44480" y="78090"/>
                </a:lnTo>
                <a:lnTo>
                  <a:pt x="44460" y="78110"/>
                </a:lnTo>
                <a:lnTo>
                  <a:pt x="44370" y="78120"/>
                </a:lnTo>
                <a:lnTo>
                  <a:pt x="44340" y="78110"/>
                </a:lnTo>
                <a:lnTo>
                  <a:pt x="44310" y="78070"/>
                </a:lnTo>
                <a:lnTo>
                  <a:pt x="44290" y="78040"/>
                </a:lnTo>
                <a:lnTo>
                  <a:pt x="44280" y="78020"/>
                </a:lnTo>
                <a:lnTo>
                  <a:pt x="44270" y="77940"/>
                </a:lnTo>
                <a:lnTo>
                  <a:pt x="44260" y="77890"/>
                </a:lnTo>
                <a:lnTo>
                  <a:pt x="44230" y="77820"/>
                </a:lnTo>
                <a:lnTo>
                  <a:pt x="44220" y="77770"/>
                </a:lnTo>
                <a:lnTo>
                  <a:pt x="44210" y="77770"/>
                </a:lnTo>
                <a:lnTo>
                  <a:pt x="44140" y="77730"/>
                </a:lnTo>
                <a:lnTo>
                  <a:pt x="44120" y="77710"/>
                </a:lnTo>
                <a:lnTo>
                  <a:pt x="44030" y="77590"/>
                </a:lnTo>
                <a:lnTo>
                  <a:pt x="44000" y="77520"/>
                </a:lnTo>
                <a:lnTo>
                  <a:pt x="44010" y="77470"/>
                </a:lnTo>
                <a:lnTo>
                  <a:pt x="44000" y="77400"/>
                </a:lnTo>
                <a:lnTo>
                  <a:pt x="44030" y="77360"/>
                </a:lnTo>
                <a:lnTo>
                  <a:pt x="44060" y="77340"/>
                </a:lnTo>
                <a:lnTo>
                  <a:pt x="44080" y="77340"/>
                </a:lnTo>
                <a:lnTo>
                  <a:pt x="44090" y="77400"/>
                </a:lnTo>
                <a:lnTo>
                  <a:pt x="44120" y="77400"/>
                </a:lnTo>
                <a:lnTo>
                  <a:pt x="44150" y="77370"/>
                </a:lnTo>
                <a:lnTo>
                  <a:pt x="44180" y="77350"/>
                </a:lnTo>
                <a:lnTo>
                  <a:pt x="44250" y="77370"/>
                </a:lnTo>
                <a:lnTo>
                  <a:pt x="44300" y="77430"/>
                </a:lnTo>
                <a:lnTo>
                  <a:pt x="44390" y="77580"/>
                </a:lnTo>
                <a:lnTo>
                  <a:pt x="44410" y="77590"/>
                </a:lnTo>
                <a:lnTo>
                  <a:pt x="44430" y="77580"/>
                </a:lnTo>
                <a:lnTo>
                  <a:pt x="44440" y="77560"/>
                </a:lnTo>
                <a:lnTo>
                  <a:pt x="44460" y="77550"/>
                </a:lnTo>
                <a:lnTo>
                  <a:pt x="44470" y="77550"/>
                </a:lnTo>
                <a:lnTo>
                  <a:pt x="44520" y="77590"/>
                </a:lnTo>
                <a:lnTo>
                  <a:pt x="44530" y="77600"/>
                </a:lnTo>
                <a:lnTo>
                  <a:pt x="44550" y="77630"/>
                </a:lnTo>
                <a:lnTo>
                  <a:pt x="44560" y="77640"/>
                </a:lnTo>
                <a:lnTo>
                  <a:pt x="44570" y="77650"/>
                </a:lnTo>
                <a:lnTo>
                  <a:pt x="44750" y="77620"/>
                </a:lnTo>
                <a:lnTo>
                  <a:pt x="44780" y="77620"/>
                </a:lnTo>
                <a:lnTo>
                  <a:pt x="44810" y="77660"/>
                </a:lnTo>
                <a:lnTo>
                  <a:pt x="44840" y="77740"/>
                </a:lnTo>
                <a:lnTo>
                  <a:pt x="44870" y="77760"/>
                </a:lnTo>
                <a:lnTo>
                  <a:pt x="44870" y="77700"/>
                </a:lnTo>
                <a:lnTo>
                  <a:pt x="44860" y="77640"/>
                </a:lnTo>
                <a:lnTo>
                  <a:pt x="44850" y="77600"/>
                </a:lnTo>
                <a:lnTo>
                  <a:pt x="44820" y="77560"/>
                </a:lnTo>
                <a:lnTo>
                  <a:pt x="44760" y="77590"/>
                </a:lnTo>
                <a:lnTo>
                  <a:pt x="44690" y="77570"/>
                </a:lnTo>
                <a:lnTo>
                  <a:pt x="44650" y="77520"/>
                </a:lnTo>
                <a:lnTo>
                  <a:pt x="44660" y="77440"/>
                </a:lnTo>
                <a:lnTo>
                  <a:pt x="44730" y="77350"/>
                </a:lnTo>
                <a:lnTo>
                  <a:pt x="44750" y="77330"/>
                </a:lnTo>
                <a:lnTo>
                  <a:pt x="44820" y="77330"/>
                </a:lnTo>
                <a:lnTo>
                  <a:pt x="44850" y="77330"/>
                </a:lnTo>
                <a:lnTo>
                  <a:pt x="44880" y="77310"/>
                </a:lnTo>
                <a:lnTo>
                  <a:pt x="44840" y="77300"/>
                </a:lnTo>
                <a:lnTo>
                  <a:pt x="44830" y="77260"/>
                </a:lnTo>
                <a:lnTo>
                  <a:pt x="44830" y="77140"/>
                </a:lnTo>
                <a:lnTo>
                  <a:pt x="44810" y="77170"/>
                </a:lnTo>
                <a:lnTo>
                  <a:pt x="44780" y="77250"/>
                </a:lnTo>
                <a:lnTo>
                  <a:pt x="44760" y="77280"/>
                </a:lnTo>
                <a:lnTo>
                  <a:pt x="44740" y="77280"/>
                </a:lnTo>
                <a:lnTo>
                  <a:pt x="44700" y="77270"/>
                </a:lnTo>
                <a:lnTo>
                  <a:pt x="44680" y="77280"/>
                </a:lnTo>
                <a:lnTo>
                  <a:pt x="44680" y="77290"/>
                </a:lnTo>
                <a:lnTo>
                  <a:pt x="44670" y="77350"/>
                </a:lnTo>
                <a:lnTo>
                  <a:pt x="44670" y="77370"/>
                </a:lnTo>
                <a:lnTo>
                  <a:pt x="44640" y="77430"/>
                </a:lnTo>
                <a:lnTo>
                  <a:pt x="44600" y="77440"/>
                </a:lnTo>
                <a:lnTo>
                  <a:pt x="44500" y="77430"/>
                </a:lnTo>
                <a:lnTo>
                  <a:pt x="44460" y="77410"/>
                </a:lnTo>
                <a:lnTo>
                  <a:pt x="44440" y="77380"/>
                </a:lnTo>
                <a:lnTo>
                  <a:pt x="44420" y="77330"/>
                </a:lnTo>
                <a:lnTo>
                  <a:pt x="44400" y="77290"/>
                </a:lnTo>
                <a:lnTo>
                  <a:pt x="44320" y="77250"/>
                </a:lnTo>
                <a:lnTo>
                  <a:pt x="44140" y="77240"/>
                </a:lnTo>
                <a:lnTo>
                  <a:pt x="44070" y="77180"/>
                </a:lnTo>
                <a:lnTo>
                  <a:pt x="44040" y="77060"/>
                </a:lnTo>
                <a:lnTo>
                  <a:pt x="44030" y="76990"/>
                </a:lnTo>
                <a:lnTo>
                  <a:pt x="44030" y="76960"/>
                </a:lnTo>
                <a:lnTo>
                  <a:pt x="44050" y="76940"/>
                </a:lnTo>
                <a:lnTo>
                  <a:pt x="44080" y="76950"/>
                </a:lnTo>
                <a:lnTo>
                  <a:pt x="44100" y="76960"/>
                </a:lnTo>
                <a:lnTo>
                  <a:pt x="44120" y="76970"/>
                </a:lnTo>
                <a:lnTo>
                  <a:pt x="44140" y="76950"/>
                </a:lnTo>
                <a:lnTo>
                  <a:pt x="44150" y="76940"/>
                </a:lnTo>
                <a:lnTo>
                  <a:pt x="44160" y="76920"/>
                </a:lnTo>
                <a:lnTo>
                  <a:pt x="44170" y="76910"/>
                </a:lnTo>
                <a:lnTo>
                  <a:pt x="44210" y="76870"/>
                </a:lnTo>
                <a:lnTo>
                  <a:pt x="44260" y="76850"/>
                </a:lnTo>
                <a:lnTo>
                  <a:pt x="44300" y="76830"/>
                </a:lnTo>
                <a:lnTo>
                  <a:pt x="44490" y="76830"/>
                </a:lnTo>
                <a:lnTo>
                  <a:pt x="44530" y="76810"/>
                </a:lnTo>
                <a:lnTo>
                  <a:pt x="44520" y="76800"/>
                </a:lnTo>
                <a:lnTo>
                  <a:pt x="44530" y="76780"/>
                </a:lnTo>
                <a:lnTo>
                  <a:pt x="44530" y="76760"/>
                </a:lnTo>
                <a:lnTo>
                  <a:pt x="44550" y="76730"/>
                </a:lnTo>
                <a:lnTo>
                  <a:pt x="44480" y="76730"/>
                </a:lnTo>
                <a:lnTo>
                  <a:pt x="44360" y="76750"/>
                </a:lnTo>
                <a:lnTo>
                  <a:pt x="44300" y="76780"/>
                </a:lnTo>
                <a:lnTo>
                  <a:pt x="44210" y="76770"/>
                </a:lnTo>
                <a:lnTo>
                  <a:pt x="44150" y="76810"/>
                </a:lnTo>
                <a:lnTo>
                  <a:pt x="44130" y="76810"/>
                </a:lnTo>
                <a:lnTo>
                  <a:pt x="44090" y="76750"/>
                </a:lnTo>
                <a:lnTo>
                  <a:pt x="44070" y="76630"/>
                </a:lnTo>
                <a:lnTo>
                  <a:pt x="44080" y="76510"/>
                </a:lnTo>
                <a:lnTo>
                  <a:pt x="44110" y="76430"/>
                </a:lnTo>
                <a:lnTo>
                  <a:pt x="44180" y="76380"/>
                </a:lnTo>
                <a:lnTo>
                  <a:pt x="44190" y="76370"/>
                </a:lnTo>
                <a:lnTo>
                  <a:pt x="44200" y="76360"/>
                </a:lnTo>
                <a:lnTo>
                  <a:pt x="44220" y="76340"/>
                </a:lnTo>
                <a:lnTo>
                  <a:pt x="44240" y="76320"/>
                </a:lnTo>
                <a:lnTo>
                  <a:pt x="44260" y="76310"/>
                </a:lnTo>
                <a:lnTo>
                  <a:pt x="44350" y="76300"/>
                </a:lnTo>
                <a:lnTo>
                  <a:pt x="44390" y="76290"/>
                </a:lnTo>
                <a:lnTo>
                  <a:pt x="44470" y="76250"/>
                </a:lnTo>
                <a:lnTo>
                  <a:pt x="44520" y="76240"/>
                </a:lnTo>
                <a:lnTo>
                  <a:pt x="44560" y="76250"/>
                </a:lnTo>
                <a:lnTo>
                  <a:pt x="44600" y="76280"/>
                </a:lnTo>
                <a:lnTo>
                  <a:pt x="44610" y="76330"/>
                </a:lnTo>
                <a:lnTo>
                  <a:pt x="44600" y="76380"/>
                </a:lnTo>
                <a:lnTo>
                  <a:pt x="44600" y="76430"/>
                </a:lnTo>
                <a:lnTo>
                  <a:pt x="44620" y="76470"/>
                </a:lnTo>
                <a:lnTo>
                  <a:pt x="44650" y="76330"/>
                </a:lnTo>
                <a:lnTo>
                  <a:pt x="44660" y="76300"/>
                </a:lnTo>
                <a:lnTo>
                  <a:pt x="44690" y="76280"/>
                </a:lnTo>
                <a:lnTo>
                  <a:pt x="44730" y="76280"/>
                </a:lnTo>
                <a:lnTo>
                  <a:pt x="44770" y="76300"/>
                </a:lnTo>
                <a:lnTo>
                  <a:pt x="44800" y="76330"/>
                </a:lnTo>
                <a:lnTo>
                  <a:pt x="44780" y="76370"/>
                </a:lnTo>
                <a:lnTo>
                  <a:pt x="44790" y="76390"/>
                </a:lnTo>
                <a:lnTo>
                  <a:pt x="44810" y="76420"/>
                </a:lnTo>
                <a:lnTo>
                  <a:pt x="44820" y="76460"/>
                </a:lnTo>
                <a:lnTo>
                  <a:pt x="44820" y="76490"/>
                </a:lnTo>
                <a:lnTo>
                  <a:pt x="44830" y="76530"/>
                </a:lnTo>
                <a:lnTo>
                  <a:pt x="44840" y="76560"/>
                </a:lnTo>
                <a:lnTo>
                  <a:pt x="44860" y="76580"/>
                </a:lnTo>
                <a:lnTo>
                  <a:pt x="45010" y="76660"/>
                </a:lnTo>
                <a:lnTo>
                  <a:pt x="45030" y="76700"/>
                </a:lnTo>
                <a:lnTo>
                  <a:pt x="45110" y="76770"/>
                </a:lnTo>
                <a:lnTo>
                  <a:pt x="45120" y="76800"/>
                </a:lnTo>
                <a:lnTo>
                  <a:pt x="45140" y="76820"/>
                </a:lnTo>
                <a:lnTo>
                  <a:pt x="45140" y="76850"/>
                </a:lnTo>
                <a:lnTo>
                  <a:pt x="45140" y="76900"/>
                </a:lnTo>
                <a:lnTo>
                  <a:pt x="45160" y="76930"/>
                </a:lnTo>
                <a:lnTo>
                  <a:pt x="45190" y="76880"/>
                </a:lnTo>
                <a:lnTo>
                  <a:pt x="45220" y="76810"/>
                </a:lnTo>
                <a:lnTo>
                  <a:pt x="45230" y="76750"/>
                </a:lnTo>
                <a:lnTo>
                  <a:pt x="45190" y="76740"/>
                </a:lnTo>
                <a:lnTo>
                  <a:pt x="45160" y="76730"/>
                </a:lnTo>
                <a:lnTo>
                  <a:pt x="45140" y="76720"/>
                </a:lnTo>
                <a:lnTo>
                  <a:pt x="45130" y="76700"/>
                </a:lnTo>
                <a:lnTo>
                  <a:pt x="45120" y="76670"/>
                </a:lnTo>
                <a:lnTo>
                  <a:pt x="45110" y="76650"/>
                </a:lnTo>
                <a:lnTo>
                  <a:pt x="45080" y="76610"/>
                </a:lnTo>
                <a:lnTo>
                  <a:pt x="45040" y="76600"/>
                </a:lnTo>
                <a:lnTo>
                  <a:pt x="45010" y="76600"/>
                </a:lnTo>
                <a:lnTo>
                  <a:pt x="44960" y="76580"/>
                </a:lnTo>
                <a:lnTo>
                  <a:pt x="44930" y="76570"/>
                </a:lnTo>
                <a:lnTo>
                  <a:pt x="44930" y="76560"/>
                </a:lnTo>
                <a:lnTo>
                  <a:pt x="44930" y="76540"/>
                </a:lnTo>
                <a:lnTo>
                  <a:pt x="44910" y="76460"/>
                </a:lnTo>
                <a:lnTo>
                  <a:pt x="44900" y="76440"/>
                </a:lnTo>
                <a:lnTo>
                  <a:pt x="44890" y="76420"/>
                </a:lnTo>
                <a:lnTo>
                  <a:pt x="44880" y="76380"/>
                </a:lnTo>
                <a:lnTo>
                  <a:pt x="44890" y="76260"/>
                </a:lnTo>
                <a:lnTo>
                  <a:pt x="44880" y="76210"/>
                </a:lnTo>
                <a:lnTo>
                  <a:pt x="44820" y="76160"/>
                </a:lnTo>
                <a:lnTo>
                  <a:pt x="44520" y="76140"/>
                </a:lnTo>
                <a:lnTo>
                  <a:pt x="44500" y="76130"/>
                </a:lnTo>
                <a:lnTo>
                  <a:pt x="44480" y="76110"/>
                </a:lnTo>
                <a:lnTo>
                  <a:pt x="44460" y="76090"/>
                </a:lnTo>
                <a:lnTo>
                  <a:pt x="44460" y="76050"/>
                </a:lnTo>
                <a:lnTo>
                  <a:pt x="44470" y="75990"/>
                </a:lnTo>
                <a:lnTo>
                  <a:pt x="44470" y="75960"/>
                </a:lnTo>
                <a:lnTo>
                  <a:pt x="44450" y="75950"/>
                </a:lnTo>
                <a:lnTo>
                  <a:pt x="44440" y="75920"/>
                </a:lnTo>
                <a:lnTo>
                  <a:pt x="44440" y="75860"/>
                </a:lnTo>
                <a:lnTo>
                  <a:pt x="44500" y="75640"/>
                </a:lnTo>
                <a:lnTo>
                  <a:pt x="44510" y="75570"/>
                </a:lnTo>
                <a:lnTo>
                  <a:pt x="44510" y="75510"/>
                </a:lnTo>
                <a:lnTo>
                  <a:pt x="44530" y="75470"/>
                </a:lnTo>
                <a:lnTo>
                  <a:pt x="44570" y="75460"/>
                </a:lnTo>
                <a:lnTo>
                  <a:pt x="44610" y="75480"/>
                </a:lnTo>
                <a:lnTo>
                  <a:pt x="44650" y="75510"/>
                </a:lnTo>
                <a:lnTo>
                  <a:pt x="44680" y="75560"/>
                </a:lnTo>
                <a:lnTo>
                  <a:pt x="44700" y="75620"/>
                </a:lnTo>
                <a:lnTo>
                  <a:pt x="44730" y="75660"/>
                </a:lnTo>
                <a:lnTo>
                  <a:pt x="44790" y="75680"/>
                </a:lnTo>
                <a:lnTo>
                  <a:pt x="44830" y="75710"/>
                </a:lnTo>
                <a:lnTo>
                  <a:pt x="44840" y="75710"/>
                </a:lnTo>
                <a:lnTo>
                  <a:pt x="44940" y="75710"/>
                </a:lnTo>
                <a:lnTo>
                  <a:pt x="44940" y="75700"/>
                </a:lnTo>
                <a:lnTo>
                  <a:pt x="44800" y="75640"/>
                </a:lnTo>
                <a:lnTo>
                  <a:pt x="44760" y="75600"/>
                </a:lnTo>
                <a:lnTo>
                  <a:pt x="44690" y="75500"/>
                </a:lnTo>
                <a:lnTo>
                  <a:pt x="44660" y="75430"/>
                </a:lnTo>
                <a:lnTo>
                  <a:pt x="44650" y="75370"/>
                </a:lnTo>
                <a:lnTo>
                  <a:pt x="44650" y="75340"/>
                </a:lnTo>
                <a:lnTo>
                  <a:pt x="44690" y="75260"/>
                </a:lnTo>
                <a:lnTo>
                  <a:pt x="44700" y="75220"/>
                </a:lnTo>
                <a:lnTo>
                  <a:pt x="44700" y="75200"/>
                </a:lnTo>
                <a:lnTo>
                  <a:pt x="44690" y="75180"/>
                </a:lnTo>
                <a:lnTo>
                  <a:pt x="44680" y="75160"/>
                </a:lnTo>
                <a:lnTo>
                  <a:pt x="44670" y="75090"/>
                </a:lnTo>
                <a:lnTo>
                  <a:pt x="44660" y="75070"/>
                </a:lnTo>
                <a:lnTo>
                  <a:pt x="44640" y="75040"/>
                </a:lnTo>
                <a:lnTo>
                  <a:pt x="44580" y="74970"/>
                </a:lnTo>
                <a:lnTo>
                  <a:pt x="44700" y="74850"/>
                </a:lnTo>
                <a:lnTo>
                  <a:pt x="44770" y="74810"/>
                </a:lnTo>
                <a:lnTo>
                  <a:pt x="44840" y="74820"/>
                </a:lnTo>
                <a:lnTo>
                  <a:pt x="44900" y="74880"/>
                </a:lnTo>
                <a:lnTo>
                  <a:pt x="44930" y="74900"/>
                </a:lnTo>
                <a:lnTo>
                  <a:pt x="44960" y="74900"/>
                </a:lnTo>
                <a:lnTo>
                  <a:pt x="44990" y="74860"/>
                </a:lnTo>
                <a:lnTo>
                  <a:pt x="44970" y="74830"/>
                </a:lnTo>
                <a:lnTo>
                  <a:pt x="44900" y="74790"/>
                </a:lnTo>
                <a:lnTo>
                  <a:pt x="44860" y="74760"/>
                </a:lnTo>
                <a:lnTo>
                  <a:pt x="44820" y="74760"/>
                </a:lnTo>
                <a:lnTo>
                  <a:pt x="44610" y="74800"/>
                </a:lnTo>
                <a:lnTo>
                  <a:pt x="44580" y="74790"/>
                </a:lnTo>
                <a:lnTo>
                  <a:pt x="44560" y="74780"/>
                </a:lnTo>
                <a:lnTo>
                  <a:pt x="44550" y="74800"/>
                </a:lnTo>
                <a:lnTo>
                  <a:pt x="44550" y="74840"/>
                </a:lnTo>
                <a:lnTo>
                  <a:pt x="44550" y="74860"/>
                </a:lnTo>
                <a:lnTo>
                  <a:pt x="44550" y="74880"/>
                </a:lnTo>
                <a:lnTo>
                  <a:pt x="44580" y="74930"/>
                </a:lnTo>
                <a:lnTo>
                  <a:pt x="44580" y="74960"/>
                </a:lnTo>
                <a:lnTo>
                  <a:pt x="44580" y="75020"/>
                </a:lnTo>
                <a:lnTo>
                  <a:pt x="44560" y="75070"/>
                </a:lnTo>
                <a:lnTo>
                  <a:pt x="44570" y="75110"/>
                </a:lnTo>
                <a:lnTo>
                  <a:pt x="44600" y="75140"/>
                </a:lnTo>
                <a:lnTo>
                  <a:pt x="44520" y="75290"/>
                </a:lnTo>
                <a:lnTo>
                  <a:pt x="44470" y="75360"/>
                </a:lnTo>
                <a:lnTo>
                  <a:pt x="44420" y="75370"/>
                </a:lnTo>
                <a:lnTo>
                  <a:pt x="44400" y="75360"/>
                </a:lnTo>
                <a:lnTo>
                  <a:pt x="44380" y="75310"/>
                </a:lnTo>
                <a:lnTo>
                  <a:pt x="44360" y="75300"/>
                </a:lnTo>
                <a:lnTo>
                  <a:pt x="44340" y="75300"/>
                </a:lnTo>
                <a:lnTo>
                  <a:pt x="44320" y="75300"/>
                </a:lnTo>
                <a:lnTo>
                  <a:pt x="44310" y="75320"/>
                </a:lnTo>
                <a:lnTo>
                  <a:pt x="44320" y="75340"/>
                </a:lnTo>
                <a:lnTo>
                  <a:pt x="44330" y="75360"/>
                </a:lnTo>
                <a:lnTo>
                  <a:pt x="44360" y="75380"/>
                </a:lnTo>
                <a:lnTo>
                  <a:pt x="44370" y="75400"/>
                </a:lnTo>
                <a:lnTo>
                  <a:pt x="44370" y="75420"/>
                </a:lnTo>
                <a:lnTo>
                  <a:pt x="44390" y="75470"/>
                </a:lnTo>
                <a:lnTo>
                  <a:pt x="44400" y="75490"/>
                </a:lnTo>
                <a:lnTo>
                  <a:pt x="44390" y="75510"/>
                </a:lnTo>
                <a:lnTo>
                  <a:pt x="44380" y="75530"/>
                </a:lnTo>
                <a:lnTo>
                  <a:pt x="44390" y="75560"/>
                </a:lnTo>
                <a:lnTo>
                  <a:pt x="44400" y="75580"/>
                </a:lnTo>
                <a:lnTo>
                  <a:pt x="44380" y="75610"/>
                </a:lnTo>
                <a:lnTo>
                  <a:pt x="44380" y="75650"/>
                </a:lnTo>
                <a:lnTo>
                  <a:pt x="44370" y="75680"/>
                </a:lnTo>
                <a:lnTo>
                  <a:pt x="44370" y="75720"/>
                </a:lnTo>
                <a:lnTo>
                  <a:pt x="44370" y="75760"/>
                </a:lnTo>
                <a:lnTo>
                  <a:pt x="44340" y="75820"/>
                </a:lnTo>
                <a:lnTo>
                  <a:pt x="44330" y="75840"/>
                </a:lnTo>
                <a:lnTo>
                  <a:pt x="44310" y="76050"/>
                </a:lnTo>
                <a:lnTo>
                  <a:pt x="44320" y="76100"/>
                </a:lnTo>
                <a:lnTo>
                  <a:pt x="44270" y="76200"/>
                </a:lnTo>
                <a:lnTo>
                  <a:pt x="44220" y="76210"/>
                </a:lnTo>
                <a:lnTo>
                  <a:pt x="44170" y="76160"/>
                </a:lnTo>
                <a:lnTo>
                  <a:pt x="44100" y="76070"/>
                </a:lnTo>
                <a:lnTo>
                  <a:pt x="44080" y="76030"/>
                </a:lnTo>
                <a:lnTo>
                  <a:pt x="44070" y="75990"/>
                </a:lnTo>
                <a:lnTo>
                  <a:pt x="44050" y="75950"/>
                </a:lnTo>
                <a:lnTo>
                  <a:pt x="44020" y="75930"/>
                </a:lnTo>
                <a:lnTo>
                  <a:pt x="43970" y="75910"/>
                </a:lnTo>
                <a:lnTo>
                  <a:pt x="43940" y="75890"/>
                </a:lnTo>
                <a:lnTo>
                  <a:pt x="43920" y="75860"/>
                </a:lnTo>
                <a:lnTo>
                  <a:pt x="43890" y="75810"/>
                </a:lnTo>
                <a:lnTo>
                  <a:pt x="43890" y="75770"/>
                </a:lnTo>
                <a:lnTo>
                  <a:pt x="43900" y="75740"/>
                </a:lnTo>
                <a:lnTo>
                  <a:pt x="43930" y="75710"/>
                </a:lnTo>
                <a:lnTo>
                  <a:pt x="43940" y="75670"/>
                </a:lnTo>
                <a:lnTo>
                  <a:pt x="43950" y="75620"/>
                </a:lnTo>
                <a:lnTo>
                  <a:pt x="43910" y="75350"/>
                </a:lnTo>
                <a:lnTo>
                  <a:pt x="43930" y="75280"/>
                </a:lnTo>
                <a:lnTo>
                  <a:pt x="43990" y="75260"/>
                </a:lnTo>
                <a:lnTo>
                  <a:pt x="43930" y="75180"/>
                </a:lnTo>
                <a:lnTo>
                  <a:pt x="43910" y="75130"/>
                </a:lnTo>
                <a:lnTo>
                  <a:pt x="43910" y="75070"/>
                </a:lnTo>
                <a:lnTo>
                  <a:pt x="43910" y="75030"/>
                </a:lnTo>
                <a:lnTo>
                  <a:pt x="43930" y="74990"/>
                </a:lnTo>
                <a:lnTo>
                  <a:pt x="43930" y="74960"/>
                </a:lnTo>
                <a:lnTo>
                  <a:pt x="43920" y="74930"/>
                </a:lnTo>
                <a:lnTo>
                  <a:pt x="43900" y="74940"/>
                </a:lnTo>
                <a:lnTo>
                  <a:pt x="43880" y="74960"/>
                </a:lnTo>
                <a:lnTo>
                  <a:pt x="43860" y="74990"/>
                </a:lnTo>
                <a:lnTo>
                  <a:pt x="43840" y="74960"/>
                </a:lnTo>
                <a:lnTo>
                  <a:pt x="43820" y="74930"/>
                </a:lnTo>
                <a:lnTo>
                  <a:pt x="43810" y="74880"/>
                </a:lnTo>
                <a:lnTo>
                  <a:pt x="43810" y="74830"/>
                </a:lnTo>
                <a:lnTo>
                  <a:pt x="43820" y="74800"/>
                </a:lnTo>
                <a:lnTo>
                  <a:pt x="43850" y="74780"/>
                </a:lnTo>
                <a:lnTo>
                  <a:pt x="43890" y="74760"/>
                </a:lnTo>
                <a:lnTo>
                  <a:pt x="43910" y="74740"/>
                </a:lnTo>
                <a:lnTo>
                  <a:pt x="43930" y="74710"/>
                </a:lnTo>
                <a:lnTo>
                  <a:pt x="43930" y="74670"/>
                </a:lnTo>
                <a:lnTo>
                  <a:pt x="43920" y="74640"/>
                </a:lnTo>
                <a:lnTo>
                  <a:pt x="43900" y="74600"/>
                </a:lnTo>
                <a:lnTo>
                  <a:pt x="43890" y="74560"/>
                </a:lnTo>
                <a:lnTo>
                  <a:pt x="43920" y="74540"/>
                </a:lnTo>
                <a:lnTo>
                  <a:pt x="43970" y="74540"/>
                </a:lnTo>
                <a:lnTo>
                  <a:pt x="44000" y="74550"/>
                </a:lnTo>
                <a:lnTo>
                  <a:pt x="43970" y="74520"/>
                </a:lnTo>
                <a:lnTo>
                  <a:pt x="43910" y="74500"/>
                </a:lnTo>
                <a:lnTo>
                  <a:pt x="43890" y="74480"/>
                </a:lnTo>
                <a:lnTo>
                  <a:pt x="43870" y="74450"/>
                </a:lnTo>
                <a:lnTo>
                  <a:pt x="43860" y="74420"/>
                </a:lnTo>
                <a:lnTo>
                  <a:pt x="43870" y="74390"/>
                </a:lnTo>
                <a:lnTo>
                  <a:pt x="43900" y="74380"/>
                </a:lnTo>
                <a:lnTo>
                  <a:pt x="43900" y="74360"/>
                </a:lnTo>
                <a:lnTo>
                  <a:pt x="43850" y="74330"/>
                </a:lnTo>
                <a:lnTo>
                  <a:pt x="43840" y="74270"/>
                </a:lnTo>
                <a:lnTo>
                  <a:pt x="43850" y="74210"/>
                </a:lnTo>
                <a:lnTo>
                  <a:pt x="43870" y="74150"/>
                </a:lnTo>
                <a:lnTo>
                  <a:pt x="43930" y="74080"/>
                </a:lnTo>
                <a:lnTo>
                  <a:pt x="43950" y="74050"/>
                </a:lnTo>
                <a:lnTo>
                  <a:pt x="43960" y="74020"/>
                </a:lnTo>
                <a:lnTo>
                  <a:pt x="43970" y="73990"/>
                </a:lnTo>
                <a:lnTo>
                  <a:pt x="43990" y="73960"/>
                </a:lnTo>
                <a:lnTo>
                  <a:pt x="44040" y="74060"/>
                </a:lnTo>
                <a:lnTo>
                  <a:pt x="44050" y="74060"/>
                </a:lnTo>
                <a:lnTo>
                  <a:pt x="44050" y="74050"/>
                </a:lnTo>
                <a:lnTo>
                  <a:pt x="44050" y="74020"/>
                </a:lnTo>
                <a:lnTo>
                  <a:pt x="44100" y="74050"/>
                </a:lnTo>
                <a:lnTo>
                  <a:pt x="44170" y="74030"/>
                </a:lnTo>
                <a:lnTo>
                  <a:pt x="44230" y="73990"/>
                </a:lnTo>
                <a:lnTo>
                  <a:pt x="44300" y="73960"/>
                </a:lnTo>
                <a:lnTo>
                  <a:pt x="44450" y="73990"/>
                </a:lnTo>
                <a:lnTo>
                  <a:pt x="44470" y="74000"/>
                </a:lnTo>
                <a:lnTo>
                  <a:pt x="44500" y="74020"/>
                </a:lnTo>
                <a:lnTo>
                  <a:pt x="44520" y="74030"/>
                </a:lnTo>
                <a:lnTo>
                  <a:pt x="44540" y="74030"/>
                </a:lnTo>
                <a:close/>
                <a:moveTo>
                  <a:pt x="54410" y="91870"/>
                </a:moveTo>
                <a:lnTo>
                  <a:pt x="54410" y="92040"/>
                </a:lnTo>
                <a:lnTo>
                  <a:pt x="54390" y="92150"/>
                </a:lnTo>
                <a:lnTo>
                  <a:pt x="54370" y="92150"/>
                </a:lnTo>
                <a:lnTo>
                  <a:pt x="54330" y="92120"/>
                </a:lnTo>
                <a:lnTo>
                  <a:pt x="54230" y="92020"/>
                </a:lnTo>
                <a:lnTo>
                  <a:pt x="53890" y="91810"/>
                </a:lnTo>
                <a:lnTo>
                  <a:pt x="53820" y="91830"/>
                </a:lnTo>
                <a:lnTo>
                  <a:pt x="53820" y="91840"/>
                </a:lnTo>
                <a:lnTo>
                  <a:pt x="53970" y="91900"/>
                </a:lnTo>
                <a:lnTo>
                  <a:pt x="54000" y="91940"/>
                </a:lnTo>
                <a:lnTo>
                  <a:pt x="54010" y="91980"/>
                </a:lnTo>
                <a:lnTo>
                  <a:pt x="54050" y="92040"/>
                </a:lnTo>
                <a:lnTo>
                  <a:pt x="54100" y="92080"/>
                </a:lnTo>
                <a:lnTo>
                  <a:pt x="54130" y="92110"/>
                </a:lnTo>
                <a:lnTo>
                  <a:pt x="54220" y="92150"/>
                </a:lnTo>
                <a:lnTo>
                  <a:pt x="54240" y="92180"/>
                </a:lnTo>
                <a:lnTo>
                  <a:pt x="54200" y="92230"/>
                </a:lnTo>
                <a:lnTo>
                  <a:pt x="54140" y="92250"/>
                </a:lnTo>
                <a:lnTo>
                  <a:pt x="53640" y="92340"/>
                </a:lnTo>
                <a:lnTo>
                  <a:pt x="53520" y="92320"/>
                </a:lnTo>
                <a:lnTo>
                  <a:pt x="53240" y="92190"/>
                </a:lnTo>
                <a:lnTo>
                  <a:pt x="52840" y="92070"/>
                </a:lnTo>
                <a:lnTo>
                  <a:pt x="52740" y="92020"/>
                </a:lnTo>
                <a:lnTo>
                  <a:pt x="52680" y="91970"/>
                </a:lnTo>
                <a:lnTo>
                  <a:pt x="52660" y="91950"/>
                </a:lnTo>
                <a:lnTo>
                  <a:pt x="52630" y="91950"/>
                </a:lnTo>
                <a:lnTo>
                  <a:pt x="52610" y="91950"/>
                </a:lnTo>
                <a:lnTo>
                  <a:pt x="52580" y="91950"/>
                </a:lnTo>
                <a:lnTo>
                  <a:pt x="52560" y="91920"/>
                </a:lnTo>
                <a:lnTo>
                  <a:pt x="52530" y="91890"/>
                </a:lnTo>
                <a:lnTo>
                  <a:pt x="52530" y="91870"/>
                </a:lnTo>
                <a:lnTo>
                  <a:pt x="52520" y="91840"/>
                </a:lnTo>
                <a:lnTo>
                  <a:pt x="52540" y="91800"/>
                </a:lnTo>
                <a:lnTo>
                  <a:pt x="52560" y="91790"/>
                </a:lnTo>
                <a:lnTo>
                  <a:pt x="52590" y="91790"/>
                </a:lnTo>
                <a:lnTo>
                  <a:pt x="52610" y="91780"/>
                </a:lnTo>
                <a:lnTo>
                  <a:pt x="52620" y="91750"/>
                </a:lnTo>
                <a:lnTo>
                  <a:pt x="52620" y="91720"/>
                </a:lnTo>
                <a:lnTo>
                  <a:pt x="52620" y="91700"/>
                </a:lnTo>
                <a:lnTo>
                  <a:pt x="52610" y="91670"/>
                </a:lnTo>
                <a:lnTo>
                  <a:pt x="52620" y="91530"/>
                </a:lnTo>
                <a:lnTo>
                  <a:pt x="52600" y="91550"/>
                </a:lnTo>
                <a:lnTo>
                  <a:pt x="52550" y="91730"/>
                </a:lnTo>
                <a:lnTo>
                  <a:pt x="52520" y="91760"/>
                </a:lnTo>
                <a:lnTo>
                  <a:pt x="52500" y="91720"/>
                </a:lnTo>
                <a:lnTo>
                  <a:pt x="52490" y="91560"/>
                </a:lnTo>
                <a:lnTo>
                  <a:pt x="52460" y="91520"/>
                </a:lnTo>
                <a:lnTo>
                  <a:pt x="52450" y="91550"/>
                </a:lnTo>
                <a:lnTo>
                  <a:pt x="52460" y="91760"/>
                </a:lnTo>
                <a:lnTo>
                  <a:pt x="52460" y="91830"/>
                </a:lnTo>
                <a:lnTo>
                  <a:pt x="52460" y="91850"/>
                </a:lnTo>
                <a:lnTo>
                  <a:pt x="52450" y="91870"/>
                </a:lnTo>
                <a:lnTo>
                  <a:pt x="52430" y="91880"/>
                </a:lnTo>
                <a:lnTo>
                  <a:pt x="52400" y="91890"/>
                </a:lnTo>
                <a:lnTo>
                  <a:pt x="52370" y="91890"/>
                </a:lnTo>
                <a:lnTo>
                  <a:pt x="52360" y="91860"/>
                </a:lnTo>
                <a:lnTo>
                  <a:pt x="52380" y="91710"/>
                </a:lnTo>
                <a:lnTo>
                  <a:pt x="52370" y="91650"/>
                </a:lnTo>
                <a:lnTo>
                  <a:pt x="52350" y="91610"/>
                </a:lnTo>
                <a:lnTo>
                  <a:pt x="52320" y="91630"/>
                </a:lnTo>
                <a:lnTo>
                  <a:pt x="52310" y="91690"/>
                </a:lnTo>
                <a:lnTo>
                  <a:pt x="52310" y="91840"/>
                </a:lnTo>
                <a:lnTo>
                  <a:pt x="52290" y="91910"/>
                </a:lnTo>
                <a:lnTo>
                  <a:pt x="52230" y="91940"/>
                </a:lnTo>
                <a:lnTo>
                  <a:pt x="52160" y="91940"/>
                </a:lnTo>
                <a:lnTo>
                  <a:pt x="52100" y="91930"/>
                </a:lnTo>
                <a:lnTo>
                  <a:pt x="52070" y="91910"/>
                </a:lnTo>
                <a:lnTo>
                  <a:pt x="52030" y="91860"/>
                </a:lnTo>
                <a:lnTo>
                  <a:pt x="52000" y="91810"/>
                </a:lnTo>
                <a:lnTo>
                  <a:pt x="51990" y="91750"/>
                </a:lnTo>
                <a:lnTo>
                  <a:pt x="51990" y="91620"/>
                </a:lnTo>
                <a:lnTo>
                  <a:pt x="51990" y="91590"/>
                </a:lnTo>
                <a:lnTo>
                  <a:pt x="52010" y="91570"/>
                </a:lnTo>
                <a:lnTo>
                  <a:pt x="52020" y="91540"/>
                </a:lnTo>
                <a:lnTo>
                  <a:pt x="52010" y="91500"/>
                </a:lnTo>
                <a:lnTo>
                  <a:pt x="52000" y="91490"/>
                </a:lnTo>
                <a:lnTo>
                  <a:pt x="51970" y="91530"/>
                </a:lnTo>
                <a:lnTo>
                  <a:pt x="51950" y="91600"/>
                </a:lnTo>
                <a:lnTo>
                  <a:pt x="51940" y="91660"/>
                </a:lnTo>
                <a:lnTo>
                  <a:pt x="51940" y="91740"/>
                </a:lnTo>
                <a:lnTo>
                  <a:pt x="51970" y="91830"/>
                </a:lnTo>
                <a:lnTo>
                  <a:pt x="51980" y="91890"/>
                </a:lnTo>
                <a:lnTo>
                  <a:pt x="51980" y="91940"/>
                </a:lnTo>
                <a:lnTo>
                  <a:pt x="51970" y="91970"/>
                </a:lnTo>
                <a:lnTo>
                  <a:pt x="51950" y="91980"/>
                </a:lnTo>
                <a:lnTo>
                  <a:pt x="51790" y="92030"/>
                </a:lnTo>
                <a:lnTo>
                  <a:pt x="51770" y="92030"/>
                </a:lnTo>
                <a:lnTo>
                  <a:pt x="51760" y="91990"/>
                </a:lnTo>
                <a:lnTo>
                  <a:pt x="51770" y="91940"/>
                </a:lnTo>
                <a:lnTo>
                  <a:pt x="51780" y="91890"/>
                </a:lnTo>
                <a:lnTo>
                  <a:pt x="51790" y="91860"/>
                </a:lnTo>
                <a:lnTo>
                  <a:pt x="51780" y="91810"/>
                </a:lnTo>
                <a:lnTo>
                  <a:pt x="51760" y="91810"/>
                </a:lnTo>
                <a:lnTo>
                  <a:pt x="51750" y="91860"/>
                </a:lnTo>
                <a:lnTo>
                  <a:pt x="51740" y="91910"/>
                </a:lnTo>
                <a:lnTo>
                  <a:pt x="51690" y="91870"/>
                </a:lnTo>
                <a:lnTo>
                  <a:pt x="51680" y="91900"/>
                </a:lnTo>
                <a:lnTo>
                  <a:pt x="51680" y="91960"/>
                </a:lnTo>
                <a:lnTo>
                  <a:pt x="51640" y="92020"/>
                </a:lnTo>
                <a:lnTo>
                  <a:pt x="51580" y="92050"/>
                </a:lnTo>
                <a:lnTo>
                  <a:pt x="51500" y="92060"/>
                </a:lnTo>
                <a:lnTo>
                  <a:pt x="51430" y="92040"/>
                </a:lnTo>
                <a:lnTo>
                  <a:pt x="51380" y="92000"/>
                </a:lnTo>
                <a:lnTo>
                  <a:pt x="51350" y="91930"/>
                </a:lnTo>
                <a:lnTo>
                  <a:pt x="51350" y="91870"/>
                </a:lnTo>
                <a:lnTo>
                  <a:pt x="51380" y="91810"/>
                </a:lnTo>
                <a:lnTo>
                  <a:pt x="51450" y="91720"/>
                </a:lnTo>
                <a:lnTo>
                  <a:pt x="51510" y="91600"/>
                </a:lnTo>
                <a:lnTo>
                  <a:pt x="51530" y="91540"/>
                </a:lnTo>
                <a:lnTo>
                  <a:pt x="51490" y="91520"/>
                </a:lnTo>
                <a:lnTo>
                  <a:pt x="51480" y="91560"/>
                </a:lnTo>
                <a:lnTo>
                  <a:pt x="51460" y="91610"/>
                </a:lnTo>
                <a:lnTo>
                  <a:pt x="51430" y="91630"/>
                </a:lnTo>
                <a:lnTo>
                  <a:pt x="51410" y="91640"/>
                </a:lnTo>
                <a:lnTo>
                  <a:pt x="51350" y="91710"/>
                </a:lnTo>
                <a:lnTo>
                  <a:pt x="51340" y="91730"/>
                </a:lnTo>
                <a:lnTo>
                  <a:pt x="51340" y="91750"/>
                </a:lnTo>
                <a:lnTo>
                  <a:pt x="51320" y="91770"/>
                </a:lnTo>
                <a:lnTo>
                  <a:pt x="51310" y="91780"/>
                </a:lnTo>
                <a:lnTo>
                  <a:pt x="51300" y="91800"/>
                </a:lnTo>
                <a:lnTo>
                  <a:pt x="51300" y="91820"/>
                </a:lnTo>
                <a:lnTo>
                  <a:pt x="51290" y="91870"/>
                </a:lnTo>
                <a:lnTo>
                  <a:pt x="51290" y="91890"/>
                </a:lnTo>
                <a:lnTo>
                  <a:pt x="51290" y="91910"/>
                </a:lnTo>
                <a:lnTo>
                  <a:pt x="51290" y="91960"/>
                </a:lnTo>
                <a:lnTo>
                  <a:pt x="51290" y="91980"/>
                </a:lnTo>
                <a:lnTo>
                  <a:pt x="51270" y="91990"/>
                </a:lnTo>
                <a:lnTo>
                  <a:pt x="51260" y="91980"/>
                </a:lnTo>
                <a:lnTo>
                  <a:pt x="51250" y="91960"/>
                </a:lnTo>
                <a:lnTo>
                  <a:pt x="51240" y="91950"/>
                </a:lnTo>
                <a:lnTo>
                  <a:pt x="51160" y="91910"/>
                </a:lnTo>
                <a:lnTo>
                  <a:pt x="51100" y="91900"/>
                </a:lnTo>
                <a:lnTo>
                  <a:pt x="51020" y="91870"/>
                </a:lnTo>
                <a:lnTo>
                  <a:pt x="50950" y="91820"/>
                </a:lnTo>
                <a:lnTo>
                  <a:pt x="50880" y="91810"/>
                </a:lnTo>
                <a:lnTo>
                  <a:pt x="50830" y="91810"/>
                </a:lnTo>
                <a:lnTo>
                  <a:pt x="50830" y="91840"/>
                </a:lnTo>
                <a:lnTo>
                  <a:pt x="50800" y="91880"/>
                </a:lnTo>
                <a:lnTo>
                  <a:pt x="50750" y="91900"/>
                </a:lnTo>
                <a:lnTo>
                  <a:pt x="50670" y="91910"/>
                </a:lnTo>
                <a:lnTo>
                  <a:pt x="50630" y="91930"/>
                </a:lnTo>
                <a:lnTo>
                  <a:pt x="50600" y="91970"/>
                </a:lnTo>
                <a:lnTo>
                  <a:pt x="50560" y="92000"/>
                </a:lnTo>
                <a:lnTo>
                  <a:pt x="50500" y="91990"/>
                </a:lnTo>
                <a:lnTo>
                  <a:pt x="50440" y="91940"/>
                </a:lnTo>
                <a:lnTo>
                  <a:pt x="50420" y="91910"/>
                </a:lnTo>
                <a:lnTo>
                  <a:pt x="50420" y="91840"/>
                </a:lnTo>
                <a:lnTo>
                  <a:pt x="50430" y="91800"/>
                </a:lnTo>
                <a:lnTo>
                  <a:pt x="50480" y="91770"/>
                </a:lnTo>
                <a:lnTo>
                  <a:pt x="50520" y="91750"/>
                </a:lnTo>
                <a:lnTo>
                  <a:pt x="50640" y="91730"/>
                </a:lnTo>
                <a:lnTo>
                  <a:pt x="50800" y="91660"/>
                </a:lnTo>
                <a:lnTo>
                  <a:pt x="50950" y="91550"/>
                </a:lnTo>
                <a:lnTo>
                  <a:pt x="51120" y="91350"/>
                </a:lnTo>
                <a:lnTo>
                  <a:pt x="51050" y="91290"/>
                </a:lnTo>
                <a:lnTo>
                  <a:pt x="50950" y="91320"/>
                </a:lnTo>
                <a:lnTo>
                  <a:pt x="50790" y="91460"/>
                </a:lnTo>
                <a:lnTo>
                  <a:pt x="50810" y="91480"/>
                </a:lnTo>
                <a:lnTo>
                  <a:pt x="50860" y="91500"/>
                </a:lnTo>
                <a:lnTo>
                  <a:pt x="50880" y="91520"/>
                </a:lnTo>
                <a:lnTo>
                  <a:pt x="50840" y="91570"/>
                </a:lnTo>
                <a:lnTo>
                  <a:pt x="50780" y="91610"/>
                </a:lnTo>
                <a:lnTo>
                  <a:pt x="50720" y="91640"/>
                </a:lnTo>
                <a:lnTo>
                  <a:pt x="50670" y="91650"/>
                </a:lnTo>
                <a:lnTo>
                  <a:pt x="50640" y="91640"/>
                </a:lnTo>
                <a:lnTo>
                  <a:pt x="50610" y="91630"/>
                </a:lnTo>
                <a:lnTo>
                  <a:pt x="50590" y="91620"/>
                </a:lnTo>
                <a:lnTo>
                  <a:pt x="50560" y="91630"/>
                </a:lnTo>
                <a:lnTo>
                  <a:pt x="50530" y="91650"/>
                </a:lnTo>
                <a:lnTo>
                  <a:pt x="50510" y="91680"/>
                </a:lnTo>
                <a:lnTo>
                  <a:pt x="50480" y="91710"/>
                </a:lnTo>
                <a:lnTo>
                  <a:pt x="50460" y="91720"/>
                </a:lnTo>
                <a:lnTo>
                  <a:pt x="50320" y="91710"/>
                </a:lnTo>
                <a:lnTo>
                  <a:pt x="50250" y="91680"/>
                </a:lnTo>
                <a:lnTo>
                  <a:pt x="50260" y="91600"/>
                </a:lnTo>
                <a:lnTo>
                  <a:pt x="50320" y="91550"/>
                </a:lnTo>
                <a:lnTo>
                  <a:pt x="50470" y="91540"/>
                </a:lnTo>
                <a:lnTo>
                  <a:pt x="50530" y="91500"/>
                </a:lnTo>
                <a:lnTo>
                  <a:pt x="50480" y="91480"/>
                </a:lnTo>
                <a:lnTo>
                  <a:pt x="50380" y="91500"/>
                </a:lnTo>
                <a:lnTo>
                  <a:pt x="50330" y="91500"/>
                </a:lnTo>
                <a:lnTo>
                  <a:pt x="50250" y="91460"/>
                </a:lnTo>
                <a:lnTo>
                  <a:pt x="50220" y="91470"/>
                </a:lnTo>
                <a:lnTo>
                  <a:pt x="50190" y="91520"/>
                </a:lnTo>
                <a:lnTo>
                  <a:pt x="50230" y="91570"/>
                </a:lnTo>
                <a:lnTo>
                  <a:pt x="50210" y="91630"/>
                </a:lnTo>
                <a:lnTo>
                  <a:pt x="50100" y="91780"/>
                </a:lnTo>
                <a:lnTo>
                  <a:pt x="50070" y="91800"/>
                </a:lnTo>
                <a:lnTo>
                  <a:pt x="50040" y="91800"/>
                </a:lnTo>
                <a:lnTo>
                  <a:pt x="50030" y="91750"/>
                </a:lnTo>
                <a:lnTo>
                  <a:pt x="50040" y="91700"/>
                </a:lnTo>
                <a:lnTo>
                  <a:pt x="50070" y="91670"/>
                </a:lnTo>
                <a:lnTo>
                  <a:pt x="50100" y="91640"/>
                </a:lnTo>
                <a:lnTo>
                  <a:pt x="50120" y="91610"/>
                </a:lnTo>
                <a:lnTo>
                  <a:pt x="50130" y="91560"/>
                </a:lnTo>
                <a:lnTo>
                  <a:pt x="50120" y="91520"/>
                </a:lnTo>
                <a:lnTo>
                  <a:pt x="50120" y="91480"/>
                </a:lnTo>
                <a:lnTo>
                  <a:pt x="50120" y="91440"/>
                </a:lnTo>
                <a:lnTo>
                  <a:pt x="50190" y="91350"/>
                </a:lnTo>
                <a:lnTo>
                  <a:pt x="50210" y="91330"/>
                </a:lnTo>
                <a:lnTo>
                  <a:pt x="50210" y="91320"/>
                </a:lnTo>
                <a:lnTo>
                  <a:pt x="50210" y="91300"/>
                </a:lnTo>
                <a:lnTo>
                  <a:pt x="50190" y="91280"/>
                </a:lnTo>
                <a:lnTo>
                  <a:pt x="50160" y="91310"/>
                </a:lnTo>
                <a:lnTo>
                  <a:pt x="50150" y="91310"/>
                </a:lnTo>
                <a:lnTo>
                  <a:pt x="50110" y="91310"/>
                </a:lnTo>
                <a:lnTo>
                  <a:pt x="50090" y="91290"/>
                </a:lnTo>
                <a:lnTo>
                  <a:pt x="50040" y="91230"/>
                </a:lnTo>
                <a:lnTo>
                  <a:pt x="50010" y="91220"/>
                </a:lnTo>
                <a:lnTo>
                  <a:pt x="50020" y="91260"/>
                </a:lnTo>
                <a:lnTo>
                  <a:pt x="50030" y="91300"/>
                </a:lnTo>
                <a:lnTo>
                  <a:pt x="50040" y="91330"/>
                </a:lnTo>
                <a:lnTo>
                  <a:pt x="50040" y="91370"/>
                </a:lnTo>
                <a:lnTo>
                  <a:pt x="50030" y="91420"/>
                </a:lnTo>
                <a:lnTo>
                  <a:pt x="50010" y="91440"/>
                </a:lnTo>
                <a:lnTo>
                  <a:pt x="49990" y="91430"/>
                </a:lnTo>
                <a:lnTo>
                  <a:pt x="49970" y="91420"/>
                </a:lnTo>
                <a:lnTo>
                  <a:pt x="49960" y="91400"/>
                </a:lnTo>
                <a:lnTo>
                  <a:pt x="49960" y="91370"/>
                </a:lnTo>
                <a:lnTo>
                  <a:pt x="49960" y="91350"/>
                </a:lnTo>
                <a:lnTo>
                  <a:pt x="49930" y="91350"/>
                </a:lnTo>
                <a:lnTo>
                  <a:pt x="49930" y="91360"/>
                </a:lnTo>
                <a:lnTo>
                  <a:pt x="49850" y="91520"/>
                </a:lnTo>
                <a:lnTo>
                  <a:pt x="49820" y="91550"/>
                </a:lnTo>
                <a:lnTo>
                  <a:pt x="49790" y="91570"/>
                </a:lnTo>
                <a:lnTo>
                  <a:pt x="49770" y="91560"/>
                </a:lnTo>
                <a:lnTo>
                  <a:pt x="49720" y="91500"/>
                </a:lnTo>
                <a:lnTo>
                  <a:pt x="49700" y="91480"/>
                </a:lnTo>
                <a:lnTo>
                  <a:pt x="49630" y="91490"/>
                </a:lnTo>
                <a:lnTo>
                  <a:pt x="49590" y="91480"/>
                </a:lnTo>
                <a:lnTo>
                  <a:pt x="49570" y="91460"/>
                </a:lnTo>
                <a:lnTo>
                  <a:pt x="49570" y="91410"/>
                </a:lnTo>
                <a:lnTo>
                  <a:pt x="49590" y="91390"/>
                </a:lnTo>
                <a:lnTo>
                  <a:pt x="49720" y="91380"/>
                </a:lnTo>
                <a:lnTo>
                  <a:pt x="49750" y="91370"/>
                </a:lnTo>
                <a:lnTo>
                  <a:pt x="49770" y="91330"/>
                </a:lnTo>
                <a:lnTo>
                  <a:pt x="49720" y="91310"/>
                </a:lnTo>
                <a:lnTo>
                  <a:pt x="49680" y="91310"/>
                </a:lnTo>
                <a:lnTo>
                  <a:pt x="49650" y="91290"/>
                </a:lnTo>
                <a:lnTo>
                  <a:pt x="49640" y="91180"/>
                </a:lnTo>
                <a:lnTo>
                  <a:pt x="49640" y="91170"/>
                </a:lnTo>
                <a:lnTo>
                  <a:pt x="49640" y="91150"/>
                </a:lnTo>
                <a:lnTo>
                  <a:pt x="49640" y="91110"/>
                </a:lnTo>
                <a:lnTo>
                  <a:pt x="49660" y="91090"/>
                </a:lnTo>
                <a:lnTo>
                  <a:pt x="49680" y="91060"/>
                </a:lnTo>
                <a:lnTo>
                  <a:pt x="49700" y="91030"/>
                </a:lnTo>
                <a:lnTo>
                  <a:pt x="49640" y="91040"/>
                </a:lnTo>
                <a:lnTo>
                  <a:pt x="49610" y="91090"/>
                </a:lnTo>
                <a:lnTo>
                  <a:pt x="49580" y="91120"/>
                </a:lnTo>
                <a:lnTo>
                  <a:pt x="49530" y="91070"/>
                </a:lnTo>
                <a:lnTo>
                  <a:pt x="49510" y="91000"/>
                </a:lnTo>
                <a:lnTo>
                  <a:pt x="49490" y="90980"/>
                </a:lnTo>
                <a:lnTo>
                  <a:pt x="49460" y="91020"/>
                </a:lnTo>
                <a:lnTo>
                  <a:pt x="49460" y="91050"/>
                </a:lnTo>
                <a:lnTo>
                  <a:pt x="49480" y="91090"/>
                </a:lnTo>
                <a:lnTo>
                  <a:pt x="49500" y="91120"/>
                </a:lnTo>
                <a:lnTo>
                  <a:pt x="49510" y="91140"/>
                </a:lnTo>
                <a:lnTo>
                  <a:pt x="49460" y="91150"/>
                </a:lnTo>
                <a:lnTo>
                  <a:pt x="49420" y="91120"/>
                </a:lnTo>
                <a:lnTo>
                  <a:pt x="49390" y="91110"/>
                </a:lnTo>
                <a:lnTo>
                  <a:pt x="49370" y="91180"/>
                </a:lnTo>
                <a:lnTo>
                  <a:pt x="49440" y="91210"/>
                </a:lnTo>
                <a:lnTo>
                  <a:pt x="49480" y="91230"/>
                </a:lnTo>
                <a:lnTo>
                  <a:pt x="49510" y="91260"/>
                </a:lnTo>
                <a:lnTo>
                  <a:pt x="49480" y="91290"/>
                </a:lnTo>
                <a:lnTo>
                  <a:pt x="49470" y="91280"/>
                </a:lnTo>
                <a:lnTo>
                  <a:pt x="49450" y="91260"/>
                </a:lnTo>
                <a:lnTo>
                  <a:pt x="49430" y="91240"/>
                </a:lnTo>
                <a:lnTo>
                  <a:pt x="49400" y="91260"/>
                </a:lnTo>
                <a:lnTo>
                  <a:pt x="49390" y="91290"/>
                </a:lnTo>
                <a:lnTo>
                  <a:pt x="49390" y="91330"/>
                </a:lnTo>
                <a:lnTo>
                  <a:pt x="49380" y="91370"/>
                </a:lnTo>
                <a:lnTo>
                  <a:pt x="49360" y="91410"/>
                </a:lnTo>
                <a:lnTo>
                  <a:pt x="49350" y="91390"/>
                </a:lnTo>
                <a:lnTo>
                  <a:pt x="49340" y="91370"/>
                </a:lnTo>
                <a:lnTo>
                  <a:pt x="49310" y="91350"/>
                </a:lnTo>
                <a:lnTo>
                  <a:pt x="49300" y="91360"/>
                </a:lnTo>
                <a:lnTo>
                  <a:pt x="49290" y="91390"/>
                </a:lnTo>
                <a:lnTo>
                  <a:pt x="49270" y="91420"/>
                </a:lnTo>
                <a:lnTo>
                  <a:pt x="49230" y="91420"/>
                </a:lnTo>
                <a:lnTo>
                  <a:pt x="49250" y="91480"/>
                </a:lnTo>
                <a:lnTo>
                  <a:pt x="49230" y="91520"/>
                </a:lnTo>
                <a:lnTo>
                  <a:pt x="49200" y="91510"/>
                </a:lnTo>
                <a:lnTo>
                  <a:pt x="49170" y="91440"/>
                </a:lnTo>
                <a:lnTo>
                  <a:pt x="49170" y="91360"/>
                </a:lnTo>
                <a:lnTo>
                  <a:pt x="49190" y="91310"/>
                </a:lnTo>
                <a:lnTo>
                  <a:pt x="49220" y="91220"/>
                </a:lnTo>
                <a:lnTo>
                  <a:pt x="49180" y="91240"/>
                </a:lnTo>
                <a:lnTo>
                  <a:pt x="49150" y="91280"/>
                </a:lnTo>
                <a:lnTo>
                  <a:pt x="49120" y="91350"/>
                </a:lnTo>
                <a:lnTo>
                  <a:pt x="49120" y="91420"/>
                </a:lnTo>
                <a:lnTo>
                  <a:pt x="49110" y="91400"/>
                </a:lnTo>
                <a:lnTo>
                  <a:pt x="49090" y="91390"/>
                </a:lnTo>
                <a:lnTo>
                  <a:pt x="49070" y="91400"/>
                </a:lnTo>
                <a:lnTo>
                  <a:pt x="49060" y="91420"/>
                </a:lnTo>
                <a:lnTo>
                  <a:pt x="49040" y="91370"/>
                </a:lnTo>
                <a:lnTo>
                  <a:pt x="49060" y="91300"/>
                </a:lnTo>
                <a:lnTo>
                  <a:pt x="49080" y="91240"/>
                </a:lnTo>
                <a:lnTo>
                  <a:pt x="49110" y="91200"/>
                </a:lnTo>
                <a:lnTo>
                  <a:pt x="49090" y="91200"/>
                </a:lnTo>
                <a:lnTo>
                  <a:pt x="49080" y="91210"/>
                </a:lnTo>
                <a:lnTo>
                  <a:pt x="49070" y="91220"/>
                </a:lnTo>
                <a:lnTo>
                  <a:pt x="49060" y="91220"/>
                </a:lnTo>
                <a:lnTo>
                  <a:pt x="49040" y="91210"/>
                </a:lnTo>
                <a:lnTo>
                  <a:pt x="49040" y="91190"/>
                </a:lnTo>
                <a:lnTo>
                  <a:pt x="49030" y="91180"/>
                </a:lnTo>
                <a:lnTo>
                  <a:pt x="49020" y="91210"/>
                </a:lnTo>
                <a:lnTo>
                  <a:pt x="49010" y="91230"/>
                </a:lnTo>
                <a:lnTo>
                  <a:pt x="49010" y="91250"/>
                </a:lnTo>
                <a:lnTo>
                  <a:pt x="49010" y="91270"/>
                </a:lnTo>
                <a:lnTo>
                  <a:pt x="49000" y="91300"/>
                </a:lnTo>
                <a:lnTo>
                  <a:pt x="48960" y="91350"/>
                </a:lnTo>
                <a:lnTo>
                  <a:pt x="48950" y="91370"/>
                </a:lnTo>
                <a:lnTo>
                  <a:pt x="48960" y="91390"/>
                </a:lnTo>
                <a:lnTo>
                  <a:pt x="48960" y="91400"/>
                </a:lnTo>
                <a:lnTo>
                  <a:pt x="48950" y="91420"/>
                </a:lnTo>
                <a:lnTo>
                  <a:pt x="48930" y="91420"/>
                </a:lnTo>
                <a:lnTo>
                  <a:pt x="48920" y="91420"/>
                </a:lnTo>
                <a:lnTo>
                  <a:pt x="48900" y="91410"/>
                </a:lnTo>
                <a:lnTo>
                  <a:pt x="48890" y="91410"/>
                </a:lnTo>
                <a:lnTo>
                  <a:pt x="48870" y="91350"/>
                </a:lnTo>
                <a:lnTo>
                  <a:pt x="48880" y="91310"/>
                </a:lnTo>
                <a:lnTo>
                  <a:pt x="48930" y="91240"/>
                </a:lnTo>
                <a:lnTo>
                  <a:pt x="48910" y="91250"/>
                </a:lnTo>
                <a:lnTo>
                  <a:pt x="48870" y="91260"/>
                </a:lnTo>
                <a:lnTo>
                  <a:pt x="48850" y="91260"/>
                </a:lnTo>
                <a:lnTo>
                  <a:pt x="48820" y="91260"/>
                </a:lnTo>
                <a:lnTo>
                  <a:pt x="48770" y="91230"/>
                </a:lnTo>
                <a:lnTo>
                  <a:pt x="48750" y="91220"/>
                </a:lnTo>
                <a:lnTo>
                  <a:pt x="48770" y="91290"/>
                </a:lnTo>
                <a:lnTo>
                  <a:pt x="48740" y="91320"/>
                </a:lnTo>
                <a:lnTo>
                  <a:pt x="48680" y="91320"/>
                </a:lnTo>
                <a:lnTo>
                  <a:pt x="48630" y="91310"/>
                </a:lnTo>
                <a:lnTo>
                  <a:pt x="48650" y="91340"/>
                </a:lnTo>
                <a:lnTo>
                  <a:pt x="48660" y="91370"/>
                </a:lnTo>
                <a:lnTo>
                  <a:pt x="48650" y="91400"/>
                </a:lnTo>
                <a:lnTo>
                  <a:pt x="48620" y="91420"/>
                </a:lnTo>
                <a:lnTo>
                  <a:pt x="48570" y="91390"/>
                </a:lnTo>
                <a:lnTo>
                  <a:pt x="48540" y="91390"/>
                </a:lnTo>
                <a:lnTo>
                  <a:pt x="48450" y="91420"/>
                </a:lnTo>
                <a:lnTo>
                  <a:pt x="48400" y="91420"/>
                </a:lnTo>
                <a:lnTo>
                  <a:pt x="48370" y="91390"/>
                </a:lnTo>
                <a:lnTo>
                  <a:pt x="48350" y="91350"/>
                </a:lnTo>
                <a:lnTo>
                  <a:pt x="48340" y="91290"/>
                </a:lnTo>
                <a:lnTo>
                  <a:pt x="48370" y="91270"/>
                </a:lnTo>
                <a:lnTo>
                  <a:pt x="48400" y="91260"/>
                </a:lnTo>
                <a:lnTo>
                  <a:pt x="48430" y="91270"/>
                </a:lnTo>
                <a:lnTo>
                  <a:pt x="48470" y="91290"/>
                </a:lnTo>
                <a:lnTo>
                  <a:pt x="48460" y="91250"/>
                </a:lnTo>
                <a:lnTo>
                  <a:pt x="48450" y="91240"/>
                </a:lnTo>
                <a:lnTo>
                  <a:pt x="48480" y="91220"/>
                </a:lnTo>
                <a:lnTo>
                  <a:pt x="48490" y="91200"/>
                </a:lnTo>
                <a:lnTo>
                  <a:pt x="48500" y="91180"/>
                </a:lnTo>
                <a:lnTo>
                  <a:pt x="48500" y="91140"/>
                </a:lnTo>
                <a:lnTo>
                  <a:pt x="48490" y="91140"/>
                </a:lnTo>
                <a:lnTo>
                  <a:pt x="48480" y="91150"/>
                </a:lnTo>
                <a:lnTo>
                  <a:pt x="48460" y="91160"/>
                </a:lnTo>
                <a:lnTo>
                  <a:pt x="48400" y="91150"/>
                </a:lnTo>
                <a:lnTo>
                  <a:pt x="48390" y="91130"/>
                </a:lnTo>
                <a:lnTo>
                  <a:pt x="48420" y="91090"/>
                </a:lnTo>
                <a:lnTo>
                  <a:pt x="48400" y="91090"/>
                </a:lnTo>
                <a:lnTo>
                  <a:pt x="48300" y="91160"/>
                </a:lnTo>
                <a:lnTo>
                  <a:pt x="48300" y="91110"/>
                </a:lnTo>
                <a:lnTo>
                  <a:pt x="48310" y="91080"/>
                </a:lnTo>
                <a:lnTo>
                  <a:pt x="48320" y="91050"/>
                </a:lnTo>
                <a:lnTo>
                  <a:pt x="48340" y="91030"/>
                </a:lnTo>
                <a:lnTo>
                  <a:pt x="48300" y="90980"/>
                </a:lnTo>
                <a:lnTo>
                  <a:pt x="48290" y="90970"/>
                </a:lnTo>
                <a:lnTo>
                  <a:pt x="48290" y="90950"/>
                </a:lnTo>
                <a:lnTo>
                  <a:pt x="48290" y="90930"/>
                </a:lnTo>
                <a:lnTo>
                  <a:pt x="48300" y="90930"/>
                </a:lnTo>
                <a:lnTo>
                  <a:pt x="48330" y="90950"/>
                </a:lnTo>
                <a:lnTo>
                  <a:pt x="48360" y="90960"/>
                </a:lnTo>
                <a:lnTo>
                  <a:pt x="48390" y="90970"/>
                </a:lnTo>
                <a:lnTo>
                  <a:pt x="48410" y="90960"/>
                </a:lnTo>
                <a:lnTo>
                  <a:pt x="48320" y="90860"/>
                </a:lnTo>
                <a:lnTo>
                  <a:pt x="48300" y="90800"/>
                </a:lnTo>
                <a:lnTo>
                  <a:pt x="48350" y="90770"/>
                </a:lnTo>
                <a:lnTo>
                  <a:pt x="48410" y="90810"/>
                </a:lnTo>
                <a:lnTo>
                  <a:pt x="48440" y="90820"/>
                </a:lnTo>
                <a:lnTo>
                  <a:pt x="48450" y="90830"/>
                </a:lnTo>
                <a:lnTo>
                  <a:pt x="48460" y="90850"/>
                </a:lnTo>
                <a:lnTo>
                  <a:pt x="48460" y="90860"/>
                </a:lnTo>
                <a:lnTo>
                  <a:pt x="48510" y="90880"/>
                </a:lnTo>
                <a:lnTo>
                  <a:pt x="48550" y="90940"/>
                </a:lnTo>
                <a:lnTo>
                  <a:pt x="48560" y="90970"/>
                </a:lnTo>
                <a:lnTo>
                  <a:pt x="48560" y="91020"/>
                </a:lnTo>
                <a:lnTo>
                  <a:pt x="48570" y="91050"/>
                </a:lnTo>
                <a:lnTo>
                  <a:pt x="48610" y="91060"/>
                </a:lnTo>
                <a:lnTo>
                  <a:pt x="48670" y="91070"/>
                </a:lnTo>
                <a:lnTo>
                  <a:pt x="48840" y="91150"/>
                </a:lnTo>
                <a:lnTo>
                  <a:pt x="48900" y="91160"/>
                </a:lnTo>
                <a:lnTo>
                  <a:pt x="48880" y="91130"/>
                </a:lnTo>
                <a:lnTo>
                  <a:pt x="48840" y="91100"/>
                </a:lnTo>
                <a:lnTo>
                  <a:pt x="48820" y="91080"/>
                </a:lnTo>
                <a:lnTo>
                  <a:pt x="48770" y="90990"/>
                </a:lnTo>
                <a:lnTo>
                  <a:pt x="48760" y="90960"/>
                </a:lnTo>
                <a:lnTo>
                  <a:pt x="48830" y="90960"/>
                </a:lnTo>
                <a:lnTo>
                  <a:pt x="48970" y="91080"/>
                </a:lnTo>
                <a:lnTo>
                  <a:pt x="49060" y="91070"/>
                </a:lnTo>
                <a:lnTo>
                  <a:pt x="48920" y="90970"/>
                </a:lnTo>
                <a:lnTo>
                  <a:pt x="48860" y="90900"/>
                </a:lnTo>
                <a:lnTo>
                  <a:pt x="48860" y="90830"/>
                </a:lnTo>
                <a:lnTo>
                  <a:pt x="48820" y="90810"/>
                </a:lnTo>
                <a:lnTo>
                  <a:pt x="48780" y="90820"/>
                </a:lnTo>
                <a:lnTo>
                  <a:pt x="48740" y="90840"/>
                </a:lnTo>
                <a:lnTo>
                  <a:pt x="48700" y="90860"/>
                </a:lnTo>
                <a:lnTo>
                  <a:pt x="48610" y="90830"/>
                </a:lnTo>
                <a:lnTo>
                  <a:pt x="48590" y="90820"/>
                </a:lnTo>
                <a:lnTo>
                  <a:pt x="48570" y="90790"/>
                </a:lnTo>
                <a:lnTo>
                  <a:pt x="48570" y="90760"/>
                </a:lnTo>
                <a:lnTo>
                  <a:pt x="48580" y="90750"/>
                </a:lnTo>
                <a:lnTo>
                  <a:pt x="48610" y="90750"/>
                </a:lnTo>
                <a:lnTo>
                  <a:pt x="48610" y="90720"/>
                </a:lnTo>
                <a:lnTo>
                  <a:pt x="48600" y="90700"/>
                </a:lnTo>
                <a:lnTo>
                  <a:pt x="48590" y="90680"/>
                </a:lnTo>
                <a:lnTo>
                  <a:pt x="48570" y="90660"/>
                </a:lnTo>
                <a:lnTo>
                  <a:pt x="48640" y="90670"/>
                </a:lnTo>
                <a:lnTo>
                  <a:pt x="48660" y="90660"/>
                </a:lnTo>
                <a:lnTo>
                  <a:pt x="48670" y="90650"/>
                </a:lnTo>
                <a:lnTo>
                  <a:pt x="48680" y="90630"/>
                </a:lnTo>
                <a:lnTo>
                  <a:pt x="48690" y="90610"/>
                </a:lnTo>
                <a:lnTo>
                  <a:pt x="48720" y="90600"/>
                </a:lnTo>
                <a:lnTo>
                  <a:pt x="48760" y="90610"/>
                </a:lnTo>
                <a:lnTo>
                  <a:pt x="48800" y="90630"/>
                </a:lnTo>
                <a:lnTo>
                  <a:pt x="48820" y="90660"/>
                </a:lnTo>
                <a:lnTo>
                  <a:pt x="48780" y="90690"/>
                </a:lnTo>
                <a:lnTo>
                  <a:pt x="48780" y="90700"/>
                </a:lnTo>
                <a:lnTo>
                  <a:pt x="48870" y="90740"/>
                </a:lnTo>
                <a:lnTo>
                  <a:pt x="49000" y="90940"/>
                </a:lnTo>
                <a:lnTo>
                  <a:pt x="49100" y="90960"/>
                </a:lnTo>
                <a:lnTo>
                  <a:pt x="49100" y="90910"/>
                </a:lnTo>
                <a:lnTo>
                  <a:pt x="49220" y="90910"/>
                </a:lnTo>
                <a:lnTo>
                  <a:pt x="49220" y="90860"/>
                </a:lnTo>
                <a:lnTo>
                  <a:pt x="49180" y="90820"/>
                </a:lnTo>
                <a:lnTo>
                  <a:pt x="49070" y="90810"/>
                </a:lnTo>
                <a:lnTo>
                  <a:pt x="49020" y="90770"/>
                </a:lnTo>
                <a:lnTo>
                  <a:pt x="49010" y="90750"/>
                </a:lnTo>
                <a:lnTo>
                  <a:pt x="49000" y="90720"/>
                </a:lnTo>
                <a:lnTo>
                  <a:pt x="49000" y="90680"/>
                </a:lnTo>
                <a:lnTo>
                  <a:pt x="49000" y="90650"/>
                </a:lnTo>
                <a:lnTo>
                  <a:pt x="49030" y="90620"/>
                </a:lnTo>
                <a:lnTo>
                  <a:pt x="49050" y="90630"/>
                </a:lnTo>
                <a:lnTo>
                  <a:pt x="49080" y="90700"/>
                </a:lnTo>
                <a:lnTo>
                  <a:pt x="49100" y="90730"/>
                </a:lnTo>
                <a:lnTo>
                  <a:pt x="49130" y="90750"/>
                </a:lnTo>
                <a:lnTo>
                  <a:pt x="49160" y="90770"/>
                </a:lnTo>
                <a:lnTo>
                  <a:pt x="49180" y="90760"/>
                </a:lnTo>
                <a:lnTo>
                  <a:pt x="49190" y="90720"/>
                </a:lnTo>
                <a:lnTo>
                  <a:pt x="49180" y="90690"/>
                </a:lnTo>
                <a:lnTo>
                  <a:pt x="49160" y="90660"/>
                </a:lnTo>
                <a:lnTo>
                  <a:pt x="49150" y="90640"/>
                </a:lnTo>
                <a:lnTo>
                  <a:pt x="49170" y="90650"/>
                </a:lnTo>
                <a:lnTo>
                  <a:pt x="49220" y="90690"/>
                </a:lnTo>
                <a:lnTo>
                  <a:pt x="49280" y="90730"/>
                </a:lnTo>
                <a:lnTo>
                  <a:pt x="49300" y="90730"/>
                </a:lnTo>
                <a:lnTo>
                  <a:pt x="49330" y="90720"/>
                </a:lnTo>
                <a:lnTo>
                  <a:pt x="49360" y="90730"/>
                </a:lnTo>
                <a:lnTo>
                  <a:pt x="49370" y="90730"/>
                </a:lnTo>
                <a:lnTo>
                  <a:pt x="49380" y="90730"/>
                </a:lnTo>
                <a:lnTo>
                  <a:pt x="49380" y="90760"/>
                </a:lnTo>
                <a:lnTo>
                  <a:pt x="49390" y="90780"/>
                </a:lnTo>
                <a:lnTo>
                  <a:pt x="49400" y="90800"/>
                </a:lnTo>
                <a:lnTo>
                  <a:pt x="49410" y="90800"/>
                </a:lnTo>
                <a:lnTo>
                  <a:pt x="49450" y="90760"/>
                </a:lnTo>
                <a:lnTo>
                  <a:pt x="49510" y="90740"/>
                </a:lnTo>
                <a:lnTo>
                  <a:pt x="49530" y="90700"/>
                </a:lnTo>
                <a:lnTo>
                  <a:pt x="49490" y="90670"/>
                </a:lnTo>
                <a:lnTo>
                  <a:pt x="49380" y="90660"/>
                </a:lnTo>
                <a:lnTo>
                  <a:pt x="49330" y="90620"/>
                </a:lnTo>
                <a:lnTo>
                  <a:pt x="49350" y="90610"/>
                </a:lnTo>
                <a:lnTo>
                  <a:pt x="49360" y="90600"/>
                </a:lnTo>
                <a:lnTo>
                  <a:pt x="49380" y="90580"/>
                </a:lnTo>
                <a:lnTo>
                  <a:pt x="49380" y="90550"/>
                </a:lnTo>
                <a:lnTo>
                  <a:pt x="49410" y="90570"/>
                </a:lnTo>
                <a:lnTo>
                  <a:pt x="49420" y="90560"/>
                </a:lnTo>
                <a:lnTo>
                  <a:pt x="49440" y="90540"/>
                </a:lnTo>
                <a:lnTo>
                  <a:pt x="49460" y="90530"/>
                </a:lnTo>
                <a:lnTo>
                  <a:pt x="49480" y="90540"/>
                </a:lnTo>
                <a:lnTo>
                  <a:pt x="49520" y="90570"/>
                </a:lnTo>
                <a:lnTo>
                  <a:pt x="49570" y="90590"/>
                </a:lnTo>
                <a:lnTo>
                  <a:pt x="49780" y="90710"/>
                </a:lnTo>
                <a:lnTo>
                  <a:pt x="49820" y="90750"/>
                </a:lnTo>
                <a:lnTo>
                  <a:pt x="49850" y="90860"/>
                </a:lnTo>
                <a:lnTo>
                  <a:pt x="49880" y="90900"/>
                </a:lnTo>
                <a:lnTo>
                  <a:pt x="49960" y="90960"/>
                </a:lnTo>
                <a:lnTo>
                  <a:pt x="49870" y="90780"/>
                </a:lnTo>
                <a:lnTo>
                  <a:pt x="49860" y="90730"/>
                </a:lnTo>
                <a:lnTo>
                  <a:pt x="49890" y="90720"/>
                </a:lnTo>
                <a:lnTo>
                  <a:pt x="50100" y="90770"/>
                </a:lnTo>
                <a:lnTo>
                  <a:pt x="50170" y="90830"/>
                </a:lnTo>
                <a:lnTo>
                  <a:pt x="50180" y="90820"/>
                </a:lnTo>
                <a:lnTo>
                  <a:pt x="50180" y="90740"/>
                </a:lnTo>
                <a:lnTo>
                  <a:pt x="50190" y="90720"/>
                </a:lnTo>
                <a:lnTo>
                  <a:pt x="50210" y="90700"/>
                </a:lnTo>
                <a:lnTo>
                  <a:pt x="50240" y="90670"/>
                </a:lnTo>
                <a:lnTo>
                  <a:pt x="50240" y="90580"/>
                </a:lnTo>
                <a:lnTo>
                  <a:pt x="50210" y="90430"/>
                </a:lnTo>
                <a:lnTo>
                  <a:pt x="50250" y="90440"/>
                </a:lnTo>
                <a:lnTo>
                  <a:pt x="50290" y="90420"/>
                </a:lnTo>
                <a:lnTo>
                  <a:pt x="50330" y="90380"/>
                </a:lnTo>
                <a:lnTo>
                  <a:pt x="50370" y="90360"/>
                </a:lnTo>
                <a:lnTo>
                  <a:pt x="50480" y="90360"/>
                </a:lnTo>
                <a:lnTo>
                  <a:pt x="50540" y="90370"/>
                </a:lnTo>
                <a:lnTo>
                  <a:pt x="50580" y="90400"/>
                </a:lnTo>
                <a:lnTo>
                  <a:pt x="50580" y="90450"/>
                </a:lnTo>
                <a:lnTo>
                  <a:pt x="50620" y="90450"/>
                </a:lnTo>
                <a:lnTo>
                  <a:pt x="50690" y="90430"/>
                </a:lnTo>
                <a:lnTo>
                  <a:pt x="50700" y="90420"/>
                </a:lnTo>
                <a:lnTo>
                  <a:pt x="50710" y="90390"/>
                </a:lnTo>
                <a:lnTo>
                  <a:pt x="50720" y="90380"/>
                </a:lnTo>
                <a:lnTo>
                  <a:pt x="50730" y="90380"/>
                </a:lnTo>
                <a:lnTo>
                  <a:pt x="50750" y="90400"/>
                </a:lnTo>
                <a:lnTo>
                  <a:pt x="50760" y="90400"/>
                </a:lnTo>
                <a:lnTo>
                  <a:pt x="50800" y="90410"/>
                </a:lnTo>
                <a:lnTo>
                  <a:pt x="50810" y="90410"/>
                </a:lnTo>
                <a:lnTo>
                  <a:pt x="50830" y="90430"/>
                </a:lnTo>
                <a:lnTo>
                  <a:pt x="50660" y="90670"/>
                </a:lnTo>
                <a:lnTo>
                  <a:pt x="50650" y="90680"/>
                </a:lnTo>
                <a:lnTo>
                  <a:pt x="50620" y="90700"/>
                </a:lnTo>
                <a:lnTo>
                  <a:pt x="50610" y="90730"/>
                </a:lnTo>
                <a:lnTo>
                  <a:pt x="50620" y="90740"/>
                </a:lnTo>
                <a:lnTo>
                  <a:pt x="50630" y="90750"/>
                </a:lnTo>
                <a:lnTo>
                  <a:pt x="50630" y="90760"/>
                </a:lnTo>
                <a:lnTo>
                  <a:pt x="50640" y="90800"/>
                </a:lnTo>
                <a:lnTo>
                  <a:pt x="50640" y="90830"/>
                </a:lnTo>
                <a:lnTo>
                  <a:pt x="50650" y="90870"/>
                </a:lnTo>
                <a:lnTo>
                  <a:pt x="50630" y="90920"/>
                </a:lnTo>
                <a:lnTo>
                  <a:pt x="50530" y="91070"/>
                </a:lnTo>
                <a:lnTo>
                  <a:pt x="50520" y="91130"/>
                </a:lnTo>
                <a:lnTo>
                  <a:pt x="50520" y="91160"/>
                </a:lnTo>
                <a:lnTo>
                  <a:pt x="50530" y="91190"/>
                </a:lnTo>
                <a:lnTo>
                  <a:pt x="50540" y="91230"/>
                </a:lnTo>
                <a:lnTo>
                  <a:pt x="50550" y="91240"/>
                </a:lnTo>
                <a:lnTo>
                  <a:pt x="50560" y="91220"/>
                </a:lnTo>
                <a:lnTo>
                  <a:pt x="50580" y="91130"/>
                </a:lnTo>
                <a:lnTo>
                  <a:pt x="50590" y="91090"/>
                </a:lnTo>
                <a:lnTo>
                  <a:pt x="50660" y="91190"/>
                </a:lnTo>
                <a:lnTo>
                  <a:pt x="50690" y="91230"/>
                </a:lnTo>
                <a:lnTo>
                  <a:pt x="50770" y="91250"/>
                </a:lnTo>
                <a:lnTo>
                  <a:pt x="50790" y="91250"/>
                </a:lnTo>
                <a:lnTo>
                  <a:pt x="50770" y="91210"/>
                </a:lnTo>
                <a:lnTo>
                  <a:pt x="50760" y="91190"/>
                </a:lnTo>
                <a:lnTo>
                  <a:pt x="50700" y="91140"/>
                </a:lnTo>
                <a:lnTo>
                  <a:pt x="50660" y="91040"/>
                </a:lnTo>
                <a:lnTo>
                  <a:pt x="50670" y="90910"/>
                </a:lnTo>
                <a:lnTo>
                  <a:pt x="50710" y="90800"/>
                </a:lnTo>
                <a:lnTo>
                  <a:pt x="50750" y="90700"/>
                </a:lnTo>
                <a:lnTo>
                  <a:pt x="50780" y="90660"/>
                </a:lnTo>
                <a:lnTo>
                  <a:pt x="50830" y="90610"/>
                </a:lnTo>
                <a:lnTo>
                  <a:pt x="50870" y="90590"/>
                </a:lnTo>
                <a:lnTo>
                  <a:pt x="50910" y="90610"/>
                </a:lnTo>
                <a:lnTo>
                  <a:pt x="50910" y="90620"/>
                </a:lnTo>
                <a:lnTo>
                  <a:pt x="50920" y="90660"/>
                </a:lnTo>
                <a:lnTo>
                  <a:pt x="50930" y="90670"/>
                </a:lnTo>
                <a:lnTo>
                  <a:pt x="50950" y="90690"/>
                </a:lnTo>
                <a:lnTo>
                  <a:pt x="50980" y="90710"/>
                </a:lnTo>
                <a:lnTo>
                  <a:pt x="51040" y="90750"/>
                </a:lnTo>
                <a:lnTo>
                  <a:pt x="51100" y="90830"/>
                </a:lnTo>
                <a:lnTo>
                  <a:pt x="51140" y="90860"/>
                </a:lnTo>
                <a:lnTo>
                  <a:pt x="51220" y="90890"/>
                </a:lnTo>
                <a:lnTo>
                  <a:pt x="51310" y="90950"/>
                </a:lnTo>
                <a:lnTo>
                  <a:pt x="51340" y="90980"/>
                </a:lnTo>
                <a:lnTo>
                  <a:pt x="51430" y="91120"/>
                </a:lnTo>
                <a:lnTo>
                  <a:pt x="51490" y="91170"/>
                </a:lnTo>
                <a:lnTo>
                  <a:pt x="51520" y="91090"/>
                </a:lnTo>
                <a:lnTo>
                  <a:pt x="51470" y="91060"/>
                </a:lnTo>
                <a:lnTo>
                  <a:pt x="51440" y="91030"/>
                </a:lnTo>
                <a:lnTo>
                  <a:pt x="51410" y="90990"/>
                </a:lnTo>
                <a:lnTo>
                  <a:pt x="51390" y="90920"/>
                </a:lnTo>
                <a:lnTo>
                  <a:pt x="51470" y="90950"/>
                </a:lnTo>
                <a:lnTo>
                  <a:pt x="51620" y="91060"/>
                </a:lnTo>
                <a:lnTo>
                  <a:pt x="51700" y="91070"/>
                </a:lnTo>
                <a:lnTo>
                  <a:pt x="51660" y="91020"/>
                </a:lnTo>
                <a:lnTo>
                  <a:pt x="51560" y="90970"/>
                </a:lnTo>
                <a:lnTo>
                  <a:pt x="51480" y="90890"/>
                </a:lnTo>
                <a:lnTo>
                  <a:pt x="51160" y="90740"/>
                </a:lnTo>
                <a:lnTo>
                  <a:pt x="51120" y="90690"/>
                </a:lnTo>
                <a:lnTo>
                  <a:pt x="51110" y="90670"/>
                </a:lnTo>
                <a:lnTo>
                  <a:pt x="51110" y="90640"/>
                </a:lnTo>
                <a:lnTo>
                  <a:pt x="51100" y="90570"/>
                </a:lnTo>
                <a:lnTo>
                  <a:pt x="51030" y="90520"/>
                </a:lnTo>
                <a:lnTo>
                  <a:pt x="51010" y="90490"/>
                </a:lnTo>
                <a:lnTo>
                  <a:pt x="51030" y="90430"/>
                </a:lnTo>
                <a:lnTo>
                  <a:pt x="51010" y="90370"/>
                </a:lnTo>
                <a:lnTo>
                  <a:pt x="50930" y="90270"/>
                </a:lnTo>
                <a:lnTo>
                  <a:pt x="50890" y="90230"/>
                </a:lnTo>
                <a:lnTo>
                  <a:pt x="50740" y="90190"/>
                </a:lnTo>
                <a:lnTo>
                  <a:pt x="50470" y="90210"/>
                </a:lnTo>
                <a:lnTo>
                  <a:pt x="50410" y="90190"/>
                </a:lnTo>
                <a:lnTo>
                  <a:pt x="50360" y="90140"/>
                </a:lnTo>
                <a:lnTo>
                  <a:pt x="50340" y="90060"/>
                </a:lnTo>
                <a:lnTo>
                  <a:pt x="50320" y="89990"/>
                </a:lnTo>
                <a:lnTo>
                  <a:pt x="50300" y="89940"/>
                </a:lnTo>
                <a:lnTo>
                  <a:pt x="50320" y="89910"/>
                </a:lnTo>
                <a:lnTo>
                  <a:pt x="50340" y="89940"/>
                </a:lnTo>
                <a:lnTo>
                  <a:pt x="50380" y="89960"/>
                </a:lnTo>
                <a:lnTo>
                  <a:pt x="50440" y="89980"/>
                </a:lnTo>
                <a:lnTo>
                  <a:pt x="50360" y="89890"/>
                </a:lnTo>
                <a:lnTo>
                  <a:pt x="50320" y="89870"/>
                </a:lnTo>
                <a:lnTo>
                  <a:pt x="50300" y="89860"/>
                </a:lnTo>
                <a:lnTo>
                  <a:pt x="50270" y="89820"/>
                </a:lnTo>
                <a:lnTo>
                  <a:pt x="50250" y="89770"/>
                </a:lnTo>
                <a:lnTo>
                  <a:pt x="50240" y="89730"/>
                </a:lnTo>
                <a:lnTo>
                  <a:pt x="50960" y="90170"/>
                </a:lnTo>
                <a:lnTo>
                  <a:pt x="51170" y="90280"/>
                </a:lnTo>
                <a:lnTo>
                  <a:pt x="51350" y="90380"/>
                </a:lnTo>
                <a:lnTo>
                  <a:pt x="51380" y="90410"/>
                </a:lnTo>
                <a:lnTo>
                  <a:pt x="51390" y="90440"/>
                </a:lnTo>
                <a:lnTo>
                  <a:pt x="51410" y="90460"/>
                </a:lnTo>
                <a:lnTo>
                  <a:pt x="51490" y="90480"/>
                </a:lnTo>
                <a:lnTo>
                  <a:pt x="51530" y="90520"/>
                </a:lnTo>
                <a:lnTo>
                  <a:pt x="51590" y="90620"/>
                </a:lnTo>
                <a:lnTo>
                  <a:pt x="51670" y="90690"/>
                </a:lnTo>
                <a:lnTo>
                  <a:pt x="51690" y="90700"/>
                </a:lnTo>
                <a:lnTo>
                  <a:pt x="51680" y="90590"/>
                </a:lnTo>
                <a:lnTo>
                  <a:pt x="51690" y="90580"/>
                </a:lnTo>
                <a:lnTo>
                  <a:pt x="51780" y="90570"/>
                </a:lnTo>
                <a:lnTo>
                  <a:pt x="51810" y="90550"/>
                </a:lnTo>
                <a:lnTo>
                  <a:pt x="51800" y="90520"/>
                </a:lnTo>
                <a:lnTo>
                  <a:pt x="51770" y="90490"/>
                </a:lnTo>
                <a:lnTo>
                  <a:pt x="51640" y="90460"/>
                </a:lnTo>
                <a:lnTo>
                  <a:pt x="51600" y="90430"/>
                </a:lnTo>
                <a:lnTo>
                  <a:pt x="51580" y="90370"/>
                </a:lnTo>
                <a:lnTo>
                  <a:pt x="51590" y="90340"/>
                </a:lnTo>
                <a:lnTo>
                  <a:pt x="51650" y="90320"/>
                </a:lnTo>
                <a:lnTo>
                  <a:pt x="51690" y="90300"/>
                </a:lnTo>
                <a:lnTo>
                  <a:pt x="51700" y="90270"/>
                </a:lnTo>
                <a:lnTo>
                  <a:pt x="51710" y="90230"/>
                </a:lnTo>
                <a:lnTo>
                  <a:pt x="51740" y="90190"/>
                </a:lnTo>
                <a:lnTo>
                  <a:pt x="51780" y="90160"/>
                </a:lnTo>
                <a:lnTo>
                  <a:pt x="51810" y="90150"/>
                </a:lnTo>
                <a:lnTo>
                  <a:pt x="51840" y="90150"/>
                </a:lnTo>
                <a:lnTo>
                  <a:pt x="51880" y="90170"/>
                </a:lnTo>
                <a:lnTo>
                  <a:pt x="51940" y="90220"/>
                </a:lnTo>
                <a:lnTo>
                  <a:pt x="51970" y="90260"/>
                </a:lnTo>
                <a:lnTo>
                  <a:pt x="51990" y="90300"/>
                </a:lnTo>
                <a:lnTo>
                  <a:pt x="51990" y="90350"/>
                </a:lnTo>
                <a:lnTo>
                  <a:pt x="51980" y="90400"/>
                </a:lnTo>
                <a:lnTo>
                  <a:pt x="51990" y="90450"/>
                </a:lnTo>
                <a:lnTo>
                  <a:pt x="52030" y="90470"/>
                </a:lnTo>
                <a:lnTo>
                  <a:pt x="52000" y="90550"/>
                </a:lnTo>
                <a:lnTo>
                  <a:pt x="52050" y="90530"/>
                </a:lnTo>
                <a:lnTo>
                  <a:pt x="52080" y="90540"/>
                </a:lnTo>
                <a:lnTo>
                  <a:pt x="52100" y="90550"/>
                </a:lnTo>
                <a:lnTo>
                  <a:pt x="52110" y="90590"/>
                </a:lnTo>
                <a:lnTo>
                  <a:pt x="52110" y="90620"/>
                </a:lnTo>
                <a:lnTo>
                  <a:pt x="52110" y="90650"/>
                </a:lnTo>
                <a:lnTo>
                  <a:pt x="52150" y="90660"/>
                </a:lnTo>
                <a:lnTo>
                  <a:pt x="52170" y="90680"/>
                </a:lnTo>
                <a:lnTo>
                  <a:pt x="52180" y="90730"/>
                </a:lnTo>
                <a:lnTo>
                  <a:pt x="52170" y="90770"/>
                </a:lnTo>
                <a:lnTo>
                  <a:pt x="52160" y="90790"/>
                </a:lnTo>
                <a:lnTo>
                  <a:pt x="52150" y="90810"/>
                </a:lnTo>
                <a:lnTo>
                  <a:pt x="52150" y="90940"/>
                </a:lnTo>
                <a:lnTo>
                  <a:pt x="52170" y="90930"/>
                </a:lnTo>
                <a:lnTo>
                  <a:pt x="52200" y="90890"/>
                </a:lnTo>
                <a:lnTo>
                  <a:pt x="52210" y="90880"/>
                </a:lnTo>
                <a:lnTo>
                  <a:pt x="52210" y="90870"/>
                </a:lnTo>
                <a:lnTo>
                  <a:pt x="52240" y="90850"/>
                </a:lnTo>
                <a:lnTo>
                  <a:pt x="52260" y="90830"/>
                </a:lnTo>
                <a:lnTo>
                  <a:pt x="52270" y="90840"/>
                </a:lnTo>
                <a:lnTo>
                  <a:pt x="52280" y="90850"/>
                </a:lnTo>
                <a:lnTo>
                  <a:pt x="52330" y="90880"/>
                </a:lnTo>
                <a:lnTo>
                  <a:pt x="52330" y="90940"/>
                </a:lnTo>
                <a:lnTo>
                  <a:pt x="52320" y="91000"/>
                </a:lnTo>
                <a:lnTo>
                  <a:pt x="52300" y="91050"/>
                </a:lnTo>
                <a:lnTo>
                  <a:pt x="52320" y="91060"/>
                </a:lnTo>
                <a:lnTo>
                  <a:pt x="52350" y="91100"/>
                </a:lnTo>
                <a:lnTo>
                  <a:pt x="52360" y="91100"/>
                </a:lnTo>
                <a:lnTo>
                  <a:pt x="52380" y="91080"/>
                </a:lnTo>
                <a:lnTo>
                  <a:pt x="52390" y="91070"/>
                </a:lnTo>
                <a:lnTo>
                  <a:pt x="52380" y="91040"/>
                </a:lnTo>
                <a:lnTo>
                  <a:pt x="52370" y="91020"/>
                </a:lnTo>
                <a:lnTo>
                  <a:pt x="52370" y="90990"/>
                </a:lnTo>
                <a:lnTo>
                  <a:pt x="52400" y="90930"/>
                </a:lnTo>
                <a:lnTo>
                  <a:pt x="52410" y="90900"/>
                </a:lnTo>
                <a:lnTo>
                  <a:pt x="52410" y="90860"/>
                </a:lnTo>
                <a:lnTo>
                  <a:pt x="52400" y="90830"/>
                </a:lnTo>
                <a:lnTo>
                  <a:pt x="52370" y="90790"/>
                </a:lnTo>
                <a:lnTo>
                  <a:pt x="52340" y="90750"/>
                </a:lnTo>
                <a:lnTo>
                  <a:pt x="52300" y="90720"/>
                </a:lnTo>
                <a:lnTo>
                  <a:pt x="52280" y="90680"/>
                </a:lnTo>
                <a:lnTo>
                  <a:pt x="52260" y="90630"/>
                </a:lnTo>
                <a:lnTo>
                  <a:pt x="52290" y="90570"/>
                </a:lnTo>
                <a:lnTo>
                  <a:pt x="52290" y="90560"/>
                </a:lnTo>
                <a:lnTo>
                  <a:pt x="52280" y="90550"/>
                </a:lnTo>
                <a:lnTo>
                  <a:pt x="52260" y="90520"/>
                </a:lnTo>
                <a:lnTo>
                  <a:pt x="52220" y="90490"/>
                </a:lnTo>
                <a:lnTo>
                  <a:pt x="52210" y="90460"/>
                </a:lnTo>
                <a:lnTo>
                  <a:pt x="52210" y="90420"/>
                </a:lnTo>
                <a:lnTo>
                  <a:pt x="52210" y="90410"/>
                </a:lnTo>
                <a:lnTo>
                  <a:pt x="52200" y="90380"/>
                </a:lnTo>
                <a:lnTo>
                  <a:pt x="52180" y="90360"/>
                </a:lnTo>
                <a:lnTo>
                  <a:pt x="52160" y="90360"/>
                </a:lnTo>
                <a:lnTo>
                  <a:pt x="52150" y="90350"/>
                </a:lnTo>
                <a:lnTo>
                  <a:pt x="52160" y="90300"/>
                </a:lnTo>
                <a:lnTo>
                  <a:pt x="52200" y="90240"/>
                </a:lnTo>
                <a:lnTo>
                  <a:pt x="52240" y="90240"/>
                </a:lnTo>
                <a:lnTo>
                  <a:pt x="52350" y="90280"/>
                </a:lnTo>
                <a:lnTo>
                  <a:pt x="52400" y="90320"/>
                </a:lnTo>
                <a:lnTo>
                  <a:pt x="52500" y="90360"/>
                </a:lnTo>
                <a:lnTo>
                  <a:pt x="52570" y="90430"/>
                </a:lnTo>
                <a:lnTo>
                  <a:pt x="52600" y="90480"/>
                </a:lnTo>
                <a:lnTo>
                  <a:pt x="52590" y="90510"/>
                </a:lnTo>
                <a:lnTo>
                  <a:pt x="52600" y="90540"/>
                </a:lnTo>
                <a:lnTo>
                  <a:pt x="52610" y="90560"/>
                </a:lnTo>
                <a:lnTo>
                  <a:pt x="52650" y="90600"/>
                </a:lnTo>
                <a:lnTo>
                  <a:pt x="52660" y="90600"/>
                </a:lnTo>
                <a:lnTo>
                  <a:pt x="52680" y="90610"/>
                </a:lnTo>
                <a:lnTo>
                  <a:pt x="52690" y="90620"/>
                </a:lnTo>
                <a:lnTo>
                  <a:pt x="52700" y="90640"/>
                </a:lnTo>
                <a:lnTo>
                  <a:pt x="52700" y="90680"/>
                </a:lnTo>
                <a:lnTo>
                  <a:pt x="52710" y="90690"/>
                </a:lnTo>
                <a:lnTo>
                  <a:pt x="52740" y="90730"/>
                </a:lnTo>
                <a:lnTo>
                  <a:pt x="52780" y="90750"/>
                </a:lnTo>
                <a:lnTo>
                  <a:pt x="52810" y="90730"/>
                </a:lnTo>
                <a:lnTo>
                  <a:pt x="52800" y="90660"/>
                </a:lnTo>
                <a:lnTo>
                  <a:pt x="52740" y="90580"/>
                </a:lnTo>
                <a:lnTo>
                  <a:pt x="52720" y="90530"/>
                </a:lnTo>
                <a:lnTo>
                  <a:pt x="52730" y="90480"/>
                </a:lnTo>
                <a:lnTo>
                  <a:pt x="52770" y="90430"/>
                </a:lnTo>
                <a:lnTo>
                  <a:pt x="52810" y="90420"/>
                </a:lnTo>
                <a:lnTo>
                  <a:pt x="52850" y="90440"/>
                </a:lnTo>
                <a:lnTo>
                  <a:pt x="53240" y="90700"/>
                </a:lnTo>
                <a:lnTo>
                  <a:pt x="53300" y="90730"/>
                </a:lnTo>
                <a:lnTo>
                  <a:pt x="53320" y="90750"/>
                </a:lnTo>
                <a:lnTo>
                  <a:pt x="53330" y="90770"/>
                </a:lnTo>
                <a:lnTo>
                  <a:pt x="53340" y="90820"/>
                </a:lnTo>
                <a:lnTo>
                  <a:pt x="53350" y="90860"/>
                </a:lnTo>
                <a:lnTo>
                  <a:pt x="53330" y="90880"/>
                </a:lnTo>
                <a:lnTo>
                  <a:pt x="53290" y="90890"/>
                </a:lnTo>
                <a:lnTo>
                  <a:pt x="53260" y="90940"/>
                </a:lnTo>
                <a:lnTo>
                  <a:pt x="53230" y="90990"/>
                </a:lnTo>
                <a:lnTo>
                  <a:pt x="53200" y="91030"/>
                </a:lnTo>
                <a:lnTo>
                  <a:pt x="53130" y="91070"/>
                </a:lnTo>
                <a:lnTo>
                  <a:pt x="53110" y="91090"/>
                </a:lnTo>
                <a:lnTo>
                  <a:pt x="53090" y="91120"/>
                </a:lnTo>
                <a:lnTo>
                  <a:pt x="53080" y="91180"/>
                </a:lnTo>
                <a:lnTo>
                  <a:pt x="53070" y="91210"/>
                </a:lnTo>
                <a:lnTo>
                  <a:pt x="53000" y="91320"/>
                </a:lnTo>
                <a:lnTo>
                  <a:pt x="53050" y="91390"/>
                </a:lnTo>
                <a:lnTo>
                  <a:pt x="53040" y="91430"/>
                </a:lnTo>
                <a:lnTo>
                  <a:pt x="53040" y="91460"/>
                </a:lnTo>
                <a:lnTo>
                  <a:pt x="53050" y="91480"/>
                </a:lnTo>
                <a:lnTo>
                  <a:pt x="53070" y="91500"/>
                </a:lnTo>
                <a:lnTo>
                  <a:pt x="53090" y="91440"/>
                </a:lnTo>
                <a:lnTo>
                  <a:pt x="53080" y="91360"/>
                </a:lnTo>
                <a:lnTo>
                  <a:pt x="53080" y="91290"/>
                </a:lnTo>
                <a:lnTo>
                  <a:pt x="53120" y="91260"/>
                </a:lnTo>
                <a:lnTo>
                  <a:pt x="53160" y="91240"/>
                </a:lnTo>
                <a:lnTo>
                  <a:pt x="53180" y="91190"/>
                </a:lnTo>
                <a:lnTo>
                  <a:pt x="53210" y="91130"/>
                </a:lnTo>
                <a:lnTo>
                  <a:pt x="53240" y="91070"/>
                </a:lnTo>
                <a:lnTo>
                  <a:pt x="53270" y="91030"/>
                </a:lnTo>
                <a:lnTo>
                  <a:pt x="53310" y="91010"/>
                </a:lnTo>
                <a:lnTo>
                  <a:pt x="53350" y="91020"/>
                </a:lnTo>
                <a:lnTo>
                  <a:pt x="53390" y="91060"/>
                </a:lnTo>
                <a:lnTo>
                  <a:pt x="53430" y="91160"/>
                </a:lnTo>
                <a:lnTo>
                  <a:pt x="53450" y="91180"/>
                </a:lnTo>
                <a:lnTo>
                  <a:pt x="53470" y="91110"/>
                </a:lnTo>
                <a:lnTo>
                  <a:pt x="53470" y="91060"/>
                </a:lnTo>
                <a:lnTo>
                  <a:pt x="53440" y="90890"/>
                </a:lnTo>
                <a:lnTo>
                  <a:pt x="53440" y="90860"/>
                </a:lnTo>
                <a:lnTo>
                  <a:pt x="53450" y="90840"/>
                </a:lnTo>
                <a:lnTo>
                  <a:pt x="53460" y="90810"/>
                </a:lnTo>
                <a:lnTo>
                  <a:pt x="53470" y="90780"/>
                </a:lnTo>
                <a:lnTo>
                  <a:pt x="53490" y="90770"/>
                </a:lnTo>
                <a:lnTo>
                  <a:pt x="53580" y="90770"/>
                </a:lnTo>
                <a:lnTo>
                  <a:pt x="53610" y="90770"/>
                </a:lnTo>
                <a:lnTo>
                  <a:pt x="53630" y="90780"/>
                </a:lnTo>
                <a:lnTo>
                  <a:pt x="53680" y="90830"/>
                </a:lnTo>
                <a:lnTo>
                  <a:pt x="53740" y="90840"/>
                </a:lnTo>
                <a:lnTo>
                  <a:pt x="53770" y="90830"/>
                </a:lnTo>
                <a:lnTo>
                  <a:pt x="53770" y="90800"/>
                </a:lnTo>
                <a:lnTo>
                  <a:pt x="53760" y="90780"/>
                </a:lnTo>
                <a:lnTo>
                  <a:pt x="53770" y="90740"/>
                </a:lnTo>
                <a:lnTo>
                  <a:pt x="53780" y="90720"/>
                </a:lnTo>
                <a:lnTo>
                  <a:pt x="53680" y="90640"/>
                </a:lnTo>
                <a:lnTo>
                  <a:pt x="53590" y="90590"/>
                </a:lnTo>
                <a:lnTo>
                  <a:pt x="53450" y="90560"/>
                </a:lnTo>
                <a:lnTo>
                  <a:pt x="53410" y="90530"/>
                </a:lnTo>
                <a:lnTo>
                  <a:pt x="53340" y="90450"/>
                </a:lnTo>
                <a:lnTo>
                  <a:pt x="53250" y="90370"/>
                </a:lnTo>
                <a:lnTo>
                  <a:pt x="52840" y="90180"/>
                </a:lnTo>
                <a:lnTo>
                  <a:pt x="52790" y="90170"/>
                </a:lnTo>
                <a:lnTo>
                  <a:pt x="52780" y="90160"/>
                </a:lnTo>
                <a:lnTo>
                  <a:pt x="52740" y="90110"/>
                </a:lnTo>
                <a:lnTo>
                  <a:pt x="52720" y="90070"/>
                </a:lnTo>
                <a:lnTo>
                  <a:pt x="52690" y="90060"/>
                </a:lnTo>
                <a:lnTo>
                  <a:pt x="52640" y="90060"/>
                </a:lnTo>
                <a:lnTo>
                  <a:pt x="52150" y="89870"/>
                </a:lnTo>
                <a:lnTo>
                  <a:pt x="52100" y="89820"/>
                </a:lnTo>
                <a:lnTo>
                  <a:pt x="52080" y="89810"/>
                </a:lnTo>
                <a:lnTo>
                  <a:pt x="52070" y="89800"/>
                </a:lnTo>
                <a:lnTo>
                  <a:pt x="51990" y="89740"/>
                </a:lnTo>
                <a:lnTo>
                  <a:pt x="51910" y="89730"/>
                </a:lnTo>
                <a:lnTo>
                  <a:pt x="51840" y="89640"/>
                </a:lnTo>
                <a:lnTo>
                  <a:pt x="51810" y="89540"/>
                </a:lnTo>
                <a:lnTo>
                  <a:pt x="51790" y="89410"/>
                </a:lnTo>
                <a:lnTo>
                  <a:pt x="51750" y="89280"/>
                </a:lnTo>
                <a:lnTo>
                  <a:pt x="51720" y="89220"/>
                </a:lnTo>
                <a:lnTo>
                  <a:pt x="51690" y="89180"/>
                </a:lnTo>
                <a:lnTo>
                  <a:pt x="51670" y="89130"/>
                </a:lnTo>
                <a:lnTo>
                  <a:pt x="51660" y="88980"/>
                </a:lnTo>
                <a:lnTo>
                  <a:pt x="51620" y="88860"/>
                </a:lnTo>
                <a:lnTo>
                  <a:pt x="51600" y="88790"/>
                </a:lnTo>
                <a:lnTo>
                  <a:pt x="51620" y="88630"/>
                </a:lnTo>
                <a:lnTo>
                  <a:pt x="51690" y="88570"/>
                </a:lnTo>
                <a:lnTo>
                  <a:pt x="51830" y="88490"/>
                </a:lnTo>
                <a:lnTo>
                  <a:pt x="51980" y="88410"/>
                </a:lnTo>
                <a:lnTo>
                  <a:pt x="52080" y="88380"/>
                </a:lnTo>
                <a:lnTo>
                  <a:pt x="52090" y="88330"/>
                </a:lnTo>
                <a:lnTo>
                  <a:pt x="52160" y="88320"/>
                </a:lnTo>
                <a:lnTo>
                  <a:pt x="52290" y="88340"/>
                </a:lnTo>
                <a:lnTo>
                  <a:pt x="52570" y="88250"/>
                </a:lnTo>
                <a:lnTo>
                  <a:pt x="53100" y="87900"/>
                </a:lnTo>
                <a:lnTo>
                  <a:pt x="53170" y="87810"/>
                </a:lnTo>
                <a:lnTo>
                  <a:pt x="53180" y="87680"/>
                </a:lnTo>
                <a:lnTo>
                  <a:pt x="53160" y="87580"/>
                </a:lnTo>
                <a:lnTo>
                  <a:pt x="53150" y="87500"/>
                </a:lnTo>
                <a:lnTo>
                  <a:pt x="53120" y="87420"/>
                </a:lnTo>
                <a:lnTo>
                  <a:pt x="53120" y="87390"/>
                </a:lnTo>
                <a:lnTo>
                  <a:pt x="53040" y="87390"/>
                </a:lnTo>
                <a:lnTo>
                  <a:pt x="52920" y="87400"/>
                </a:lnTo>
                <a:lnTo>
                  <a:pt x="52530" y="87400"/>
                </a:lnTo>
                <a:lnTo>
                  <a:pt x="52290" y="87480"/>
                </a:lnTo>
                <a:lnTo>
                  <a:pt x="52130" y="87490"/>
                </a:lnTo>
                <a:lnTo>
                  <a:pt x="52030" y="87530"/>
                </a:lnTo>
                <a:lnTo>
                  <a:pt x="51960" y="87580"/>
                </a:lnTo>
                <a:lnTo>
                  <a:pt x="51900" y="87640"/>
                </a:lnTo>
                <a:lnTo>
                  <a:pt x="51830" y="87610"/>
                </a:lnTo>
                <a:lnTo>
                  <a:pt x="51730" y="87640"/>
                </a:lnTo>
                <a:lnTo>
                  <a:pt x="51690" y="87660"/>
                </a:lnTo>
                <a:lnTo>
                  <a:pt x="51610" y="87730"/>
                </a:lnTo>
                <a:lnTo>
                  <a:pt x="51570" y="87740"/>
                </a:lnTo>
                <a:lnTo>
                  <a:pt x="51520" y="87730"/>
                </a:lnTo>
                <a:lnTo>
                  <a:pt x="51470" y="87720"/>
                </a:lnTo>
                <a:lnTo>
                  <a:pt x="51430" y="87680"/>
                </a:lnTo>
                <a:lnTo>
                  <a:pt x="51390" y="87640"/>
                </a:lnTo>
                <a:lnTo>
                  <a:pt x="51340" y="87540"/>
                </a:lnTo>
                <a:lnTo>
                  <a:pt x="51310" y="87500"/>
                </a:lnTo>
                <a:lnTo>
                  <a:pt x="51270" y="87490"/>
                </a:lnTo>
                <a:lnTo>
                  <a:pt x="51220" y="87480"/>
                </a:lnTo>
                <a:lnTo>
                  <a:pt x="51180" y="87460"/>
                </a:lnTo>
                <a:lnTo>
                  <a:pt x="51130" y="87420"/>
                </a:lnTo>
                <a:lnTo>
                  <a:pt x="51100" y="87360"/>
                </a:lnTo>
                <a:lnTo>
                  <a:pt x="51090" y="87310"/>
                </a:lnTo>
                <a:lnTo>
                  <a:pt x="51080" y="87250"/>
                </a:lnTo>
                <a:lnTo>
                  <a:pt x="51100" y="87140"/>
                </a:lnTo>
                <a:lnTo>
                  <a:pt x="51100" y="86980"/>
                </a:lnTo>
                <a:lnTo>
                  <a:pt x="51120" y="86900"/>
                </a:lnTo>
                <a:lnTo>
                  <a:pt x="51130" y="86860"/>
                </a:lnTo>
                <a:lnTo>
                  <a:pt x="51150" y="86830"/>
                </a:lnTo>
                <a:lnTo>
                  <a:pt x="51150" y="86770"/>
                </a:lnTo>
                <a:lnTo>
                  <a:pt x="51150" y="86700"/>
                </a:lnTo>
                <a:lnTo>
                  <a:pt x="51140" y="86640"/>
                </a:lnTo>
                <a:lnTo>
                  <a:pt x="51150" y="86530"/>
                </a:lnTo>
                <a:lnTo>
                  <a:pt x="51150" y="86450"/>
                </a:lnTo>
                <a:lnTo>
                  <a:pt x="51160" y="86400"/>
                </a:lnTo>
                <a:lnTo>
                  <a:pt x="51180" y="86350"/>
                </a:lnTo>
                <a:lnTo>
                  <a:pt x="51220" y="86310"/>
                </a:lnTo>
                <a:lnTo>
                  <a:pt x="51280" y="86260"/>
                </a:lnTo>
                <a:lnTo>
                  <a:pt x="51320" y="86220"/>
                </a:lnTo>
                <a:lnTo>
                  <a:pt x="51340" y="86210"/>
                </a:lnTo>
                <a:lnTo>
                  <a:pt x="51370" y="86220"/>
                </a:lnTo>
                <a:lnTo>
                  <a:pt x="51370" y="86250"/>
                </a:lnTo>
                <a:lnTo>
                  <a:pt x="51340" y="86290"/>
                </a:lnTo>
                <a:lnTo>
                  <a:pt x="51320" y="86330"/>
                </a:lnTo>
                <a:lnTo>
                  <a:pt x="51340" y="86370"/>
                </a:lnTo>
                <a:lnTo>
                  <a:pt x="51370" y="86390"/>
                </a:lnTo>
                <a:lnTo>
                  <a:pt x="51360" y="86440"/>
                </a:lnTo>
                <a:lnTo>
                  <a:pt x="51330" y="86470"/>
                </a:lnTo>
                <a:lnTo>
                  <a:pt x="51350" y="86500"/>
                </a:lnTo>
                <a:lnTo>
                  <a:pt x="51400" y="86490"/>
                </a:lnTo>
                <a:lnTo>
                  <a:pt x="51500" y="86500"/>
                </a:lnTo>
                <a:lnTo>
                  <a:pt x="51610" y="86400"/>
                </a:lnTo>
                <a:lnTo>
                  <a:pt x="51700" y="86350"/>
                </a:lnTo>
                <a:lnTo>
                  <a:pt x="51730" y="86260"/>
                </a:lnTo>
                <a:lnTo>
                  <a:pt x="51740" y="86200"/>
                </a:lnTo>
                <a:lnTo>
                  <a:pt x="51760" y="86150"/>
                </a:lnTo>
                <a:lnTo>
                  <a:pt x="51780" y="86050"/>
                </a:lnTo>
                <a:lnTo>
                  <a:pt x="51740" y="85980"/>
                </a:lnTo>
                <a:lnTo>
                  <a:pt x="51700" y="85950"/>
                </a:lnTo>
                <a:lnTo>
                  <a:pt x="51690" y="85950"/>
                </a:lnTo>
                <a:lnTo>
                  <a:pt x="51680" y="85960"/>
                </a:lnTo>
                <a:lnTo>
                  <a:pt x="51670" y="85970"/>
                </a:lnTo>
                <a:lnTo>
                  <a:pt x="51660" y="85970"/>
                </a:lnTo>
                <a:lnTo>
                  <a:pt x="51650" y="85960"/>
                </a:lnTo>
                <a:lnTo>
                  <a:pt x="51630" y="85940"/>
                </a:lnTo>
                <a:lnTo>
                  <a:pt x="51620" y="85930"/>
                </a:lnTo>
                <a:lnTo>
                  <a:pt x="51570" y="85910"/>
                </a:lnTo>
                <a:lnTo>
                  <a:pt x="51540" y="85910"/>
                </a:lnTo>
                <a:lnTo>
                  <a:pt x="51520" y="85920"/>
                </a:lnTo>
                <a:lnTo>
                  <a:pt x="51490" y="85950"/>
                </a:lnTo>
                <a:lnTo>
                  <a:pt x="51460" y="85990"/>
                </a:lnTo>
                <a:lnTo>
                  <a:pt x="51440" y="86030"/>
                </a:lnTo>
                <a:lnTo>
                  <a:pt x="51390" y="86060"/>
                </a:lnTo>
                <a:lnTo>
                  <a:pt x="51390" y="86020"/>
                </a:lnTo>
                <a:lnTo>
                  <a:pt x="51420" y="85960"/>
                </a:lnTo>
                <a:lnTo>
                  <a:pt x="51470" y="85920"/>
                </a:lnTo>
                <a:lnTo>
                  <a:pt x="51450" y="85790"/>
                </a:lnTo>
                <a:lnTo>
                  <a:pt x="51430" y="85710"/>
                </a:lnTo>
                <a:lnTo>
                  <a:pt x="51330" y="85640"/>
                </a:lnTo>
                <a:lnTo>
                  <a:pt x="51180" y="85650"/>
                </a:lnTo>
                <a:lnTo>
                  <a:pt x="51170" y="85640"/>
                </a:lnTo>
                <a:lnTo>
                  <a:pt x="51160" y="85610"/>
                </a:lnTo>
                <a:lnTo>
                  <a:pt x="51180" y="85590"/>
                </a:lnTo>
                <a:lnTo>
                  <a:pt x="51270" y="85550"/>
                </a:lnTo>
                <a:lnTo>
                  <a:pt x="51440" y="85520"/>
                </a:lnTo>
                <a:lnTo>
                  <a:pt x="51580" y="85520"/>
                </a:lnTo>
                <a:lnTo>
                  <a:pt x="51650" y="85500"/>
                </a:lnTo>
                <a:lnTo>
                  <a:pt x="51710" y="85510"/>
                </a:lnTo>
                <a:lnTo>
                  <a:pt x="51730" y="85580"/>
                </a:lnTo>
                <a:lnTo>
                  <a:pt x="51850" y="85740"/>
                </a:lnTo>
                <a:lnTo>
                  <a:pt x="51940" y="85840"/>
                </a:lnTo>
                <a:lnTo>
                  <a:pt x="52030" y="85860"/>
                </a:lnTo>
                <a:lnTo>
                  <a:pt x="52100" y="85860"/>
                </a:lnTo>
                <a:lnTo>
                  <a:pt x="52210" y="85710"/>
                </a:lnTo>
                <a:lnTo>
                  <a:pt x="52260" y="85660"/>
                </a:lnTo>
                <a:lnTo>
                  <a:pt x="52330" y="85650"/>
                </a:lnTo>
                <a:lnTo>
                  <a:pt x="52420" y="85630"/>
                </a:lnTo>
                <a:lnTo>
                  <a:pt x="52460" y="85590"/>
                </a:lnTo>
                <a:lnTo>
                  <a:pt x="52480" y="85550"/>
                </a:lnTo>
                <a:lnTo>
                  <a:pt x="52500" y="85510"/>
                </a:lnTo>
                <a:lnTo>
                  <a:pt x="52530" y="85460"/>
                </a:lnTo>
                <a:lnTo>
                  <a:pt x="52590" y="85370"/>
                </a:lnTo>
                <a:lnTo>
                  <a:pt x="52630" y="85310"/>
                </a:lnTo>
                <a:lnTo>
                  <a:pt x="52660" y="85280"/>
                </a:lnTo>
                <a:lnTo>
                  <a:pt x="52680" y="85240"/>
                </a:lnTo>
                <a:lnTo>
                  <a:pt x="52660" y="85160"/>
                </a:lnTo>
                <a:lnTo>
                  <a:pt x="52650" y="85100"/>
                </a:lnTo>
                <a:lnTo>
                  <a:pt x="52630" y="85050"/>
                </a:lnTo>
                <a:lnTo>
                  <a:pt x="52620" y="84990"/>
                </a:lnTo>
                <a:lnTo>
                  <a:pt x="52630" y="84920"/>
                </a:lnTo>
                <a:lnTo>
                  <a:pt x="52660" y="84880"/>
                </a:lnTo>
                <a:lnTo>
                  <a:pt x="52700" y="84840"/>
                </a:lnTo>
                <a:lnTo>
                  <a:pt x="52840" y="84780"/>
                </a:lnTo>
                <a:lnTo>
                  <a:pt x="52900" y="84730"/>
                </a:lnTo>
                <a:lnTo>
                  <a:pt x="52940" y="84710"/>
                </a:lnTo>
                <a:lnTo>
                  <a:pt x="52960" y="84690"/>
                </a:lnTo>
                <a:lnTo>
                  <a:pt x="52980" y="84680"/>
                </a:lnTo>
                <a:lnTo>
                  <a:pt x="53000" y="84670"/>
                </a:lnTo>
                <a:lnTo>
                  <a:pt x="53040" y="84680"/>
                </a:lnTo>
                <a:lnTo>
                  <a:pt x="53080" y="84720"/>
                </a:lnTo>
                <a:lnTo>
                  <a:pt x="53130" y="84830"/>
                </a:lnTo>
                <a:lnTo>
                  <a:pt x="53160" y="84890"/>
                </a:lnTo>
                <a:lnTo>
                  <a:pt x="53180" y="84930"/>
                </a:lnTo>
                <a:lnTo>
                  <a:pt x="53220" y="85000"/>
                </a:lnTo>
                <a:lnTo>
                  <a:pt x="53260" y="85050"/>
                </a:lnTo>
                <a:lnTo>
                  <a:pt x="53350" y="85230"/>
                </a:lnTo>
                <a:lnTo>
                  <a:pt x="53420" y="85310"/>
                </a:lnTo>
                <a:lnTo>
                  <a:pt x="53500" y="85360"/>
                </a:lnTo>
                <a:lnTo>
                  <a:pt x="53600" y="85350"/>
                </a:lnTo>
                <a:lnTo>
                  <a:pt x="53720" y="85260"/>
                </a:lnTo>
                <a:lnTo>
                  <a:pt x="53820" y="85260"/>
                </a:lnTo>
                <a:lnTo>
                  <a:pt x="53900" y="85230"/>
                </a:lnTo>
                <a:lnTo>
                  <a:pt x="53980" y="85180"/>
                </a:lnTo>
                <a:lnTo>
                  <a:pt x="54060" y="85130"/>
                </a:lnTo>
                <a:lnTo>
                  <a:pt x="54100" y="85090"/>
                </a:lnTo>
                <a:lnTo>
                  <a:pt x="54120" y="85040"/>
                </a:lnTo>
                <a:lnTo>
                  <a:pt x="54140" y="84980"/>
                </a:lnTo>
                <a:lnTo>
                  <a:pt x="54160" y="84960"/>
                </a:lnTo>
                <a:lnTo>
                  <a:pt x="54180" y="84960"/>
                </a:lnTo>
                <a:lnTo>
                  <a:pt x="54220" y="84980"/>
                </a:lnTo>
                <a:lnTo>
                  <a:pt x="54350" y="85160"/>
                </a:lnTo>
                <a:lnTo>
                  <a:pt x="54380" y="85190"/>
                </a:lnTo>
                <a:lnTo>
                  <a:pt x="54440" y="85230"/>
                </a:lnTo>
                <a:lnTo>
                  <a:pt x="54430" y="86030"/>
                </a:lnTo>
                <a:lnTo>
                  <a:pt x="54430" y="86850"/>
                </a:lnTo>
                <a:lnTo>
                  <a:pt x="54430" y="87660"/>
                </a:lnTo>
                <a:lnTo>
                  <a:pt x="54420" y="88480"/>
                </a:lnTo>
                <a:lnTo>
                  <a:pt x="54420" y="89310"/>
                </a:lnTo>
                <a:lnTo>
                  <a:pt x="54420" y="90140"/>
                </a:lnTo>
                <a:lnTo>
                  <a:pt x="54410" y="90980"/>
                </a:lnTo>
                <a:lnTo>
                  <a:pt x="54410" y="91820"/>
                </a:lnTo>
                <a:lnTo>
                  <a:pt x="54300" y="91770"/>
                </a:lnTo>
                <a:lnTo>
                  <a:pt x="54280" y="91780"/>
                </a:lnTo>
                <a:lnTo>
                  <a:pt x="54290" y="91810"/>
                </a:lnTo>
                <a:lnTo>
                  <a:pt x="54330" y="91840"/>
                </a:lnTo>
                <a:lnTo>
                  <a:pt x="54410" y="91870"/>
                </a:lnTo>
                <a:close/>
                <a:moveTo>
                  <a:pt x="56950" y="95200"/>
                </a:moveTo>
                <a:lnTo>
                  <a:pt x="56980" y="95220"/>
                </a:lnTo>
                <a:lnTo>
                  <a:pt x="57000" y="95240"/>
                </a:lnTo>
                <a:lnTo>
                  <a:pt x="57010" y="95270"/>
                </a:lnTo>
                <a:lnTo>
                  <a:pt x="56990" y="95310"/>
                </a:lnTo>
                <a:lnTo>
                  <a:pt x="57000" y="95310"/>
                </a:lnTo>
                <a:lnTo>
                  <a:pt x="57020" y="95330"/>
                </a:lnTo>
                <a:lnTo>
                  <a:pt x="57030" y="95330"/>
                </a:lnTo>
                <a:lnTo>
                  <a:pt x="56990" y="95390"/>
                </a:lnTo>
                <a:lnTo>
                  <a:pt x="56930" y="95370"/>
                </a:lnTo>
                <a:lnTo>
                  <a:pt x="56810" y="95290"/>
                </a:lnTo>
                <a:lnTo>
                  <a:pt x="56780" y="95280"/>
                </a:lnTo>
                <a:lnTo>
                  <a:pt x="56770" y="95260"/>
                </a:lnTo>
                <a:lnTo>
                  <a:pt x="56760" y="95230"/>
                </a:lnTo>
                <a:lnTo>
                  <a:pt x="56750" y="95190"/>
                </a:lnTo>
                <a:lnTo>
                  <a:pt x="56720" y="95170"/>
                </a:lnTo>
                <a:lnTo>
                  <a:pt x="56670" y="95190"/>
                </a:lnTo>
                <a:lnTo>
                  <a:pt x="56640" y="95180"/>
                </a:lnTo>
                <a:lnTo>
                  <a:pt x="56660" y="95130"/>
                </a:lnTo>
                <a:lnTo>
                  <a:pt x="56700" y="95110"/>
                </a:lnTo>
                <a:lnTo>
                  <a:pt x="56750" y="95100"/>
                </a:lnTo>
                <a:lnTo>
                  <a:pt x="56880" y="95140"/>
                </a:lnTo>
                <a:lnTo>
                  <a:pt x="56930" y="95160"/>
                </a:lnTo>
                <a:lnTo>
                  <a:pt x="56950" y="95200"/>
                </a:lnTo>
                <a:close/>
                <a:moveTo>
                  <a:pt x="57230" y="95150"/>
                </a:moveTo>
                <a:lnTo>
                  <a:pt x="57220" y="95200"/>
                </a:lnTo>
                <a:lnTo>
                  <a:pt x="57230" y="95260"/>
                </a:lnTo>
                <a:lnTo>
                  <a:pt x="57240" y="95320"/>
                </a:lnTo>
                <a:lnTo>
                  <a:pt x="57260" y="95370"/>
                </a:lnTo>
                <a:lnTo>
                  <a:pt x="57270" y="95400"/>
                </a:lnTo>
                <a:lnTo>
                  <a:pt x="57260" y="95430"/>
                </a:lnTo>
                <a:lnTo>
                  <a:pt x="57230" y="95440"/>
                </a:lnTo>
                <a:lnTo>
                  <a:pt x="57210" y="95440"/>
                </a:lnTo>
                <a:lnTo>
                  <a:pt x="57190" y="95440"/>
                </a:lnTo>
                <a:lnTo>
                  <a:pt x="57170" y="95420"/>
                </a:lnTo>
                <a:lnTo>
                  <a:pt x="57140" y="95370"/>
                </a:lnTo>
                <a:lnTo>
                  <a:pt x="57130" y="95350"/>
                </a:lnTo>
                <a:lnTo>
                  <a:pt x="57100" y="95330"/>
                </a:lnTo>
                <a:lnTo>
                  <a:pt x="57090" y="95310"/>
                </a:lnTo>
                <a:lnTo>
                  <a:pt x="57090" y="95270"/>
                </a:lnTo>
                <a:lnTo>
                  <a:pt x="57090" y="95240"/>
                </a:lnTo>
                <a:lnTo>
                  <a:pt x="57100" y="95210"/>
                </a:lnTo>
                <a:lnTo>
                  <a:pt x="57110" y="95180"/>
                </a:lnTo>
                <a:lnTo>
                  <a:pt x="57140" y="95130"/>
                </a:lnTo>
                <a:lnTo>
                  <a:pt x="57180" y="95090"/>
                </a:lnTo>
                <a:lnTo>
                  <a:pt x="57210" y="95090"/>
                </a:lnTo>
                <a:lnTo>
                  <a:pt x="57250" y="95110"/>
                </a:lnTo>
                <a:lnTo>
                  <a:pt x="57250" y="95130"/>
                </a:lnTo>
                <a:lnTo>
                  <a:pt x="57240" y="95140"/>
                </a:lnTo>
                <a:lnTo>
                  <a:pt x="57240" y="95150"/>
                </a:lnTo>
                <a:lnTo>
                  <a:pt x="57230" y="95150"/>
                </a:lnTo>
                <a:close/>
                <a:moveTo>
                  <a:pt x="56490" y="95140"/>
                </a:moveTo>
                <a:lnTo>
                  <a:pt x="56490" y="95110"/>
                </a:lnTo>
                <a:lnTo>
                  <a:pt x="56520" y="95100"/>
                </a:lnTo>
                <a:lnTo>
                  <a:pt x="56540" y="95130"/>
                </a:lnTo>
                <a:lnTo>
                  <a:pt x="56530" y="95160"/>
                </a:lnTo>
                <a:lnTo>
                  <a:pt x="56540" y="95210"/>
                </a:lnTo>
                <a:lnTo>
                  <a:pt x="56470" y="95170"/>
                </a:lnTo>
                <a:lnTo>
                  <a:pt x="56430" y="95200"/>
                </a:lnTo>
                <a:lnTo>
                  <a:pt x="56430" y="95260"/>
                </a:lnTo>
                <a:lnTo>
                  <a:pt x="56410" y="95360"/>
                </a:lnTo>
                <a:lnTo>
                  <a:pt x="56360" y="95390"/>
                </a:lnTo>
                <a:lnTo>
                  <a:pt x="56320" y="95340"/>
                </a:lnTo>
                <a:lnTo>
                  <a:pt x="56290" y="95360"/>
                </a:lnTo>
                <a:lnTo>
                  <a:pt x="56290" y="95420"/>
                </a:lnTo>
                <a:lnTo>
                  <a:pt x="56270" y="95450"/>
                </a:lnTo>
                <a:lnTo>
                  <a:pt x="56230" y="95440"/>
                </a:lnTo>
                <a:lnTo>
                  <a:pt x="56220" y="95410"/>
                </a:lnTo>
                <a:lnTo>
                  <a:pt x="56230" y="95360"/>
                </a:lnTo>
                <a:lnTo>
                  <a:pt x="56250" y="95310"/>
                </a:lnTo>
                <a:lnTo>
                  <a:pt x="56250" y="95260"/>
                </a:lnTo>
                <a:lnTo>
                  <a:pt x="56220" y="95260"/>
                </a:lnTo>
                <a:lnTo>
                  <a:pt x="56190" y="95280"/>
                </a:lnTo>
                <a:lnTo>
                  <a:pt x="56170" y="95270"/>
                </a:lnTo>
                <a:lnTo>
                  <a:pt x="56150" y="95290"/>
                </a:lnTo>
                <a:lnTo>
                  <a:pt x="56130" y="95330"/>
                </a:lnTo>
                <a:lnTo>
                  <a:pt x="56140" y="95360"/>
                </a:lnTo>
                <a:lnTo>
                  <a:pt x="56100" y="95350"/>
                </a:lnTo>
                <a:lnTo>
                  <a:pt x="56070" y="95320"/>
                </a:lnTo>
                <a:lnTo>
                  <a:pt x="56090" y="95290"/>
                </a:lnTo>
                <a:lnTo>
                  <a:pt x="56080" y="95280"/>
                </a:lnTo>
                <a:lnTo>
                  <a:pt x="56070" y="95250"/>
                </a:lnTo>
                <a:lnTo>
                  <a:pt x="56040" y="95230"/>
                </a:lnTo>
                <a:lnTo>
                  <a:pt x="56020" y="95260"/>
                </a:lnTo>
                <a:lnTo>
                  <a:pt x="55990" y="95290"/>
                </a:lnTo>
                <a:lnTo>
                  <a:pt x="55950" y="95300"/>
                </a:lnTo>
                <a:lnTo>
                  <a:pt x="55940" y="95330"/>
                </a:lnTo>
                <a:lnTo>
                  <a:pt x="55940" y="95390"/>
                </a:lnTo>
                <a:lnTo>
                  <a:pt x="55900" y="95360"/>
                </a:lnTo>
                <a:lnTo>
                  <a:pt x="55880" y="95330"/>
                </a:lnTo>
                <a:lnTo>
                  <a:pt x="55840" y="95340"/>
                </a:lnTo>
                <a:lnTo>
                  <a:pt x="55800" y="95350"/>
                </a:lnTo>
                <a:lnTo>
                  <a:pt x="55750" y="95310"/>
                </a:lnTo>
                <a:lnTo>
                  <a:pt x="55760" y="95270"/>
                </a:lnTo>
                <a:lnTo>
                  <a:pt x="55740" y="95240"/>
                </a:lnTo>
                <a:lnTo>
                  <a:pt x="55730" y="95190"/>
                </a:lnTo>
                <a:lnTo>
                  <a:pt x="55760" y="95160"/>
                </a:lnTo>
                <a:lnTo>
                  <a:pt x="55810" y="95160"/>
                </a:lnTo>
                <a:lnTo>
                  <a:pt x="55860" y="95150"/>
                </a:lnTo>
                <a:lnTo>
                  <a:pt x="55890" y="95120"/>
                </a:lnTo>
                <a:lnTo>
                  <a:pt x="55940" y="95110"/>
                </a:lnTo>
                <a:lnTo>
                  <a:pt x="55960" y="95140"/>
                </a:lnTo>
                <a:lnTo>
                  <a:pt x="56010" y="95150"/>
                </a:lnTo>
                <a:lnTo>
                  <a:pt x="56060" y="95160"/>
                </a:lnTo>
                <a:lnTo>
                  <a:pt x="56100" y="95150"/>
                </a:lnTo>
                <a:lnTo>
                  <a:pt x="56150" y="95150"/>
                </a:lnTo>
                <a:lnTo>
                  <a:pt x="56180" y="95120"/>
                </a:lnTo>
                <a:lnTo>
                  <a:pt x="56200" y="95140"/>
                </a:lnTo>
                <a:lnTo>
                  <a:pt x="56270" y="95150"/>
                </a:lnTo>
                <a:lnTo>
                  <a:pt x="56340" y="95200"/>
                </a:lnTo>
                <a:lnTo>
                  <a:pt x="56380" y="95190"/>
                </a:lnTo>
                <a:lnTo>
                  <a:pt x="56360" y="95140"/>
                </a:lnTo>
                <a:lnTo>
                  <a:pt x="56330" y="95100"/>
                </a:lnTo>
                <a:lnTo>
                  <a:pt x="56330" y="95080"/>
                </a:lnTo>
                <a:lnTo>
                  <a:pt x="56360" y="95090"/>
                </a:lnTo>
                <a:lnTo>
                  <a:pt x="56390" y="95110"/>
                </a:lnTo>
                <a:lnTo>
                  <a:pt x="56440" y="95090"/>
                </a:lnTo>
                <a:lnTo>
                  <a:pt x="56460" y="95100"/>
                </a:lnTo>
                <a:lnTo>
                  <a:pt x="56470" y="95120"/>
                </a:lnTo>
                <a:lnTo>
                  <a:pt x="56490" y="95140"/>
                </a:lnTo>
                <a:close/>
                <a:moveTo>
                  <a:pt x="56980" y="94980"/>
                </a:moveTo>
                <a:lnTo>
                  <a:pt x="57010" y="94950"/>
                </a:lnTo>
                <a:lnTo>
                  <a:pt x="57060" y="94930"/>
                </a:lnTo>
                <a:lnTo>
                  <a:pt x="57100" y="94940"/>
                </a:lnTo>
                <a:lnTo>
                  <a:pt x="57110" y="95000"/>
                </a:lnTo>
                <a:lnTo>
                  <a:pt x="57090" y="95020"/>
                </a:lnTo>
                <a:lnTo>
                  <a:pt x="57070" y="95020"/>
                </a:lnTo>
                <a:lnTo>
                  <a:pt x="57050" y="95020"/>
                </a:lnTo>
                <a:lnTo>
                  <a:pt x="57030" y="95000"/>
                </a:lnTo>
                <a:lnTo>
                  <a:pt x="57010" y="95060"/>
                </a:lnTo>
                <a:lnTo>
                  <a:pt x="56980" y="95070"/>
                </a:lnTo>
                <a:lnTo>
                  <a:pt x="56960" y="95040"/>
                </a:lnTo>
                <a:lnTo>
                  <a:pt x="56980" y="94980"/>
                </a:lnTo>
                <a:close/>
                <a:moveTo>
                  <a:pt x="56710" y="94910"/>
                </a:moveTo>
                <a:lnTo>
                  <a:pt x="56700" y="94900"/>
                </a:lnTo>
                <a:lnTo>
                  <a:pt x="56690" y="94890"/>
                </a:lnTo>
                <a:lnTo>
                  <a:pt x="56680" y="94890"/>
                </a:lnTo>
                <a:lnTo>
                  <a:pt x="56660" y="94890"/>
                </a:lnTo>
                <a:lnTo>
                  <a:pt x="56630" y="94940"/>
                </a:lnTo>
                <a:lnTo>
                  <a:pt x="56610" y="94950"/>
                </a:lnTo>
                <a:lnTo>
                  <a:pt x="56590" y="94950"/>
                </a:lnTo>
                <a:lnTo>
                  <a:pt x="56580" y="94930"/>
                </a:lnTo>
                <a:lnTo>
                  <a:pt x="56570" y="94910"/>
                </a:lnTo>
                <a:lnTo>
                  <a:pt x="56550" y="94890"/>
                </a:lnTo>
                <a:lnTo>
                  <a:pt x="56530" y="94880"/>
                </a:lnTo>
                <a:lnTo>
                  <a:pt x="56460" y="94890"/>
                </a:lnTo>
                <a:lnTo>
                  <a:pt x="56430" y="94880"/>
                </a:lnTo>
                <a:lnTo>
                  <a:pt x="56390" y="94860"/>
                </a:lnTo>
                <a:lnTo>
                  <a:pt x="56360" y="94840"/>
                </a:lnTo>
                <a:lnTo>
                  <a:pt x="56340" y="94800"/>
                </a:lnTo>
                <a:lnTo>
                  <a:pt x="56340" y="94780"/>
                </a:lnTo>
                <a:lnTo>
                  <a:pt x="56400" y="94770"/>
                </a:lnTo>
                <a:lnTo>
                  <a:pt x="56420" y="94620"/>
                </a:lnTo>
                <a:lnTo>
                  <a:pt x="56480" y="94600"/>
                </a:lnTo>
                <a:lnTo>
                  <a:pt x="56500" y="94610"/>
                </a:lnTo>
                <a:lnTo>
                  <a:pt x="56550" y="94660"/>
                </a:lnTo>
                <a:lnTo>
                  <a:pt x="56580" y="94670"/>
                </a:lnTo>
                <a:lnTo>
                  <a:pt x="56610" y="94690"/>
                </a:lnTo>
                <a:lnTo>
                  <a:pt x="56620" y="94740"/>
                </a:lnTo>
                <a:lnTo>
                  <a:pt x="56630" y="94770"/>
                </a:lnTo>
                <a:lnTo>
                  <a:pt x="56660" y="94750"/>
                </a:lnTo>
                <a:lnTo>
                  <a:pt x="56660" y="94710"/>
                </a:lnTo>
                <a:lnTo>
                  <a:pt x="56660" y="94580"/>
                </a:lnTo>
                <a:lnTo>
                  <a:pt x="56650" y="94550"/>
                </a:lnTo>
                <a:lnTo>
                  <a:pt x="56630" y="94530"/>
                </a:lnTo>
                <a:lnTo>
                  <a:pt x="56610" y="94500"/>
                </a:lnTo>
                <a:lnTo>
                  <a:pt x="56600" y="94460"/>
                </a:lnTo>
                <a:lnTo>
                  <a:pt x="56610" y="94410"/>
                </a:lnTo>
                <a:lnTo>
                  <a:pt x="56630" y="94380"/>
                </a:lnTo>
                <a:lnTo>
                  <a:pt x="56740" y="94340"/>
                </a:lnTo>
                <a:lnTo>
                  <a:pt x="56760" y="94350"/>
                </a:lnTo>
                <a:lnTo>
                  <a:pt x="56750" y="94380"/>
                </a:lnTo>
                <a:lnTo>
                  <a:pt x="56750" y="94390"/>
                </a:lnTo>
                <a:lnTo>
                  <a:pt x="56750" y="94400"/>
                </a:lnTo>
                <a:lnTo>
                  <a:pt x="56740" y="94400"/>
                </a:lnTo>
                <a:lnTo>
                  <a:pt x="56760" y="94430"/>
                </a:lnTo>
                <a:lnTo>
                  <a:pt x="56770" y="94450"/>
                </a:lnTo>
                <a:lnTo>
                  <a:pt x="56760" y="94500"/>
                </a:lnTo>
                <a:lnTo>
                  <a:pt x="56770" y="94530"/>
                </a:lnTo>
                <a:lnTo>
                  <a:pt x="56800" y="94570"/>
                </a:lnTo>
                <a:lnTo>
                  <a:pt x="56810" y="94600"/>
                </a:lnTo>
                <a:lnTo>
                  <a:pt x="56780" y="94620"/>
                </a:lnTo>
                <a:lnTo>
                  <a:pt x="56760" y="94660"/>
                </a:lnTo>
                <a:lnTo>
                  <a:pt x="56750" y="94700"/>
                </a:lnTo>
                <a:lnTo>
                  <a:pt x="56740" y="94770"/>
                </a:lnTo>
                <a:lnTo>
                  <a:pt x="56760" y="94780"/>
                </a:lnTo>
                <a:lnTo>
                  <a:pt x="56910" y="94800"/>
                </a:lnTo>
                <a:lnTo>
                  <a:pt x="56910" y="94810"/>
                </a:lnTo>
                <a:lnTo>
                  <a:pt x="56890" y="94860"/>
                </a:lnTo>
                <a:lnTo>
                  <a:pt x="56890" y="94880"/>
                </a:lnTo>
                <a:lnTo>
                  <a:pt x="56900" y="94900"/>
                </a:lnTo>
                <a:lnTo>
                  <a:pt x="56910" y="94910"/>
                </a:lnTo>
                <a:lnTo>
                  <a:pt x="56930" y="94920"/>
                </a:lnTo>
                <a:lnTo>
                  <a:pt x="56940" y="94950"/>
                </a:lnTo>
                <a:lnTo>
                  <a:pt x="56920" y="95000"/>
                </a:lnTo>
                <a:lnTo>
                  <a:pt x="56870" y="95020"/>
                </a:lnTo>
                <a:lnTo>
                  <a:pt x="56820" y="95030"/>
                </a:lnTo>
                <a:lnTo>
                  <a:pt x="56780" y="95040"/>
                </a:lnTo>
                <a:lnTo>
                  <a:pt x="56780" y="94970"/>
                </a:lnTo>
                <a:lnTo>
                  <a:pt x="56770" y="94940"/>
                </a:lnTo>
                <a:lnTo>
                  <a:pt x="56750" y="94920"/>
                </a:lnTo>
                <a:lnTo>
                  <a:pt x="56710" y="94910"/>
                </a:lnTo>
                <a:close/>
                <a:moveTo>
                  <a:pt x="56230" y="94090"/>
                </a:moveTo>
                <a:lnTo>
                  <a:pt x="56270" y="94140"/>
                </a:lnTo>
                <a:lnTo>
                  <a:pt x="56310" y="94210"/>
                </a:lnTo>
                <a:lnTo>
                  <a:pt x="56330" y="94280"/>
                </a:lnTo>
                <a:lnTo>
                  <a:pt x="56310" y="94340"/>
                </a:lnTo>
                <a:lnTo>
                  <a:pt x="56320" y="94360"/>
                </a:lnTo>
                <a:lnTo>
                  <a:pt x="56330" y="94380"/>
                </a:lnTo>
                <a:lnTo>
                  <a:pt x="56280" y="94390"/>
                </a:lnTo>
                <a:lnTo>
                  <a:pt x="56200" y="94450"/>
                </a:lnTo>
                <a:lnTo>
                  <a:pt x="56100" y="94490"/>
                </a:lnTo>
                <a:lnTo>
                  <a:pt x="56070" y="94490"/>
                </a:lnTo>
                <a:lnTo>
                  <a:pt x="56050" y="94480"/>
                </a:lnTo>
                <a:lnTo>
                  <a:pt x="56060" y="94450"/>
                </a:lnTo>
                <a:lnTo>
                  <a:pt x="56070" y="94410"/>
                </a:lnTo>
                <a:lnTo>
                  <a:pt x="56080" y="94390"/>
                </a:lnTo>
                <a:lnTo>
                  <a:pt x="56100" y="94380"/>
                </a:lnTo>
                <a:lnTo>
                  <a:pt x="56120" y="94370"/>
                </a:lnTo>
                <a:lnTo>
                  <a:pt x="56140" y="94360"/>
                </a:lnTo>
                <a:lnTo>
                  <a:pt x="56150" y="94340"/>
                </a:lnTo>
                <a:lnTo>
                  <a:pt x="56150" y="94310"/>
                </a:lnTo>
                <a:lnTo>
                  <a:pt x="56150" y="94270"/>
                </a:lnTo>
                <a:lnTo>
                  <a:pt x="56150" y="94250"/>
                </a:lnTo>
                <a:lnTo>
                  <a:pt x="56130" y="94230"/>
                </a:lnTo>
                <a:lnTo>
                  <a:pt x="56130" y="94200"/>
                </a:lnTo>
                <a:lnTo>
                  <a:pt x="56120" y="94140"/>
                </a:lnTo>
                <a:lnTo>
                  <a:pt x="56130" y="94120"/>
                </a:lnTo>
                <a:lnTo>
                  <a:pt x="56140" y="94090"/>
                </a:lnTo>
                <a:lnTo>
                  <a:pt x="56150" y="94080"/>
                </a:lnTo>
                <a:lnTo>
                  <a:pt x="56160" y="94080"/>
                </a:lnTo>
                <a:lnTo>
                  <a:pt x="56180" y="94070"/>
                </a:lnTo>
                <a:lnTo>
                  <a:pt x="56190" y="94070"/>
                </a:lnTo>
                <a:lnTo>
                  <a:pt x="56200" y="94070"/>
                </a:lnTo>
                <a:lnTo>
                  <a:pt x="56210" y="94080"/>
                </a:lnTo>
                <a:lnTo>
                  <a:pt x="56230" y="94090"/>
                </a:lnTo>
                <a:close/>
                <a:moveTo>
                  <a:pt x="52460" y="93610"/>
                </a:moveTo>
                <a:lnTo>
                  <a:pt x="52530" y="93640"/>
                </a:lnTo>
                <a:lnTo>
                  <a:pt x="52570" y="93670"/>
                </a:lnTo>
                <a:lnTo>
                  <a:pt x="52590" y="93710"/>
                </a:lnTo>
                <a:lnTo>
                  <a:pt x="52600" y="93740"/>
                </a:lnTo>
                <a:lnTo>
                  <a:pt x="52570" y="93740"/>
                </a:lnTo>
                <a:lnTo>
                  <a:pt x="52510" y="93700"/>
                </a:lnTo>
                <a:lnTo>
                  <a:pt x="52470" y="93710"/>
                </a:lnTo>
                <a:lnTo>
                  <a:pt x="52480" y="93730"/>
                </a:lnTo>
                <a:lnTo>
                  <a:pt x="52540" y="93790"/>
                </a:lnTo>
                <a:lnTo>
                  <a:pt x="52510" y="93810"/>
                </a:lnTo>
                <a:lnTo>
                  <a:pt x="52480" y="93810"/>
                </a:lnTo>
                <a:lnTo>
                  <a:pt x="52300" y="93810"/>
                </a:lnTo>
                <a:lnTo>
                  <a:pt x="52310" y="93780"/>
                </a:lnTo>
                <a:lnTo>
                  <a:pt x="52320" y="93750"/>
                </a:lnTo>
                <a:lnTo>
                  <a:pt x="52330" y="93730"/>
                </a:lnTo>
                <a:lnTo>
                  <a:pt x="52350" y="93720"/>
                </a:lnTo>
                <a:lnTo>
                  <a:pt x="52340" y="93670"/>
                </a:lnTo>
                <a:lnTo>
                  <a:pt x="52300" y="93570"/>
                </a:lnTo>
                <a:lnTo>
                  <a:pt x="52460" y="93610"/>
                </a:lnTo>
                <a:close/>
                <a:moveTo>
                  <a:pt x="51910" y="93480"/>
                </a:moveTo>
                <a:lnTo>
                  <a:pt x="51990" y="93420"/>
                </a:lnTo>
                <a:lnTo>
                  <a:pt x="52030" y="93410"/>
                </a:lnTo>
                <a:lnTo>
                  <a:pt x="52040" y="93460"/>
                </a:lnTo>
                <a:lnTo>
                  <a:pt x="51980" y="93550"/>
                </a:lnTo>
                <a:lnTo>
                  <a:pt x="51970" y="93570"/>
                </a:lnTo>
                <a:lnTo>
                  <a:pt x="51970" y="93650"/>
                </a:lnTo>
                <a:lnTo>
                  <a:pt x="51960" y="93670"/>
                </a:lnTo>
                <a:lnTo>
                  <a:pt x="51930" y="93700"/>
                </a:lnTo>
                <a:lnTo>
                  <a:pt x="51910" y="93660"/>
                </a:lnTo>
                <a:lnTo>
                  <a:pt x="51890" y="93590"/>
                </a:lnTo>
                <a:lnTo>
                  <a:pt x="51860" y="93570"/>
                </a:lnTo>
                <a:lnTo>
                  <a:pt x="51870" y="93560"/>
                </a:lnTo>
                <a:lnTo>
                  <a:pt x="51880" y="93560"/>
                </a:lnTo>
                <a:lnTo>
                  <a:pt x="51880" y="93550"/>
                </a:lnTo>
                <a:lnTo>
                  <a:pt x="51890" y="93550"/>
                </a:lnTo>
                <a:lnTo>
                  <a:pt x="51890" y="93520"/>
                </a:lnTo>
                <a:lnTo>
                  <a:pt x="51850" y="93500"/>
                </a:lnTo>
                <a:lnTo>
                  <a:pt x="51820" y="93500"/>
                </a:lnTo>
                <a:lnTo>
                  <a:pt x="51780" y="93490"/>
                </a:lnTo>
                <a:lnTo>
                  <a:pt x="51740" y="93440"/>
                </a:lnTo>
                <a:lnTo>
                  <a:pt x="51770" y="93440"/>
                </a:lnTo>
                <a:lnTo>
                  <a:pt x="51810" y="93420"/>
                </a:lnTo>
                <a:lnTo>
                  <a:pt x="51840" y="93410"/>
                </a:lnTo>
                <a:lnTo>
                  <a:pt x="51860" y="93430"/>
                </a:lnTo>
                <a:lnTo>
                  <a:pt x="51900" y="93470"/>
                </a:lnTo>
                <a:lnTo>
                  <a:pt x="51910" y="93480"/>
                </a:lnTo>
                <a:close/>
                <a:moveTo>
                  <a:pt x="57660" y="93370"/>
                </a:moveTo>
                <a:lnTo>
                  <a:pt x="57710" y="93410"/>
                </a:lnTo>
                <a:lnTo>
                  <a:pt x="57690" y="93470"/>
                </a:lnTo>
                <a:lnTo>
                  <a:pt x="57640" y="93530"/>
                </a:lnTo>
                <a:lnTo>
                  <a:pt x="57590" y="93570"/>
                </a:lnTo>
                <a:lnTo>
                  <a:pt x="57510" y="93570"/>
                </a:lnTo>
                <a:lnTo>
                  <a:pt x="57290" y="93550"/>
                </a:lnTo>
                <a:lnTo>
                  <a:pt x="57310" y="93490"/>
                </a:lnTo>
                <a:lnTo>
                  <a:pt x="57300" y="93460"/>
                </a:lnTo>
                <a:lnTo>
                  <a:pt x="57280" y="93440"/>
                </a:lnTo>
                <a:lnTo>
                  <a:pt x="57260" y="93390"/>
                </a:lnTo>
                <a:lnTo>
                  <a:pt x="57270" y="93360"/>
                </a:lnTo>
                <a:lnTo>
                  <a:pt x="57300" y="93320"/>
                </a:lnTo>
                <a:lnTo>
                  <a:pt x="57330" y="93280"/>
                </a:lnTo>
                <a:lnTo>
                  <a:pt x="57350" y="93260"/>
                </a:lnTo>
                <a:lnTo>
                  <a:pt x="57410" y="93230"/>
                </a:lnTo>
                <a:lnTo>
                  <a:pt x="57620" y="93240"/>
                </a:lnTo>
                <a:lnTo>
                  <a:pt x="57640" y="93250"/>
                </a:lnTo>
                <a:lnTo>
                  <a:pt x="57660" y="93260"/>
                </a:lnTo>
                <a:lnTo>
                  <a:pt x="57670" y="93300"/>
                </a:lnTo>
                <a:lnTo>
                  <a:pt x="57670" y="93310"/>
                </a:lnTo>
                <a:lnTo>
                  <a:pt x="57670" y="93340"/>
                </a:lnTo>
                <a:lnTo>
                  <a:pt x="57670" y="93360"/>
                </a:lnTo>
                <a:lnTo>
                  <a:pt x="57660" y="93370"/>
                </a:lnTo>
                <a:close/>
                <a:moveTo>
                  <a:pt x="58440" y="93100"/>
                </a:moveTo>
                <a:lnTo>
                  <a:pt x="58450" y="93150"/>
                </a:lnTo>
                <a:lnTo>
                  <a:pt x="58420" y="93170"/>
                </a:lnTo>
                <a:lnTo>
                  <a:pt x="58360" y="93200"/>
                </a:lnTo>
                <a:lnTo>
                  <a:pt x="58340" y="93230"/>
                </a:lnTo>
                <a:lnTo>
                  <a:pt x="58300" y="93330"/>
                </a:lnTo>
                <a:lnTo>
                  <a:pt x="58280" y="93350"/>
                </a:lnTo>
                <a:lnTo>
                  <a:pt x="58240" y="93360"/>
                </a:lnTo>
                <a:lnTo>
                  <a:pt x="58180" y="93400"/>
                </a:lnTo>
                <a:lnTo>
                  <a:pt x="58150" y="93410"/>
                </a:lnTo>
                <a:lnTo>
                  <a:pt x="58140" y="93400"/>
                </a:lnTo>
                <a:lnTo>
                  <a:pt x="58130" y="93380"/>
                </a:lnTo>
                <a:lnTo>
                  <a:pt x="58120" y="93370"/>
                </a:lnTo>
                <a:lnTo>
                  <a:pt x="58090" y="93400"/>
                </a:lnTo>
                <a:lnTo>
                  <a:pt x="58070" y="93390"/>
                </a:lnTo>
                <a:lnTo>
                  <a:pt x="58060" y="93370"/>
                </a:lnTo>
                <a:lnTo>
                  <a:pt x="58050" y="93350"/>
                </a:lnTo>
                <a:lnTo>
                  <a:pt x="58040" y="93300"/>
                </a:lnTo>
                <a:lnTo>
                  <a:pt x="58050" y="93250"/>
                </a:lnTo>
                <a:lnTo>
                  <a:pt x="58060" y="93200"/>
                </a:lnTo>
                <a:lnTo>
                  <a:pt x="58070" y="93160"/>
                </a:lnTo>
                <a:lnTo>
                  <a:pt x="58090" y="93140"/>
                </a:lnTo>
                <a:lnTo>
                  <a:pt x="58190" y="93090"/>
                </a:lnTo>
                <a:lnTo>
                  <a:pt x="58220" y="93040"/>
                </a:lnTo>
                <a:lnTo>
                  <a:pt x="58240" y="93020"/>
                </a:lnTo>
                <a:lnTo>
                  <a:pt x="58270" y="93020"/>
                </a:lnTo>
                <a:lnTo>
                  <a:pt x="58290" y="93030"/>
                </a:lnTo>
                <a:lnTo>
                  <a:pt x="58340" y="93070"/>
                </a:lnTo>
                <a:lnTo>
                  <a:pt x="58360" y="93090"/>
                </a:lnTo>
                <a:lnTo>
                  <a:pt x="58380" y="93090"/>
                </a:lnTo>
                <a:lnTo>
                  <a:pt x="58420" y="93080"/>
                </a:lnTo>
                <a:lnTo>
                  <a:pt x="58440" y="93100"/>
                </a:lnTo>
                <a:close/>
                <a:moveTo>
                  <a:pt x="57640" y="92580"/>
                </a:moveTo>
                <a:lnTo>
                  <a:pt x="57670" y="92630"/>
                </a:lnTo>
                <a:lnTo>
                  <a:pt x="57710" y="92700"/>
                </a:lnTo>
                <a:lnTo>
                  <a:pt x="57750" y="92870"/>
                </a:lnTo>
                <a:lnTo>
                  <a:pt x="57670" y="92850"/>
                </a:lnTo>
                <a:lnTo>
                  <a:pt x="57530" y="92710"/>
                </a:lnTo>
                <a:lnTo>
                  <a:pt x="57420" y="92660"/>
                </a:lnTo>
                <a:lnTo>
                  <a:pt x="57330" y="92600"/>
                </a:lnTo>
                <a:lnTo>
                  <a:pt x="57280" y="92580"/>
                </a:lnTo>
                <a:lnTo>
                  <a:pt x="57270" y="92560"/>
                </a:lnTo>
                <a:lnTo>
                  <a:pt x="57270" y="92540"/>
                </a:lnTo>
                <a:lnTo>
                  <a:pt x="57280" y="92510"/>
                </a:lnTo>
                <a:lnTo>
                  <a:pt x="57310" y="92480"/>
                </a:lnTo>
                <a:lnTo>
                  <a:pt x="57350" y="92480"/>
                </a:lnTo>
                <a:lnTo>
                  <a:pt x="57440" y="92520"/>
                </a:lnTo>
                <a:lnTo>
                  <a:pt x="57590" y="92560"/>
                </a:lnTo>
                <a:lnTo>
                  <a:pt x="57640" y="92580"/>
                </a:lnTo>
                <a:close/>
                <a:moveTo>
                  <a:pt x="55580" y="94510"/>
                </a:moveTo>
                <a:lnTo>
                  <a:pt x="55550" y="94560"/>
                </a:lnTo>
                <a:lnTo>
                  <a:pt x="55530" y="94590"/>
                </a:lnTo>
                <a:lnTo>
                  <a:pt x="55520" y="94620"/>
                </a:lnTo>
                <a:lnTo>
                  <a:pt x="55580" y="94620"/>
                </a:lnTo>
                <a:lnTo>
                  <a:pt x="55610" y="94630"/>
                </a:lnTo>
                <a:lnTo>
                  <a:pt x="55600" y="94670"/>
                </a:lnTo>
                <a:lnTo>
                  <a:pt x="55590" y="94670"/>
                </a:lnTo>
                <a:lnTo>
                  <a:pt x="55510" y="94730"/>
                </a:lnTo>
                <a:lnTo>
                  <a:pt x="55470" y="94790"/>
                </a:lnTo>
                <a:lnTo>
                  <a:pt x="55450" y="94800"/>
                </a:lnTo>
                <a:lnTo>
                  <a:pt x="55420" y="94800"/>
                </a:lnTo>
                <a:lnTo>
                  <a:pt x="55400" y="94790"/>
                </a:lnTo>
                <a:lnTo>
                  <a:pt x="55370" y="94730"/>
                </a:lnTo>
                <a:lnTo>
                  <a:pt x="55330" y="94690"/>
                </a:lnTo>
                <a:lnTo>
                  <a:pt x="55320" y="94660"/>
                </a:lnTo>
                <a:lnTo>
                  <a:pt x="55310" y="94620"/>
                </a:lnTo>
                <a:lnTo>
                  <a:pt x="55310" y="94600"/>
                </a:lnTo>
                <a:lnTo>
                  <a:pt x="55320" y="94580"/>
                </a:lnTo>
                <a:lnTo>
                  <a:pt x="55320" y="94560"/>
                </a:lnTo>
                <a:lnTo>
                  <a:pt x="55310" y="94540"/>
                </a:lnTo>
                <a:lnTo>
                  <a:pt x="55300" y="94510"/>
                </a:lnTo>
                <a:lnTo>
                  <a:pt x="55290" y="94500"/>
                </a:lnTo>
                <a:lnTo>
                  <a:pt x="55300" y="94440"/>
                </a:lnTo>
                <a:lnTo>
                  <a:pt x="55300" y="94410"/>
                </a:lnTo>
                <a:lnTo>
                  <a:pt x="55280" y="94400"/>
                </a:lnTo>
                <a:lnTo>
                  <a:pt x="55260" y="94410"/>
                </a:lnTo>
                <a:lnTo>
                  <a:pt x="55190" y="94470"/>
                </a:lnTo>
                <a:lnTo>
                  <a:pt x="55150" y="94480"/>
                </a:lnTo>
                <a:lnTo>
                  <a:pt x="55090" y="94480"/>
                </a:lnTo>
                <a:lnTo>
                  <a:pt x="55050" y="94460"/>
                </a:lnTo>
                <a:lnTo>
                  <a:pt x="55060" y="94390"/>
                </a:lnTo>
                <a:lnTo>
                  <a:pt x="55110" y="94290"/>
                </a:lnTo>
                <a:lnTo>
                  <a:pt x="55130" y="94240"/>
                </a:lnTo>
                <a:lnTo>
                  <a:pt x="55120" y="94180"/>
                </a:lnTo>
                <a:lnTo>
                  <a:pt x="55090" y="94160"/>
                </a:lnTo>
                <a:lnTo>
                  <a:pt x="54980" y="94110"/>
                </a:lnTo>
                <a:lnTo>
                  <a:pt x="54960" y="94080"/>
                </a:lnTo>
                <a:lnTo>
                  <a:pt x="54940" y="94020"/>
                </a:lnTo>
                <a:lnTo>
                  <a:pt x="54890" y="94040"/>
                </a:lnTo>
                <a:lnTo>
                  <a:pt x="54810" y="94120"/>
                </a:lnTo>
                <a:lnTo>
                  <a:pt x="54750" y="94110"/>
                </a:lnTo>
                <a:lnTo>
                  <a:pt x="54670" y="94070"/>
                </a:lnTo>
                <a:lnTo>
                  <a:pt x="54600" y="94020"/>
                </a:lnTo>
                <a:lnTo>
                  <a:pt x="54570" y="93950"/>
                </a:lnTo>
                <a:lnTo>
                  <a:pt x="54570" y="93890"/>
                </a:lnTo>
                <a:lnTo>
                  <a:pt x="54570" y="93860"/>
                </a:lnTo>
                <a:lnTo>
                  <a:pt x="54560" y="93850"/>
                </a:lnTo>
                <a:lnTo>
                  <a:pt x="54540" y="93850"/>
                </a:lnTo>
                <a:lnTo>
                  <a:pt x="54530" y="93860"/>
                </a:lnTo>
                <a:lnTo>
                  <a:pt x="54520" y="93880"/>
                </a:lnTo>
                <a:lnTo>
                  <a:pt x="54510" y="93890"/>
                </a:lnTo>
                <a:lnTo>
                  <a:pt x="54500" y="93900"/>
                </a:lnTo>
                <a:lnTo>
                  <a:pt x="54490" y="93880"/>
                </a:lnTo>
                <a:lnTo>
                  <a:pt x="54490" y="93850"/>
                </a:lnTo>
                <a:lnTo>
                  <a:pt x="54480" y="93820"/>
                </a:lnTo>
                <a:lnTo>
                  <a:pt x="54460" y="93810"/>
                </a:lnTo>
                <a:lnTo>
                  <a:pt x="54450" y="93860"/>
                </a:lnTo>
                <a:lnTo>
                  <a:pt x="54460" y="93900"/>
                </a:lnTo>
                <a:lnTo>
                  <a:pt x="54470" y="93940"/>
                </a:lnTo>
                <a:lnTo>
                  <a:pt x="54480" y="93980"/>
                </a:lnTo>
                <a:lnTo>
                  <a:pt x="54330" y="93970"/>
                </a:lnTo>
                <a:lnTo>
                  <a:pt x="54280" y="93990"/>
                </a:lnTo>
                <a:lnTo>
                  <a:pt x="54250" y="93990"/>
                </a:lnTo>
                <a:lnTo>
                  <a:pt x="54170" y="93870"/>
                </a:lnTo>
                <a:lnTo>
                  <a:pt x="54120" y="93850"/>
                </a:lnTo>
                <a:lnTo>
                  <a:pt x="54170" y="93950"/>
                </a:lnTo>
                <a:lnTo>
                  <a:pt x="54170" y="93990"/>
                </a:lnTo>
                <a:lnTo>
                  <a:pt x="54120" y="93980"/>
                </a:lnTo>
                <a:lnTo>
                  <a:pt x="54170" y="94050"/>
                </a:lnTo>
                <a:lnTo>
                  <a:pt x="54180" y="94080"/>
                </a:lnTo>
                <a:lnTo>
                  <a:pt x="54160" y="94090"/>
                </a:lnTo>
                <a:lnTo>
                  <a:pt x="54120" y="94100"/>
                </a:lnTo>
                <a:lnTo>
                  <a:pt x="54060" y="94130"/>
                </a:lnTo>
                <a:lnTo>
                  <a:pt x="54030" y="94140"/>
                </a:lnTo>
                <a:lnTo>
                  <a:pt x="54000" y="94120"/>
                </a:lnTo>
                <a:lnTo>
                  <a:pt x="53970" y="94080"/>
                </a:lnTo>
                <a:lnTo>
                  <a:pt x="53950" y="94040"/>
                </a:lnTo>
                <a:lnTo>
                  <a:pt x="53930" y="94020"/>
                </a:lnTo>
                <a:lnTo>
                  <a:pt x="53920" y="93980"/>
                </a:lnTo>
                <a:lnTo>
                  <a:pt x="53880" y="93950"/>
                </a:lnTo>
                <a:lnTo>
                  <a:pt x="53850" y="93930"/>
                </a:lnTo>
                <a:lnTo>
                  <a:pt x="53820" y="93880"/>
                </a:lnTo>
                <a:lnTo>
                  <a:pt x="53810" y="93850"/>
                </a:lnTo>
                <a:lnTo>
                  <a:pt x="53820" y="93810"/>
                </a:lnTo>
                <a:lnTo>
                  <a:pt x="53840" y="93790"/>
                </a:lnTo>
                <a:lnTo>
                  <a:pt x="53930" y="93740"/>
                </a:lnTo>
                <a:lnTo>
                  <a:pt x="53970" y="93730"/>
                </a:lnTo>
                <a:lnTo>
                  <a:pt x="54070" y="93740"/>
                </a:lnTo>
                <a:lnTo>
                  <a:pt x="54170" y="93720"/>
                </a:lnTo>
                <a:lnTo>
                  <a:pt x="54210" y="93720"/>
                </a:lnTo>
                <a:lnTo>
                  <a:pt x="54180" y="93710"/>
                </a:lnTo>
                <a:lnTo>
                  <a:pt x="54110" y="93650"/>
                </a:lnTo>
                <a:lnTo>
                  <a:pt x="54110" y="93630"/>
                </a:lnTo>
                <a:lnTo>
                  <a:pt x="54200" y="93570"/>
                </a:lnTo>
                <a:lnTo>
                  <a:pt x="54150" y="93560"/>
                </a:lnTo>
                <a:lnTo>
                  <a:pt x="53850" y="93720"/>
                </a:lnTo>
                <a:lnTo>
                  <a:pt x="53830" y="93730"/>
                </a:lnTo>
                <a:lnTo>
                  <a:pt x="53810" y="93710"/>
                </a:lnTo>
                <a:lnTo>
                  <a:pt x="53820" y="93680"/>
                </a:lnTo>
                <a:lnTo>
                  <a:pt x="53890" y="93590"/>
                </a:lnTo>
                <a:lnTo>
                  <a:pt x="53910" y="93570"/>
                </a:lnTo>
                <a:lnTo>
                  <a:pt x="53930" y="93570"/>
                </a:lnTo>
                <a:lnTo>
                  <a:pt x="53940" y="93550"/>
                </a:lnTo>
                <a:lnTo>
                  <a:pt x="53950" y="93510"/>
                </a:lnTo>
                <a:lnTo>
                  <a:pt x="53940" y="93470"/>
                </a:lnTo>
                <a:lnTo>
                  <a:pt x="53950" y="93440"/>
                </a:lnTo>
                <a:lnTo>
                  <a:pt x="53960" y="93400"/>
                </a:lnTo>
                <a:lnTo>
                  <a:pt x="54020" y="93330"/>
                </a:lnTo>
                <a:lnTo>
                  <a:pt x="54010" y="93310"/>
                </a:lnTo>
                <a:lnTo>
                  <a:pt x="54000" y="93290"/>
                </a:lnTo>
                <a:lnTo>
                  <a:pt x="54000" y="93280"/>
                </a:lnTo>
                <a:lnTo>
                  <a:pt x="54010" y="93250"/>
                </a:lnTo>
                <a:lnTo>
                  <a:pt x="54020" y="93220"/>
                </a:lnTo>
                <a:lnTo>
                  <a:pt x="54040" y="93200"/>
                </a:lnTo>
                <a:lnTo>
                  <a:pt x="54070" y="93200"/>
                </a:lnTo>
                <a:lnTo>
                  <a:pt x="54070" y="93180"/>
                </a:lnTo>
                <a:lnTo>
                  <a:pt x="54110" y="93130"/>
                </a:lnTo>
                <a:lnTo>
                  <a:pt x="54120" y="93110"/>
                </a:lnTo>
                <a:lnTo>
                  <a:pt x="54080" y="93100"/>
                </a:lnTo>
                <a:lnTo>
                  <a:pt x="53930" y="93220"/>
                </a:lnTo>
                <a:lnTo>
                  <a:pt x="53850" y="93250"/>
                </a:lnTo>
                <a:lnTo>
                  <a:pt x="53830" y="93260"/>
                </a:lnTo>
                <a:lnTo>
                  <a:pt x="53820" y="93320"/>
                </a:lnTo>
                <a:lnTo>
                  <a:pt x="53820" y="93340"/>
                </a:lnTo>
                <a:lnTo>
                  <a:pt x="53800" y="93350"/>
                </a:lnTo>
                <a:lnTo>
                  <a:pt x="53780" y="93350"/>
                </a:lnTo>
                <a:lnTo>
                  <a:pt x="53690" y="93340"/>
                </a:lnTo>
                <a:lnTo>
                  <a:pt x="53660" y="93310"/>
                </a:lnTo>
                <a:lnTo>
                  <a:pt x="53600" y="93220"/>
                </a:lnTo>
                <a:lnTo>
                  <a:pt x="53580" y="93200"/>
                </a:lnTo>
                <a:lnTo>
                  <a:pt x="53560" y="93180"/>
                </a:lnTo>
                <a:lnTo>
                  <a:pt x="53550" y="93160"/>
                </a:lnTo>
                <a:lnTo>
                  <a:pt x="53540" y="93130"/>
                </a:lnTo>
                <a:lnTo>
                  <a:pt x="53530" y="93090"/>
                </a:lnTo>
                <a:lnTo>
                  <a:pt x="53540" y="93020"/>
                </a:lnTo>
                <a:lnTo>
                  <a:pt x="53540" y="92980"/>
                </a:lnTo>
                <a:lnTo>
                  <a:pt x="53480" y="93050"/>
                </a:lnTo>
                <a:lnTo>
                  <a:pt x="53500" y="93130"/>
                </a:lnTo>
                <a:lnTo>
                  <a:pt x="53540" y="93210"/>
                </a:lnTo>
                <a:lnTo>
                  <a:pt x="53560" y="93280"/>
                </a:lnTo>
                <a:lnTo>
                  <a:pt x="53520" y="93300"/>
                </a:lnTo>
                <a:lnTo>
                  <a:pt x="53460" y="93280"/>
                </a:lnTo>
                <a:lnTo>
                  <a:pt x="53410" y="93240"/>
                </a:lnTo>
                <a:lnTo>
                  <a:pt x="53370" y="93200"/>
                </a:lnTo>
                <a:lnTo>
                  <a:pt x="53360" y="93160"/>
                </a:lnTo>
                <a:lnTo>
                  <a:pt x="53350" y="93120"/>
                </a:lnTo>
                <a:lnTo>
                  <a:pt x="53340" y="93070"/>
                </a:lnTo>
                <a:lnTo>
                  <a:pt x="53340" y="93030"/>
                </a:lnTo>
                <a:lnTo>
                  <a:pt x="53330" y="93000"/>
                </a:lnTo>
                <a:lnTo>
                  <a:pt x="53310" y="92990"/>
                </a:lnTo>
                <a:lnTo>
                  <a:pt x="53300" y="92970"/>
                </a:lnTo>
                <a:lnTo>
                  <a:pt x="53320" y="92910"/>
                </a:lnTo>
                <a:lnTo>
                  <a:pt x="53300" y="92920"/>
                </a:lnTo>
                <a:lnTo>
                  <a:pt x="53270" y="92950"/>
                </a:lnTo>
                <a:lnTo>
                  <a:pt x="53260" y="92950"/>
                </a:lnTo>
                <a:lnTo>
                  <a:pt x="53180" y="92950"/>
                </a:lnTo>
                <a:lnTo>
                  <a:pt x="53120" y="92990"/>
                </a:lnTo>
                <a:lnTo>
                  <a:pt x="53000" y="93000"/>
                </a:lnTo>
                <a:lnTo>
                  <a:pt x="52960" y="93020"/>
                </a:lnTo>
                <a:lnTo>
                  <a:pt x="53000" y="93040"/>
                </a:lnTo>
                <a:lnTo>
                  <a:pt x="53060" y="93010"/>
                </a:lnTo>
                <a:lnTo>
                  <a:pt x="53090" y="93010"/>
                </a:lnTo>
                <a:lnTo>
                  <a:pt x="53120" y="93030"/>
                </a:lnTo>
                <a:lnTo>
                  <a:pt x="53200" y="93030"/>
                </a:lnTo>
                <a:lnTo>
                  <a:pt x="53240" y="93040"/>
                </a:lnTo>
                <a:lnTo>
                  <a:pt x="53220" y="93060"/>
                </a:lnTo>
                <a:lnTo>
                  <a:pt x="53210" y="93060"/>
                </a:lnTo>
                <a:lnTo>
                  <a:pt x="53230" y="93110"/>
                </a:lnTo>
                <a:lnTo>
                  <a:pt x="53260" y="93190"/>
                </a:lnTo>
                <a:lnTo>
                  <a:pt x="53270" y="93240"/>
                </a:lnTo>
                <a:lnTo>
                  <a:pt x="53220" y="93210"/>
                </a:lnTo>
                <a:lnTo>
                  <a:pt x="53170" y="93230"/>
                </a:lnTo>
                <a:lnTo>
                  <a:pt x="53070" y="93280"/>
                </a:lnTo>
                <a:lnTo>
                  <a:pt x="53010" y="93290"/>
                </a:lnTo>
                <a:lnTo>
                  <a:pt x="52990" y="93290"/>
                </a:lnTo>
                <a:lnTo>
                  <a:pt x="52970" y="93270"/>
                </a:lnTo>
                <a:lnTo>
                  <a:pt x="52960" y="93240"/>
                </a:lnTo>
                <a:lnTo>
                  <a:pt x="52940" y="93240"/>
                </a:lnTo>
                <a:lnTo>
                  <a:pt x="52910" y="93250"/>
                </a:lnTo>
                <a:lnTo>
                  <a:pt x="52890" y="93260"/>
                </a:lnTo>
                <a:lnTo>
                  <a:pt x="52890" y="93280"/>
                </a:lnTo>
                <a:lnTo>
                  <a:pt x="52900" y="93300"/>
                </a:lnTo>
                <a:lnTo>
                  <a:pt x="52920" y="93330"/>
                </a:lnTo>
                <a:lnTo>
                  <a:pt x="52930" y="93350"/>
                </a:lnTo>
                <a:lnTo>
                  <a:pt x="52940" y="93370"/>
                </a:lnTo>
                <a:lnTo>
                  <a:pt x="52940" y="93400"/>
                </a:lnTo>
                <a:lnTo>
                  <a:pt x="52940" y="93420"/>
                </a:lnTo>
                <a:lnTo>
                  <a:pt x="52940" y="93450"/>
                </a:lnTo>
                <a:lnTo>
                  <a:pt x="52920" y="93480"/>
                </a:lnTo>
                <a:lnTo>
                  <a:pt x="52950" y="93470"/>
                </a:lnTo>
                <a:lnTo>
                  <a:pt x="52980" y="93430"/>
                </a:lnTo>
                <a:lnTo>
                  <a:pt x="53000" y="93410"/>
                </a:lnTo>
                <a:lnTo>
                  <a:pt x="53020" y="93410"/>
                </a:lnTo>
                <a:lnTo>
                  <a:pt x="53040" y="93420"/>
                </a:lnTo>
                <a:lnTo>
                  <a:pt x="53070" y="93440"/>
                </a:lnTo>
                <a:lnTo>
                  <a:pt x="53090" y="93460"/>
                </a:lnTo>
                <a:lnTo>
                  <a:pt x="53100" y="93480"/>
                </a:lnTo>
                <a:lnTo>
                  <a:pt x="53110" y="93500"/>
                </a:lnTo>
                <a:lnTo>
                  <a:pt x="53120" y="93510"/>
                </a:lnTo>
                <a:lnTo>
                  <a:pt x="53150" y="93520"/>
                </a:lnTo>
                <a:lnTo>
                  <a:pt x="53180" y="93520"/>
                </a:lnTo>
                <a:lnTo>
                  <a:pt x="53200" y="93510"/>
                </a:lnTo>
                <a:lnTo>
                  <a:pt x="53220" y="93500"/>
                </a:lnTo>
                <a:lnTo>
                  <a:pt x="53250" y="93520"/>
                </a:lnTo>
                <a:lnTo>
                  <a:pt x="53230" y="93540"/>
                </a:lnTo>
                <a:lnTo>
                  <a:pt x="53200" y="93560"/>
                </a:lnTo>
                <a:lnTo>
                  <a:pt x="53190" y="93570"/>
                </a:lnTo>
                <a:lnTo>
                  <a:pt x="53190" y="93590"/>
                </a:lnTo>
                <a:lnTo>
                  <a:pt x="53200" y="93600"/>
                </a:lnTo>
                <a:lnTo>
                  <a:pt x="53210" y="93610"/>
                </a:lnTo>
                <a:lnTo>
                  <a:pt x="53210" y="93630"/>
                </a:lnTo>
                <a:lnTo>
                  <a:pt x="53200" y="93650"/>
                </a:lnTo>
                <a:lnTo>
                  <a:pt x="53230" y="93660"/>
                </a:lnTo>
                <a:lnTo>
                  <a:pt x="53280" y="93670"/>
                </a:lnTo>
                <a:lnTo>
                  <a:pt x="53320" y="93680"/>
                </a:lnTo>
                <a:lnTo>
                  <a:pt x="53320" y="93730"/>
                </a:lnTo>
                <a:lnTo>
                  <a:pt x="53250" y="93790"/>
                </a:lnTo>
                <a:lnTo>
                  <a:pt x="53220" y="93830"/>
                </a:lnTo>
                <a:lnTo>
                  <a:pt x="53210" y="93870"/>
                </a:lnTo>
                <a:lnTo>
                  <a:pt x="53230" y="93880"/>
                </a:lnTo>
                <a:lnTo>
                  <a:pt x="53280" y="93870"/>
                </a:lnTo>
                <a:lnTo>
                  <a:pt x="53300" y="93870"/>
                </a:lnTo>
                <a:lnTo>
                  <a:pt x="53310" y="93890"/>
                </a:lnTo>
                <a:lnTo>
                  <a:pt x="53320" y="93910"/>
                </a:lnTo>
                <a:lnTo>
                  <a:pt x="53320" y="93930"/>
                </a:lnTo>
                <a:lnTo>
                  <a:pt x="53340" y="93940"/>
                </a:lnTo>
                <a:lnTo>
                  <a:pt x="53380" y="93900"/>
                </a:lnTo>
                <a:lnTo>
                  <a:pt x="53400" y="93900"/>
                </a:lnTo>
                <a:lnTo>
                  <a:pt x="53460" y="93900"/>
                </a:lnTo>
                <a:lnTo>
                  <a:pt x="53510" y="93920"/>
                </a:lnTo>
                <a:lnTo>
                  <a:pt x="53450" y="93980"/>
                </a:lnTo>
                <a:lnTo>
                  <a:pt x="53440" y="94010"/>
                </a:lnTo>
                <a:lnTo>
                  <a:pt x="53440" y="94030"/>
                </a:lnTo>
                <a:lnTo>
                  <a:pt x="53480" y="94050"/>
                </a:lnTo>
                <a:lnTo>
                  <a:pt x="53480" y="94080"/>
                </a:lnTo>
                <a:lnTo>
                  <a:pt x="53460" y="94150"/>
                </a:lnTo>
                <a:lnTo>
                  <a:pt x="53420" y="94120"/>
                </a:lnTo>
                <a:lnTo>
                  <a:pt x="53350" y="94010"/>
                </a:lnTo>
                <a:lnTo>
                  <a:pt x="53310" y="94000"/>
                </a:lnTo>
                <a:lnTo>
                  <a:pt x="53210" y="94070"/>
                </a:lnTo>
                <a:lnTo>
                  <a:pt x="53180" y="94060"/>
                </a:lnTo>
                <a:lnTo>
                  <a:pt x="53160" y="94040"/>
                </a:lnTo>
                <a:lnTo>
                  <a:pt x="53140" y="94020"/>
                </a:lnTo>
                <a:lnTo>
                  <a:pt x="53130" y="94000"/>
                </a:lnTo>
                <a:lnTo>
                  <a:pt x="53120" y="93950"/>
                </a:lnTo>
                <a:lnTo>
                  <a:pt x="53130" y="93840"/>
                </a:lnTo>
                <a:lnTo>
                  <a:pt x="53120" y="93810"/>
                </a:lnTo>
                <a:lnTo>
                  <a:pt x="53100" y="93750"/>
                </a:lnTo>
                <a:lnTo>
                  <a:pt x="53070" y="93750"/>
                </a:lnTo>
                <a:lnTo>
                  <a:pt x="53060" y="93800"/>
                </a:lnTo>
                <a:lnTo>
                  <a:pt x="53050" y="93860"/>
                </a:lnTo>
                <a:lnTo>
                  <a:pt x="53050" y="93930"/>
                </a:lnTo>
                <a:lnTo>
                  <a:pt x="53040" y="94000"/>
                </a:lnTo>
                <a:lnTo>
                  <a:pt x="53030" y="94060"/>
                </a:lnTo>
                <a:lnTo>
                  <a:pt x="53000" y="94090"/>
                </a:lnTo>
                <a:lnTo>
                  <a:pt x="52960" y="94080"/>
                </a:lnTo>
                <a:lnTo>
                  <a:pt x="52950" y="94010"/>
                </a:lnTo>
                <a:lnTo>
                  <a:pt x="52960" y="93880"/>
                </a:lnTo>
                <a:lnTo>
                  <a:pt x="52940" y="93810"/>
                </a:lnTo>
                <a:lnTo>
                  <a:pt x="52830" y="93810"/>
                </a:lnTo>
                <a:lnTo>
                  <a:pt x="52810" y="93760"/>
                </a:lnTo>
                <a:lnTo>
                  <a:pt x="52840" y="93720"/>
                </a:lnTo>
                <a:lnTo>
                  <a:pt x="53040" y="93650"/>
                </a:lnTo>
                <a:lnTo>
                  <a:pt x="53000" y="93630"/>
                </a:lnTo>
                <a:lnTo>
                  <a:pt x="52870" y="93650"/>
                </a:lnTo>
                <a:lnTo>
                  <a:pt x="52870" y="93630"/>
                </a:lnTo>
                <a:lnTo>
                  <a:pt x="52880" y="93620"/>
                </a:lnTo>
                <a:lnTo>
                  <a:pt x="52910" y="93590"/>
                </a:lnTo>
                <a:lnTo>
                  <a:pt x="52860" y="93580"/>
                </a:lnTo>
                <a:lnTo>
                  <a:pt x="52830" y="93610"/>
                </a:lnTo>
                <a:lnTo>
                  <a:pt x="52810" y="93650"/>
                </a:lnTo>
                <a:lnTo>
                  <a:pt x="52770" y="93670"/>
                </a:lnTo>
                <a:lnTo>
                  <a:pt x="52650" y="93670"/>
                </a:lnTo>
                <a:lnTo>
                  <a:pt x="52610" y="93650"/>
                </a:lnTo>
                <a:lnTo>
                  <a:pt x="52640" y="93640"/>
                </a:lnTo>
                <a:lnTo>
                  <a:pt x="52660" y="93620"/>
                </a:lnTo>
                <a:lnTo>
                  <a:pt x="52650" y="93590"/>
                </a:lnTo>
                <a:lnTo>
                  <a:pt x="52630" y="93560"/>
                </a:lnTo>
                <a:lnTo>
                  <a:pt x="52610" y="93550"/>
                </a:lnTo>
                <a:lnTo>
                  <a:pt x="52550" y="93550"/>
                </a:lnTo>
                <a:lnTo>
                  <a:pt x="52520" y="93550"/>
                </a:lnTo>
                <a:lnTo>
                  <a:pt x="52510" y="93530"/>
                </a:lnTo>
                <a:lnTo>
                  <a:pt x="52490" y="93510"/>
                </a:lnTo>
                <a:lnTo>
                  <a:pt x="52470" y="93490"/>
                </a:lnTo>
                <a:lnTo>
                  <a:pt x="52440" y="93480"/>
                </a:lnTo>
                <a:lnTo>
                  <a:pt x="52330" y="93480"/>
                </a:lnTo>
                <a:lnTo>
                  <a:pt x="52340" y="93440"/>
                </a:lnTo>
                <a:lnTo>
                  <a:pt x="52370" y="93430"/>
                </a:lnTo>
                <a:lnTo>
                  <a:pt x="52400" y="93440"/>
                </a:lnTo>
                <a:lnTo>
                  <a:pt x="52430" y="93430"/>
                </a:lnTo>
                <a:lnTo>
                  <a:pt x="52540" y="93380"/>
                </a:lnTo>
                <a:lnTo>
                  <a:pt x="52580" y="93370"/>
                </a:lnTo>
                <a:lnTo>
                  <a:pt x="52720" y="93370"/>
                </a:lnTo>
                <a:lnTo>
                  <a:pt x="52680" y="93340"/>
                </a:lnTo>
                <a:lnTo>
                  <a:pt x="52640" y="93340"/>
                </a:lnTo>
                <a:lnTo>
                  <a:pt x="52540" y="93350"/>
                </a:lnTo>
                <a:lnTo>
                  <a:pt x="52530" y="93340"/>
                </a:lnTo>
                <a:lnTo>
                  <a:pt x="52540" y="93310"/>
                </a:lnTo>
                <a:lnTo>
                  <a:pt x="52560" y="93260"/>
                </a:lnTo>
                <a:lnTo>
                  <a:pt x="52600" y="93230"/>
                </a:lnTo>
                <a:lnTo>
                  <a:pt x="52760" y="93160"/>
                </a:lnTo>
                <a:lnTo>
                  <a:pt x="52790" y="93140"/>
                </a:lnTo>
                <a:lnTo>
                  <a:pt x="52840" y="93080"/>
                </a:lnTo>
                <a:lnTo>
                  <a:pt x="52850" y="93060"/>
                </a:lnTo>
                <a:lnTo>
                  <a:pt x="52830" y="93050"/>
                </a:lnTo>
                <a:lnTo>
                  <a:pt x="52760" y="93060"/>
                </a:lnTo>
                <a:lnTo>
                  <a:pt x="52720" y="93080"/>
                </a:lnTo>
                <a:lnTo>
                  <a:pt x="52660" y="93150"/>
                </a:lnTo>
                <a:lnTo>
                  <a:pt x="52620" y="93170"/>
                </a:lnTo>
                <a:lnTo>
                  <a:pt x="52600" y="93170"/>
                </a:lnTo>
                <a:lnTo>
                  <a:pt x="52580" y="93160"/>
                </a:lnTo>
                <a:lnTo>
                  <a:pt x="52560" y="93160"/>
                </a:lnTo>
                <a:lnTo>
                  <a:pt x="52540" y="93180"/>
                </a:lnTo>
                <a:lnTo>
                  <a:pt x="52540" y="93200"/>
                </a:lnTo>
                <a:lnTo>
                  <a:pt x="52530" y="93220"/>
                </a:lnTo>
                <a:lnTo>
                  <a:pt x="52520" y="93240"/>
                </a:lnTo>
                <a:lnTo>
                  <a:pt x="52500" y="93260"/>
                </a:lnTo>
                <a:lnTo>
                  <a:pt x="52450" y="93280"/>
                </a:lnTo>
                <a:lnTo>
                  <a:pt x="52220" y="93330"/>
                </a:lnTo>
                <a:lnTo>
                  <a:pt x="52180" y="93320"/>
                </a:lnTo>
                <a:lnTo>
                  <a:pt x="52190" y="93260"/>
                </a:lnTo>
                <a:lnTo>
                  <a:pt x="52160" y="93250"/>
                </a:lnTo>
                <a:lnTo>
                  <a:pt x="52100" y="93240"/>
                </a:lnTo>
                <a:lnTo>
                  <a:pt x="52080" y="93220"/>
                </a:lnTo>
                <a:lnTo>
                  <a:pt x="52170" y="93210"/>
                </a:lnTo>
                <a:lnTo>
                  <a:pt x="52210" y="93190"/>
                </a:lnTo>
                <a:lnTo>
                  <a:pt x="52240" y="93150"/>
                </a:lnTo>
                <a:lnTo>
                  <a:pt x="52130" y="93150"/>
                </a:lnTo>
                <a:lnTo>
                  <a:pt x="52100" y="93130"/>
                </a:lnTo>
                <a:lnTo>
                  <a:pt x="52120" y="93100"/>
                </a:lnTo>
                <a:lnTo>
                  <a:pt x="52230" y="93040"/>
                </a:lnTo>
                <a:lnTo>
                  <a:pt x="52180" y="93030"/>
                </a:lnTo>
                <a:lnTo>
                  <a:pt x="52010" y="93020"/>
                </a:lnTo>
                <a:lnTo>
                  <a:pt x="51970" y="93030"/>
                </a:lnTo>
                <a:lnTo>
                  <a:pt x="51940" y="93050"/>
                </a:lnTo>
                <a:lnTo>
                  <a:pt x="51900" y="93030"/>
                </a:lnTo>
                <a:lnTo>
                  <a:pt x="51880" y="92990"/>
                </a:lnTo>
                <a:lnTo>
                  <a:pt x="51880" y="92980"/>
                </a:lnTo>
                <a:lnTo>
                  <a:pt x="51900" y="92960"/>
                </a:lnTo>
                <a:lnTo>
                  <a:pt x="51960" y="92870"/>
                </a:lnTo>
                <a:lnTo>
                  <a:pt x="51980" y="92900"/>
                </a:lnTo>
                <a:lnTo>
                  <a:pt x="52000" y="92910"/>
                </a:lnTo>
                <a:lnTo>
                  <a:pt x="52020" y="92880"/>
                </a:lnTo>
                <a:lnTo>
                  <a:pt x="52040" y="92780"/>
                </a:lnTo>
                <a:lnTo>
                  <a:pt x="52060" y="92760"/>
                </a:lnTo>
                <a:lnTo>
                  <a:pt x="52150" y="92710"/>
                </a:lnTo>
                <a:lnTo>
                  <a:pt x="52260" y="92710"/>
                </a:lnTo>
                <a:lnTo>
                  <a:pt x="52350" y="92680"/>
                </a:lnTo>
                <a:lnTo>
                  <a:pt x="52580" y="92670"/>
                </a:lnTo>
                <a:lnTo>
                  <a:pt x="52640" y="92640"/>
                </a:lnTo>
                <a:lnTo>
                  <a:pt x="52690" y="92640"/>
                </a:lnTo>
                <a:lnTo>
                  <a:pt x="52710" y="92720"/>
                </a:lnTo>
                <a:lnTo>
                  <a:pt x="52720" y="92830"/>
                </a:lnTo>
                <a:lnTo>
                  <a:pt x="52740" y="92910"/>
                </a:lnTo>
                <a:lnTo>
                  <a:pt x="52700" y="93000"/>
                </a:lnTo>
                <a:lnTo>
                  <a:pt x="52770" y="92970"/>
                </a:lnTo>
                <a:lnTo>
                  <a:pt x="52780" y="92890"/>
                </a:lnTo>
                <a:lnTo>
                  <a:pt x="52760" y="92790"/>
                </a:lnTo>
                <a:lnTo>
                  <a:pt x="52770" y="92670"/>
                </a:lnTo>
                <a:lnTo>
                  <a:pt x="52770" y="92630"/>
                </a:lnTo>
                <a:lnTo>
                  <a:pt x="52800" y="92610"/>
                </a:lnTo>
                <a:lnTo>
                  <a:pt x="52890" y="92610"/>
                </a:lnTo>
                <a:lnTo>
                  <a:pt x="52950" y="92570"/>
                </a:lnTo>
                <a:lnTo>
                  <a:pt x="52960" y="92560"/>
                </a:lnTo>
                <a:lnTo>
                  <a:pt x="52980" y="92580"/>
                </a:lnTo>
                <a:lnTo>
                  <a:pt x="52980" y="92610"/>
                </a:lnTo>
                <a:lnTo>
                  <a:pt x="52970" y="92630"/>
                </a:lnTo>
                <a:lnTo>
                  <a:pt x="52950" y="92650"/>
                </a:lnTo>
                <a:lnTo>
                  <a:pt x="52980" y="92670"/>
                </a:lnTo>
                <a:lnTo>
                  <a:pt x="53000" y="92670"/>
                </a:lnTo>
                <a:lnTo>
                  <a:pt x="53020" y="92640"/>
                </a:lnTo>
                <a:lnTo>
                  <a:pt x="53050" y="92630"/>
                </a:lnTo>
                <a:lnTo>
                  <a:pt x="53080" y="92630"/>
                </a:lnTo>
                <a:lnTo>
                  <a:pt x="53130" y="92660"/>
                </a:lnTo>
                <a:lnTo>
                  <a:pt x="53160" y="92670"/>
                </a:lnTo>
                <a:lnTo>
                  <a:pt x="53140" y="92630"/>
                </a:lnTo>
                <a:lnTo>
                  <a:pt x="53060" y="92560"/>
                </a:lnTo>
                <a:lnTo>
                  <a:pt x="53180" y="92490"/>
                </a:lnTo>
                <a:lnTo>
                  <a:pt x="53240" y="92470"/>
                </a:lnTo>
                <a:lnTo>
                  <a:pt x="53300" y="92480"/>
                </a:lnTo>
                <a:lnTo>
                  <a:pt x="53370" y="92550"/>
                </a:lnTo>
                <a:lnTo>
                  <a:pt x="53400" y="92560"/>
                </a:lnTo>
                <a:lnTo>
                  <a:pt x="53420" y="92550"/>
                </a:lnTo>
                <a:lnTo>
                  <a:pt x="53420" y="92520"/>
                </a:lnTo>
                <a:lnTo>
                  <a:pt x="53390" y="92500"/>
                </a:lnTo>
                <a:lnTo>
                  <a:pt x="53370" y="92480"/>
                </a:lnTo>
                <a:lnTo>
                  <a:pt x="53420" y="92480"/>
                </a:lnTo>
                <a:lnTo>
                  <a:pt x="53530" y="92470"/>
                </a:lnTo>
                <a:lnTo>
                  <a:pt x="53580" y="92480"/>
                </a:lnTo>
                <a:lnTo>
                  <a:pt x="53640" y="92510"/>
                </a:lnTo>
                <a:lnTo>
                  <a:pt x="53670" y="92520"/>
                </a:lnTo>
                <a:lnTo>
                  <a:pt x="53690" y="92510"/>
                </a:lnTo>
                <a:lnTo>
                  <a:pt x="53720" y="92460"/>
                </a:lnTo>
                <a:lnTo>
                  <a:pt x="53730" y="92450"/>
                </a:lnTo>
                <a:lnTo>
                  <a:pt x="54060" y="92450"/>
                </a:lnTo>
                <a:lnTo>
                  <a:pt x="54240" y="92350"/>
                </a:lnTo>
                <a:lnTo>
                  <a:pt x="54330" y="92320"/>
                </a:lnTo>
                <a:lnTo>
                  <a:pt x="54530" y="92320"/>
                </a:lnTo>
                <a:lnTo>
                  <a:pt x="54550" y="92320"/>
                </a:lnTo>
                <a:lnTo>
                  <a:pt x="54600" y="92290"/>
                </a:lnTo>
                <a:lnTo>
                  <a:pt x="54620" y="92280"/>
                </a:lnTo>
                <a:lnTo>
                  <a:pt x="54640" y="92280"/>
                </a:lnTo>
                <a:lnTo>
                  <a:pt x="54780" y="92320"/>
                </a:lnTo>
                <a:lnTo>
                  <a:pt x="54820" y="92340"/>
                </a:lnTo>
                <a:lnTo>
                  <a:pt x="54840" y="92360"/>
                </a:lnTo>
                <a:lnTo>
                  <a:pt x="54900" y="92450"/>
                </a:lnTo>
                <a:lnTo>
                  <a:pt x="54950" y="92500"/>
                </a:lnTo>
                <a:lnTo>
                  <a:pt x="54970" y="92540"/>
                </a:lnTo>
                <a:lnTo>
                  <a:pt x="54980" y="92600"/>
                </a:lnTo>
                <a:lnTo>
                  <a:pt x="54980" y="92650"/>
                </a:lnTo>
                <a:lnTo>
                  <a:pt x="54970" y="92710"/>
                </a:lnTo>
                <a:lnTo>
                  <a:pt x="54940" y="92740"/>
                </a:lnTo>
                <a:lnTo>
                  <a:pt x="54900" y="92750"/>
                </a:lnTo>
                <a:lnTo>
                  <a:pt x="54860" y="92710"/>
                </a:lnTo>
                <a:lnTo>
                  <a:pt x="54830" y="92670"/>
                </a:lnTo>
                <a:lnTo>
                  <a:pt x="54790" y="92650"/>
                </a:lnTo>
                <a:lnTo>
                  <a:pt x="54780" y="92650"/>
                </a:lnTo>
                <a:lnTo>
                  <a:pt x="54770" y="92670"/>
                </a:lnTo>
                <a:lnTo>
                  <a:pt x="54780" y="92710"/>
                </a:lnTo>
                <a:lnTo>
                  <a:pt x="54790" y="92760"/>
                </a:lnTo>
                <a:lnTo>
                  <a:pt x="54700" y="92830"/>
                </a:lnTo>
                <a:lnTo>
                  <a:pt x="54650" y="92860"/>
                </a:lnTo>
                <a:lnTo>
                  <a:pt x="54610" y="92860"/>
                </a:lnTo>
                <a:lnTo>
                  <a:pt x="54580" y="92810"/>
                </a:lnTo>
                <a:lnTo>
                  <a:pt x="54530" y="92750"/>
                </a:lnTo>
                <a:lnTo>
                  <a:pt x="54480" y="92720"/>
                </a:lnTo>
                <a:lnTo>
                  <a:pt x="54440" y="92760"/>
                </a:lnTo>
                <a:lnTo>
                  <a:pt x="54450" y="92780"/>
                </a:lnTo>
                <a:lnTo>
                  <a:pt x="54470" y="92800"/>
                </a:lnTo>
                <a:lnTo>
                  <a:pt x="54500" y="92810"/>
                </a:lnTo>
                <a:lnTo>
                  <a:pt x="54520" y="92820"/>
                </a:lnTo>
                <a:lnTo>
                  <a:pt x="54530" y="92850"/>
                </a:lnTo>
                <a:lnTo>
                  <a:pt x="54540" y="92900"/>
                </a:lnTo>
                <a:lnTo>
                  <a:pt x="54540" y="92940"/>
                </a:lnTo>
                <a:lnTo>
                  <a:pt x="54530" y="92950"/>
                </a:lnTo>
                <a:lnTo>
                  <a:pt x="54500" y="92960"/>
                </a:lnTo>
                <a:lnTo>
                  <a:pt x="54460" y="92990"/>
                </a:lnTo>
                <a:lnTo>
                  <a:pt x="54430" y="93000"/>
                </a:lnTo>
                <a:lnTo>
                  <a:pt x="54400" y="92990"/>
                </a:lnTo>
                <a:lnTo>
                  <a:pt x="54320" y="92950"/>
                </a:lnTo>
                <a:lnTo>
                  <a:pt x="54210" y="92930"/>
                </a:lnTo>
                <a:lnTo>
                  <a:pt x="54140" y="92890"/>
                </a:lnTo>
                <a:lnTo>
                  <a:pt x="54110" y="92890"/>
                </a:lnTo>
                <a:lnTo>
                  <a:pt x="54080" y="92870"/>
                </a:lnTo>
                <a:lnTo>
                  <a:pt x="53960" y="92760"/>
                </a:lnTo>
                <a:lnTo>
                  <a:pt x="53820" y="92680"/>
                </a:lnTo>
                <a:lnTo>
                  <a:pt x="53770" y="92670"/>
                </a:lnTo>
                <a:lnTo>
                  <a:pt x="53750" y="92640"/>
                </a:lnTo>
                <a:lnTo>
                  <a:pt x="53710" y="92590"/>
                </a:lnTo>
                <a:lnTo>
                  <a:pt x="53660" y="92570"/>
                </a:lnTo>
                <a:lnTo>
                  <a:pt x="53650" y="92650"/>
                </a:lnTo>
                <a:lnTo>
                  <a:pt x="53660" y="92700"/>
                </a:lnTo>
                <a:lnTo>
                  <a:pt x="53670" y="92710"/>
                </a:lnTo>
                <a:lnTo>
                  <a:pt x="53700" y="92700"/>
                </a:lnTo>
                <a:lnTo>
                  <a:pt x="53720" y="92690"/>
                </a:lnTo>
                <a:lnTo>
                  <a:pt x="53750" y="92710"/>
                </a:lnTo>
                <a:lnTo>
                  <a:pt x="53760" y="92730"/>
                </a:lnTo>
                <a:lnTo>
                  <a:pt x="53770" y="92750"/>
                </a:lnTo>
                <a:lnTo>
                  <a:pt x="53780" y="92780"/>
                </a:lnTo>
                <a:lnTo>
                  <a:pt x="53820" y="92830"/>
                </a:lnTo>
                <a:lnTo>
                  <a:pt x="53850" y="92860"/>
                </a:lnTo>
                <a:lnTo>
                  <a:pt x="54150" y="93030"/>
                </a:lnTo>
                <a:lnTo>
                  <a:pt x="54190" y="93040"/>
                </a:lnTo>
                <a:lnTo>
                  <a:pt x="54340" y="93040"/>
                </a:lnTo>
                <a:lnTo>
                  <a:pt x="54470" y="93060"/>
                </a:lnTo>
                <a:lnTo>
                  <a:pt x="54510" y="93100"/>
                </a:lnTo>
                <a:lnTo>
                  <a:pt x="54550" y="93120"/>
                </a:lnTo>
                <a:lnTo>
                  <a:pt x="54830" y="93080"/>
                </a:lnTo>
                <a:lnTo>
                  <a:pt x="54880" y="93090"/>
                </a:lnTo>
                <a:lnTo>
                  <a:pt x="54930" y="93180"/>
                </a:lnTo>
                <a:lnTo>
                  <a:pt x="55040" y="93210"/>
                </a:lnTo>
                <a:lnTo>
                  <a:pt x="55080" y="93240"/>
                </a:lnTo>
                <a:lnTo>
                  <a:pt x="55050" y="93240"/>
                </a:lnTo>
                <a:lnTo>
                  <a:pt x="54980" y="93260"/>
                </a:lnTo>
                <a:lnTo>
                  <a:pt x="55140" y="93330"/>
                </a:lnTo>
                <a:lnTo>
                  <a:pt x="55180" y="93330"/>
                </a:lnTo>
                <a:lnTo>
                  <a:pt x="55200" y="93340"/>
                </a:lnTo>
                <a:lnTo>
                  <a:pt x="55200" y="93370"/>
                </a:lnTo>
                <a:lnTo>
                  <a:pt x="55200" y="93410"/>
                </a:lnTo>
                <a:lnTo>
                  <a:pt x="55180" y="93430"/>
                </a:lnTo>
                <a:lnTo>
                  <a:pt x="55160" y="93440"/>
                </a:lnTo>
                <a:lnTo>
                  <a:pt x="55140" y="93440"/>
                </a:lnTo>
                <a:lnTo>
                  <a:pt x="55080" y="93400"/>
                </a:lnTo>
                <a:lnTo>
                  <a:pt x="55060" y="93400"/>
                </a:lnTo>
                <a:lnTo>
                  <a:pt x="55050" y="93420"/>
                </a:lnTo>
                <a:lnTo>
                  <a:pt x="55020" y="93430"/>
                </a:lnTo>
                <a:lnTo>
                  <a:pt x="54790" y="93460"/>
                </a:lnTo>
                <a:lnTo>
                  <a:pt x="54750" y="93440"/>
                </a:lnTo>
                <a:lnTo>
                  <a:pt x="54730" y="93430"/>
                </a:lnTo>
                <a:lnTo>
                  <a:pt x="54720" y="93450"/>
                </a:lnTo>
                <a:lnTo>
                  <a:pt x="54710" y="93470"/>
                </a:lnTo>
                <a:lnTo>
                  <a:pt x="54690" y="93490"/>
                </a:lnTo>
                <a:lnTo>
                  <a:pt x="54670" y="93500"/>
                </a:lnTo>
                <a:lnTo>
                  <a:pt x="54500" y="93500"/>
                </a:lnTo>
                <a:lnTo>
                  <a:pt x="54460" y="93480"/>
                </a:lnTo>
                <a:lnTo>
                  <a:pt x="54440" y="93450"/>
                </a:lnTo>
                <a:lnTo>
                  <a:pt x="54400" y="93350"/>
                </a:lnTo>
                <a:lnTo>
                  <a:pt x="54380" y="93330"/>
                </a:lnTo>
                <a:lnTo>
                  <a:pt x="54300" y="93320"/>
                </a:lnTo>
                <a:lnTo>
                  <a:pt x="54260" y="93330"/>
                </a:lnTo>
                <a:lnTo>
                  <a:pt x="54220" y="93370"/>
                </a:lnTo>
                <a:lnTo>
                  <a:pt x="54300" y="93350"/>
                </a:lnTo>
                <a:lnTo>
                  <a:pt x="54340" y="93360"/>
                </a:lnTo>
                <a:lnTo>
                  <a:pt x="54360" y="93400"/>
                </a:lnTo>
                <a:lnTo>
                  <a:pt x="54350" y="93420"/>
                </a:lnTo>
                <a:lnTo>
                  <a:pt x="54340" y="93440"/>
                </a:lnTo>
                <a:lnTo>
                  <a:pt x="54340" y="93450"/>
                </a:lnTo>
                <a:lnTo>
                  <a:pt x="54380" y="93460"/>
                </a:lnTo>
                <a:lnTo>
                  <a:pt x="54400" y="93480"/>
                </a:lnTo>
                <a:lnTo>
                  <a:pt x="54410" y="93500"/>
                </a:lnTo>
                <a:lnTo>
                  <a:pt x="54400" y="93520"/>
                </a:lnTo>
                <a:lnTo>
                  <a:pt x="54430" y="93550"/>
                </a:lnTo>
                <a:lnTo>
                  <a:pt x="54470" y="93550"/>
                </a:lnTo>
                <a:lnTo>
                  <a:pt x="54560" y="93550"/>
                </a:lnTo>
                <a:lnTo>
                  <a:pt x="54540" y="93570"/>
                </a:lnTo>
                <a:lnTo>
                  <a:pt x="54510" y="93600"/>
                </a:lnTo>
                <a:lnTo>
                  <a:pt x="54490" y="93620"/>
                </a:lnTo>
                <a:lnTo>
                  <a:pt x="54480" y="93650"/>
                </a:lnTo>
                <a:lnTo>
                  <a:pt x="54520" y="93650"/>
                </a:lnTo>
                <a:lnTo>
                  <a:pt x="54640" y="93570"/>
                </a:lnTo>
                <a:lnTo>
                  <a:pt x="54680" y="93550"/>
                </a:lnTo>
                <a:lnTo>
                  <a:pt x="54760" y="93550"/>
                </a:lnTo>
                <a:lnTo>
                  <a:pt x="54800" y="93550"/>
                </a:lnTo>
                <a:lnTo>
                  <a:pt x="54830" y="93570"/>
                </a:lnTo>
                <a:lnTo>
                  <a:pt x="54840" y="93580"/>
                </a:lnTo>
                <a:lnTo>
                  <a:pt x="54850" y="93590"/>
                </a:lnTo>
                <a:lnTo>
                  <a:pt x="54870" y="93600"/>
                </a:lnTo>
                <a:lnTo>
                  <a:pt x="54890" y="93610"/>
                </a:lnTo>
                <a:lnTo>
                  <a:pt x="54930" y="93600"/>
                </a:lnTo>
                <a:lnTo>
                  <a:pt x="54950" y="93600"/>
                </a:lnTo>
                <a:lnTo>
                  <a:pt x="54970" y="93630"/>
                </a:lnTo>
                <a:lnTo>
                  <a:pt x="54980" y="93660"/>
                </a:lnTo>
                <a:lnTo>
                  <a:pt x="54970" y="93690"/>
                </a:lnTo>
                <a:lnTo>
                  <a:pt x="54970" y="93720"/>
                </a:lnTo>
                <a:lnTo>
                  <a:pt x="54970" y="93740"/>
                </a:lnTo>
                <a:lnTo>
                  <a:pt x="54990" y="93780"/>
                </a:lnTo>
                <a:lnTo>
                  <a:pt x="55010" y="93770"/>
                </a:lnTo>
                <a:lnTo>
                  <a:pt x="55030" y="93740"/>
                </a:lnTo>
                <a:lnTo>
                  <a:pt x="55060" y="93720"/>
                </a:lnTo>
                <a:lnTo>
                  <a:pt x="55080" y="93720"/>
                </a:lnTo>
                <a:lnTo>
                  <a:pt x="55090" y="93720"/>
                </a:lnTo>
                <a:lnTo>
                  <a:pt x="55110" y="93730"/>
                </a:lnTo>
                <a:lnTo>
                  <a:pt x="55140" y="93780"/>
                </a:lnTo>
                <a:lnTo>
                  <a:pt x="55160" y="93780"/>
                </a:lnTo>
                <a:lnTo>
                  <a:pt x="55170" y="93770"/>
                </a:lnTo>
                <a:lnTo>
                  <a:pt x="55190" y="93760"/>
                </a:lnTo>
                <a:lnTo>
                  <a:pt x="55270" y="93770"/>
                </a:lnTo>
                <a:lnTo>
                  <a:pt x="55310" y="93800"/>
                </a:lnTo>
                <a:lnTo>
                  <a:pt x="55310" y="93840"/>
                </a:lnTo>
                <a:lnTo>
                  <a:pt x="55300" y="93860"/>
                </a:lnTo>
                <a:lnTo>
                  <a:pt x="55300" y="93890"/>
                </a:lnTo>
                <a:lnTo>
                  <a:pt x="55310" y="93900"/>
                </a:lnTo>
                <a:lnTo>
                  <a:pt x="55310" y="93920"/>
                </a:lnTo>
                <a:lnTo>
                  <a:pt x="55290" y="93940"/>
                </a:lnTo>
                <a:lnTo>
                  <a:pt x="55270" y="93960"/>
                </a:lnTo>
                <a:lnTo>
                  <a:pt x="55260" y="93980"/>
                </a:lnTo>
                <a:lnTo>
                  <a:pt x="55290" y="94010"/>
                </a:lnTo>
                <a:lnTo>
                  <a:pt x="55440" y="93980"/>
                </a:lnTo>
                <a:lnTo>
                  <a:pt x="55470" y="94000"/>
                </a:lnTo>
                <a:lnTo>
                  <a:pt x="55460" y="94050"/>
                </a:lnTo>
                <a:lnTo>
                  <a:pt x="55400" y="94140"/>
                </a:lnTo>
                <a:lnTo>
                  <a:pt x="55390" y="94190"/>
                </a:lnTo>
                <a:lnTo>
                  <a:pt x="55410" y="94220"/>
                </a:lnTo>
                <a:lnTo>
                  <a:pt x="55450" y="94240"/>
                </a:lnTo>
                <a:lnTo>
                  <a:pt x="55490" y="94280"/>
                </a:lnTo>
                <a:lnTo>
                  <a:pt x="55500" y="94310"/>
                </a:lnTo>
                <a:lnTo>
                  <a:pt x="55500" y="94330"/>
                </a:lnTo>
                <a:lnTo>
                  <a:pt x="55500" y="94360"/>
                </a:lnTo>
                <a:lnTo>
                  <a:pt x="55530" y="94380"/>
                </a:lnTo>
                <a:lnTo>
                  <a:pt x="55560" y="94390"/>
                </a:lnTo>
                <a:lnTo>
                  <a:pt x="55610" y="94380"/>
                </a:lnTo>
                <a:lnTo>
                  <a:pt x="55640" y="94400"/>
                </a:lnTo>
                <a:lnTo>
                  <a:pt x="55620" y="94420"/>
                </a:lnTo>
                <a:lnTo>
                  <a:pt x="55600" y="94440"/>
                </a:lnTo>
                <a:lnTo>
                  <a:pt x="55590" y="94480"/>
                </a:lnTo>
                <a:lnTo>
                  <a:pt x="55580" y="94510"/>
                </a:lnTo>
                <a:close/>
                <a:moveTo>
                  <a:pt x="55790" y="93280"/>
                </a:moveTo>
                <a:lnTo>
                  <a:pt x="55830" y="93250"/>
                </a:lnTo>
                <a:lnTo>
                  <a:pt x="56050" y="93260"/>
                </a:lnTo>
                <a:lnTo>
                  <a:pt x="56020" y="93220"/>
                </a:lnTo>
                <a:lnTo>
                  <a:pt x="55880" y="93180"/>
                </a:lnTo>
                <a:lnTo>
                  <a:pt x="55830" y="93150"/>
                </a:lnTo>
                <a:lnTo>
                  <a:pt x="55790" y="93080"/>
                </a:lnTo>
                <a:lnTo>
                  <a:pt x="55760" y="93040"/>
                </a:lnTo>
                <a:lnTo>
                  <a:pt x="55750" y="93050"/>
                </a:lnTo>
                <a:lnTo>
                  <a:pt x="55750" y="93100"/>
                </a:lnTo>
                <a:lnTo>
                  <a:pt x="55730" y="93130"/>
                </a:lnTo>
                <a:lnTo>
                  <a:pt x="55720" y="93130"/>
                </a:lnTo>
                <a:lnTo>
                  <a:pt x="55700" y="93090"/>
                </a:lnTo>
                <a:lnTo>
                  <a:pt x="55690" y="93090"/>
                </a:lnTo>
                <a:lnTo>
                  <a:pt x="55660" y="93180"/>
                </a:lnTo>
                <a:lnTo>
                  <a:pt x="55600" y="93220"/>
                </a:lnTo>
                <a:lnTo>
                  <a:pt x="55430" y="93250"/>
                </a:lnTo>
                <a:lnTo>
                  <a:pt x="55380" y="93240"/>
                </a:lnTo>
                <a:lnTo>
                  <a:pt x="55330" y="93200"/>
                </a:lnTo>
                <a:lnTo>
                  <a:pt x="55290" y="93130"/>
                </a:lnTo>
                <a:lnTo>
                  <a:pt x="55310" y="93110"/>
                </a:lnTo>
                <a:lnTo>
                  <a:pt x="55320" y="93090"/>
                </a:lnTo>
                <a:lnTo>
                  <a:pt x="55370" y="93060"/>
                </a:lnTo>
                <a:lnTo>
                  <a:pt x="55310" y="93020"/>
                </a:lnTo>
                <a:lnTo>
                  <a:pt x="55290" y="93000"/>
                </a:lnTo>
                <a:lnTo>
                  <a:pt x="55280" y="92970"/>
                </a:lnTo>
                <a:lnTo>
                  <a:pt x="55240" y="92840"/>
                </a:lnTo>
                <a:lnTo>
                  <a:pt x="55240" y="92810"/>
                </a:lnTo>
                <a:lnTo>
                  <a:pt x="55240" y="92790"/>
                </a:lnTo>
                <a:lnTo>
                  <a:pt x="55250" y="92750"/>
                </a:lnTo>
                <a:lnTo>
                  <a:pt x="55260" y="92730"/>
                </a:lnTo>
                <a:lnTo>
                  <a:pt x="55270" y="92700"/>
                </a:lnTo>
                <a:lnTo>
                  <a:pt x="55280" y="92680"/>
                </a:lnTo>
                <a:lnTo>
                  <a:pt x="55280" y="92660"/>
                </a:lnTo>
                <a:lnTo>
                  <a:pt x="55270" y="92650"/>
                </a:lnTo>
                <a:lnTo>
                  <a:pt x="55270" y="92630"/>
                </a:lnTo>
                <a:lnTo>
                  <a:pt x="55260" y="92500"/>
                </a:lnTo>
                <a:lnTo>
                  <a:pt x="55240" y="92440"/>
                </a:lnTo>
                <a:lnTo>
                  <a:pt x="55210" y="92440"/>
                </a:lnTo>
                <a:lnTo>
                  <a:pt x="55170" y="92480"/>
                </a:lnTo>
                <a:lnTo>
                  <a:pt x="55100" y="92490"/>
                </a:lnTo>
                <a:lnTo>
                  <a:pt x="55030" y="92490"/>
                </a:lnTo>
                <a:lnTo>
                  <a:pt x="54980" y="92480"/>
                </a:lnTo>
                <a:lnTo>
                  <a:pt x="54950" y="92430"/>
                </a:lnTo>
                <a:lnTo>
                  <a:pt x="54930" y="92360"/>
                </a:lnTo>
                <a:lnTo>
                  <a:pt x="54920" y="92290"/>
                </a:lnTo>
                <a:lnTo>
                  <a:pt x="54950" y="92260"/>
                </a:lnTo>
                <a:lnTo>
                  <a:pt x="55110" y="92270"/>
                </a:lnTo>
                <a:lnTo>
                  <a:pt x="55170" y="92260"/>
                </a:lnTo>
                <a:lnTo>
                  <a:pt x="55170" y="92250"/>
                </a:lnTo>
                <a:lnTo>
                  <a:pt x="55170" y="92240"/>
                </a:lnTo>
                <a:lnTo>
                  <a:pt x="55180" y="92220"/>
                </a:lnTo>
                <a:lnTo>
                  <a:pt x="55190" y="92220"/>
                </a:lnTo>
                <a:lnTo>
                  <a:pt x="55680" y="92210"/>
                </a:lnTo>
                <a:lnTo>
                  <a:pt x="55930" y="92230"/>
                </a:lnTo>
                <a:lnTo>
                  <a:pt x="56080" y="92300"/>
                </a:lnTo>
                <a:lnTo>
                  <a:pt x="56120" y="92290"/>
                </a:lnTo>
                <a:lnTo>
                  <a:pt x="56160" y="92270"/>
                </a:lnTo>
                <a:lnTo>
                  <a:pt x="56220" y="92260"/>
                </a:lnTo>
                <a:lnTo>
                  <a:pt x="56560" y="92260"/>
                </a:lnTo>
                <a:lnTo>
                  <a:pt x="56850" y="92280"/>
                </a:lnTo>
                <a:lnTo>
                  <a:pt x="56990" y="92340"/>
                </a:lnTo>
                <a:lnTo>
                  <a:pt x="57060" y="92410"/>
                </a:lnTo>
                <a:lnTo>
                  <a:pt x="57130" y="92490"/>
                </a:lnTo>
                <a:lnTo>
                  <a:pt x="57190" y="92610"/>
                </a:lnTo>
                <a:lnTo>
                  <a:pt x="57220" y="92650"/>
                </a:lnTo>
                <a:lnTo>
                  <a:pt x="57250" y="92690"/>
                </a:lnTo>
                <a:lnTo>
                  <a:pt x="57290" y="92740"/>
                </a:lnTo>
                <a:lnTo>
                  <a:pt x="57300" y="92800"/>
                </a:lnTo>
                <a:lnTo>
                  <a:pt x="57300" y="92840"/>
                </a:lnTo>
                <a:lnTo>
                  <a:pt x="57300" y="92900"/>
                </a:lnTo>
                <a:lnTo>
                  <a:pt x="57300" y="92930"/>
                </a:lnTo>
                <a:lnTo>
                  <a:pt x="57290" y="92970"/>
                </a:lnTo>
                <a:lnTo>
                  <a:pt x="57260" y="93040"/>
                </a:lnTo>
                <a:lnTo>
                  <a:pt x="57250" y="93070"/>
                </a:lnTo>
                <a:lnTo>
                  <a:pt x="57240" y="93110"/>
                </a:lnTo>
                <a:lnTo>
                  <a:pt x="56990" y="93430"/>
                </a:lnTo>
                <a:lnTo>
                  <a:pt x="56910" y="93480"/>
                </a:lnTo>
                <a:lnTo>
                  <a:pt x="56760" y="93470"/>
                </a:lnTo>
                <a:lnTo>
                  <a:pt x="56650" y="93440"/>
                </a:lnTo>
                <a:lnTo>
                  <a:pt x="56610" y="93400"/>
                </a:lnTo>
                <a:lnTo>
                  <a:pt x="56590" y="93380"/>
                </a:lnTo>
                <a:lnTo>
                  <a:pt x="56580" y="93370"/>
                </a:lnTo>
                <a:lnTo>
                  <a:pt x="56570" y="93360"/>
                </a:lnTo>
                <a:lnTo>
                  <a:pt x="56560" y="93320"/>
                </a:lnTo>
                <a:lnTo>
                  <a:pt x="56570" y="93280"/>
                </a:lnTo>
                <a:lnTo>
                  <a:pt x="56610" y="93230"/>
                </a:lnTo>
                <a:lnTo>
                  <a:pt x="56630" y="93200"/>
                </a:lnTo>
                <a:lnTo>
                  <a:pt x="56590" y="93090"/>
                </a:lnTo>
                <a:lnTo>
                  <a:pt x="56480" y="93050"/>
                </a:lnTo>
                <a:lnTo>
                  <a:pt x="56360" y="93070"/>
                </a:lnTo>
                <a:lnTo>
                  <a:pt x="56290" y="93110"/>
                </a:lnTo>
                <a:lnTo>
                  <a:pt x="56270" y="93140"/>
                </a:lnTo>
                <a:lnTo>
                  <a:pt x="56250" y="93180"/>
                </a:lnTo>
                <a:lnTo>
                  <a:pt x="56230" y="93280"/>
                </a:lnTo>
                <a:lnTo>
                  <a:pt x="56220" y="93320"/>
                </a:lnTo>
                <a:lnTo>
                  <a:pt x="56230" y="93330"/>
                </a:lnTo>
                <a:lnTo>
                  <a:pt x="56220" y="93340"/>
                </a:lnTo>
                <a:lnTo>
                  <a:pt x="56190" y="93350"/>
                </a:lnTo>
                <a:lnTo>
                  <a:pt x="56170" y="93350"/>
                </a:lnTo>
                <a:lnTo>
                  <a:pt x="56100" y="93330"/>
                </a:lnTo>
                <a:lnTo>
                  <a:pt x="56060" y="93320"/>
                </a:lnTo>
                <a:lnTo>
                  <a:pt x="55940" y="93350"/>
                </a:lnTo>
                <a:lnTo>
                  <a:pt x="55900" y="93340"/>
                </a:lnTo>
                <a:lnTo>
                  <a:pt x="55790" y="93280"/>
                </a:lnTo>
                <a:close/>
                <a:moveTo>
                  <a:pt x="51400" y="92770"/>
                </a:moveTo>
                <a:lnTo>
                  <a:pt x="51410" y="92810"/>
                </a:lnTo>
                <a:lnTo>
                  <a:pt x="51420" y="92830"/>
                </a:lnTo>
                <a:lnTo>
                  <a:pt x="51440" y="92830"/>
                </a:lnTo>
                <a:lnTo>
                  <a:pt x="51450" y="92870"/>
                </a:lnTo>
                <a:lnTo>
                  <a:pt x="51370" y="92910"/>
                </a:lnTo>
                <a:lnTo>
                  <a:pt x="51320" y="92920"/>
                </a:lnTo>
                <a:lnTo>
                  <a:pt x="51300" y="92880"/>
                </a:lnTo>
                <a:lnTo>
                  <a:pt x="51290" y="92830"/>
                </a:lnTo>
                <a:lnTo>
                  <a:pt x="51250" y="92790"/>
                </a:lnTo>
                <a:lnTo>
                  <a:pt x="51210" y="92760"/>
                </a:lnTo>
                <a:lnTo>
                  <a:pt x="51180" y="92760"/>
                </a:lnTo>
                <a:lnTo>
                  <a:pt x="51220" y="92850"/>
                </a:lnTo>
                <a:lnTo>
                  <a:pt x="51190" y="92840"/>
                </a:lnTo>
                <a:lnTo>
                  <a:pt x="51140" y="92830"/>
                </a:lnTo>
                <a:lnTo>
                  <a:pt x="51120" y="92840"/>
                </a:lnTo>
                <a:lnTo>
                  <a:pt x="51130" y="92910"/>
                </a:lnTo>
                <a:lnTo>
                  <a:pt x="51160" y="92950"/>
                </a:lnTo>
                <a:lnTo>
                  <a:pt x="51240" y="92970"/>
                </a:lnTo>
                <a:lnTo>
                  <a:pt x="51270" y="93020"/>
                </a:lnTo>
                <a:lnTo>
                  <a:pt x="51230" y="93040"/>
                </a:lnTo>
                <a:lnTo>
                  <a:pt x="51160" y="93050"/>
                </a:lnTo>
                <a:lnTo>
                  <a:pt x="51130" y="93060"/>
                </a:lnTo>
                <a:lnTo>
                  <a:pt x="51100" y="93090"/>
                </a:lnTo>
                <a:lnTo>
                  <a:pt x="51070" y="93160"/>
                </a:lnTo>
                <a:lnTo>
                  <a:pt x="51040" y="93170"/>
                </a:lnTo>
                <a:lnTo>
                  <a:pt x="51050" y="93090"/>
                </a:lnTo>
                <a:lnTo>
                  <a:pt x="51040" y="93040"/>
                </a:lnTo>
                <a:lnTo>
                  <a:pt x="51010" y="93010"/>
                </a:lnTo>
                <a:lnTo>
                  <a:pt x="50960" y="93000"/>
                </a:lnTo>
                <a:lnTo>
                  <a:pt x="50940" y="93020"/>
                </a:lnTo>
                <a:lnTo>
                  <a:pt x="50990" y="93120"/>
                </a:lnTo>
                <a:lnTo>
                  <a:pt x="50980" y="93170"/>
                </a:lnTo>
                <a:lnTo>
                  <a:pt x="50940" y="93190"/>
                </a:lnTo>
                <a:lnTo>
                  <a:pt x="50920" y="93140"/>
                </a:lnTo>
                <a:lnTo>
                  <a:pt x="50910" y="93070"/>
                </a:lnTo>
                <a:lnTo>
                  <a:pt x="50900" y="93010"/>
                </a:lnTo>
                <a:lnTo>
                  <a:pt x="50910" y="92950"/>
                </a:lnTo>
                <a:lnTo>
                  <a:pt x="50940" y="92910"/>
                </a:lnTo>
                <a:lnTo>
                  <a:pt x="50970" y="92880"/>
                </a:lnTo>
                <a:lnTo>
                  <a:pt x="51010" y="92870"/>
                </a:lnTo>
                <a:lnTo>
                  <a:pt x="51010" y="92850"/>
                </a:lnTo>
                <a:lnTo>
                  <a:pt x="50940" y="92820"/>
                </a:lnTo>
                <a:lnTo>
                  <a:pt x="50920" y="92800"/>
                </a:lnTo>
                <a:lnTo>
                  <a:pt x="50890" y="92700"/>
                </a:lnTo>
                <a:lnTo>
                  <a:pt x="50870" y="92670"/>
                </a:lnTo>
                <a:lnTo>
                  <a:pt x="50840" y="92660"/>
                </a:lnTo>
                <a:lnTo>
                  <a:pt x="50820" y="92690"/>
                </a:lnTo>
                <a:lnTo>
                  <a:pt x="50830" y="92690"/>
                </a:lnTo>
                <a:lnTo>
                  <a:pt x="50840" y="92700"/>
                </a:lnTo>
                <a:lnTo>
                  <a:pt x="50870" y="92740"/>
                </a:lnTo>
                <a:lnTo>
                  <a:pt x="50850" y="92750"/>
                </a:lnTo>
                <a:lnTo>
                  <a:pt x="50810" y="92750"/>
                </a:lnTo>
                <a:lnTo>
                  <a:pt x="50790" y="92750"/>
                </a:lnTo>
                <a:lnTo>
                  <a:pt x="50790" y="92740"/>
                </a:lnTo>
                <a:lnTo>
                  <a:pt x="50770" y="92740"/>
                </a:lnTo>
                <a:lnTo>
                  <a:pt x="50760" y="92750"/>
                </a:lnTo>
                <a:lnTo>
                  <a:pt x="50770" y="92770"/>
                </a:lnTo>
                <a:lnTo>
                  <a:pt x="50770" y="92780"/>
                </a:lnTo>
                <a:lnTo>
                  <a:pt x="50730" y="92850"/>
                </a:lnTo>
                <a:lnTo>
                  <a:pt x="50700" y="92870"/>
                </a:lnTo>
                <a:lnTo>
                  <a:pt x="50670" y="92870"/>
                </a:lnTo>
                <a:lnTo>
                  <a:pt x="50670" y="92910"/>
                </a:lnTo>
                <a:lnTo>
                  <a:pt x="50640" y="92900"/>
                </a:lnTo>
                <a:lnTo>
                  <a:pt x="50600" y="92860"/>
                </a:lnTo>
                <a:lnTo>
                  <a:pt x="50580" y="92820"/>
                </a:lnTo>
                <a:lnTo>
                  <a:pt x="50610" y="92780"/>
                </a:lnTo>
                <a:lnTo>
                  <a:pt x="50630" y="92720"/>
                </a:lnTo>
                <a:lnTo>
                  <a:pt x="50610" y="92680"/>
                </a:lnTo>
                <a:lnTo>
                  <a:pt x="50570" y="92670"/>
                </a:lnTo>
                <a:lnTo>
                  <a:pt x="50550" y="92690"/>
                </a:lnTo>
                <a:lnTo>
                  <a:pt x="50530" y="92710"/>
                </a:lnTo>
                <a:lnTo>
                  <a:pt x="50510" y="92730"/>
                </a:lnTo>
                <a:lnTo>
                  <a:pt x="50490" y="92740"/>
                </a:lnTo>
                <a:lnTo>
                  <a:pt x="50480" y="92750"/>
                </a:lnTo>
                <a:lnTo>
                  <a:pt x="50480" y="92760"/>
                </a:lnTo>
                <a:lnTo>
                  <a:pt x="50470" y="92780"/>
                </a:lnTo>
                <a:lnTo>
                  <a:pt x="50460" y="92780"/>
                </a:lnTo>
                <a:lnTo>
                  <a:pt x="50440" y="92770"/>
                </a:lnTo>
                <a:lnTo>
                  <a:pt x="50430" y="92760"/>
                </a:lnTo>
                <a:lnTo>
                  <a:pt x="50430" y="92740"/>
                </a:lnTo>
                <a:lnTo>
                  <a:pt x="50420" y="92740"/>
                </a:lnTo>
                <a:lnTo>
                  <a:pt x="50410" y="92730"/>
                </a:lnTo>
                <a:lnTo>
                  <a:pt x="50400" y="92710"/>
                </a:lnTo>
                <a:lnTo>
                  <a:pt x="50380" y="92690"/>
                </a:lnTo>
                <a:lnTo>
                  <a:pt x="50360" y="92690"/>
                </a:lnTo>
                <a:lnTo>
                  <a:pt x="50330" y="92710"/>
                </a:lnTo>
                <a:lnTo>
                  <a:pt x="50300" y="92750"/>
                </a:lnTo>
                <a:lnTo>
                  <a:pt x="50280" y="92760"/>
                </a:lnTo>
                <a:lnTo>
                  <a:pt x="50250" y="92750"/>
                </a:lnTo>
                <a:lnTo>
                  <a:pt x="50230" y="92740"/>
                </a:lnTo>
                <a:lnTo>
                  <a:pt x="50190" y="92690"/>
                </a:lnTo>
                <a:lnTo>
                  <a:pt x="50160" y="92660"/>
                </a:lnTo>
                <a:lnTo>
                  <a:pt x="50140" y="92650"/>
                </a:lnTo>
                <a:lnTo>
                  <a:pt x="50110" y="92650"/>
                </a:lnTo>
                <a:lnTo>
                  <a:pt x="50110" y="92630"/>
                </a:lnTo>
                <a:lnTo>
                  <a:pt x="50140" y="92610"/>
                </a:lnTo>
                <a:lnTo>
                  <a:pt x="50140" y="92590"/>
                </a:lnTo>
                <a:lnTo>
                  <a:pt x="50130" y="92550"/>
                </a:lnTo>
                <a:lnTo>
                  <a:pt x="50130" y="92520"/>
                </a:lnTo>
                <a:lnTo>
                  <a:pt x="50170" y="92500"/>
                </a:lnTo>
                <a:lnTo>
                  <a:pt x="50250" y="92510"/>
                </a:lnTo>
                <a:lnTo>
                  <a:pt x="50270" y="92480"/>
                </a:lnTo>
                <a:lnTo>
                  <a:pt x="50210" y="92470"/>
                </a:lnTo>
                <a:lnTo>
                  <a:pt x="50130" y="92440"/>
                </a:lnTo>
                <a:lnTo>
                  <a:pt x="50100" y="92400"/>
                </a:lnTo>
                <a:lnTo>
                  <a:pt x="50140" y="92340"/>
                </a:lnTo>
                <a:lnTo>
                  <a:pt x="50180" y="92340"/>
                </a:lnTo>
                <a:lnTo>
                  <a:pt x="50260" y="92350"/>
                </a:lnTo>
                <a:lnTo>
                  <a:pt x="50290" y="92340"/>
                </a:lnTo>
                <a:lnTo>
                  <a:pt x="50320" y="92330"/>
                </a:lnTo>
                <a:lnTo>
                  <a:pt x="50340" y="92300"/>
                </a:lnTo>
                <a:lnTo>
                  <a:pt x="50370" y="92290"/>
                </a:lnTo>
                <a:lnTo>
                  <a:pt x="50390" y="92300"/>
                </a:lnTo>
                <a:lnTo>
                  <a:pt x="50360" y="92370"/>
                </a:lnTo>
                <a:lnTo>
                  <a:pt x="50370" y="92400"/>
                </a:lnTo>
                <a:lnTo>
                  <a:pt x="50400" y="92410"/>
                </a:lnTo>
                <a:lnTo>
                  <a:pt x="50450" y="92400"/>
                </a:lnTo>
                <a:lnTo>
                  <a:pt x="50470" y="92400"/>
                </a:lnTo>
                <a:lnTo>
                  <a:pt x="50490" y="92430"/>
                </a:lnTo>
                <a:lnTo>
                  <a:pt x="50490" y="92360"/>
                </a:lnTo>
                <a:lnTo>
                  <a:pt x="50490" y="92330"/>
                </a:lnTo>
                <a:lnTo>
                  <a:pt x="50490" y="92310"/>
                </a:lnTo>
                <a:lnTo>
                  <a:pt x="50490" y="92300"/>
                </a:lnTo>
                <a:lnTo>
                  <a:pt x="50500" y="92290"/>
                </a:lnTo>
                <a:lnTo>
                  <a:pt x="50520" y="92300"/>
                </a:lnTo>
                <a:lnTo>
                  <a:pt x="50530" y="92320"/>
                </a:lnTo>
                <a:lnTo>
                  <a:pt x="50540" y="92320"/>
                </a:lnTo>
                <a:lnTo>
                  <a:pt x="50550" y="92330"/>
                </a:lnTo>
                <a:lnTo>
                  <a:pt x="50580" y="92360"/>
                </a:lnTo>
                <a:lnTo>
                  <a:pt x="50590" y="92370"/>
                </a:lnTo>
                <a:lnTo>
                  <a:pt x="50610" y="92370"/>
                </a:lnTo>
                <a:lnTo>
                  <a:pt x="50630" y="92380"/>
                </a:lnTo>
                <a:lnTo>
                  <a:pt x="50640" y="92390"/>
                </a:lnTo>
                <a:lnTo>
                  <a:pt x="50650" y="92410"/>
                </a:lnTo>
                <a:lnTo>
                  <a:pt x="50680" y="92380"/>
                </a:lnTo>
                <a:lnTo>
                  <a:pt x="50710" y="92380"/>
                </a:lnTo>
                <a:lnTo>
                  <a:pt x="50770" y="92410"/>
                </a:lnTo>
                <a:lnTo>
                  <a:pt x="50920" y="92410"/>
                </a:lnTo>
                <a:lnTo>
                  <a:pt x="50920" y="92390"/>
                </a:lnTo>
                <a:lnTo>
                  <a:pt x="50840" y="92380"/>
                </a:lnTo>
                <a:lnTo>
                  <a:pt x="50820" y="92360"/>
                </a:lnTo>
                <a:lnTo>
                  <a:pt x="50830" y="92320"/>
                </a:lnTo>
                <a:lnTo>
                  <a:pt x="50860" y="92300"/>
                </a:lnTo>
                <a:lnTo>
                  <a:pt x="50940" y="92280"/>
                </a:lnTo>
                <a:lnTo>
                  <a:pt x="51040" y="92190"/>
                </a:lnTo>
                <a:lnTo>
                  <a:pt x="51230" y="92190"/>
                </a:lnTo>
                <a:lnTo>
                  <a:pt x="51300" y="92170"/>
                </a:lnTo>
                <a:lnTo>
                  <a:pt x="51370" y="92190"/>
                </a:lnTo>
                <a:lnTo>
                  <a:pt x="51370" y="92220"/>
                </a:lnTo>
                <a:lnTo>
                  <a:pt x="51130" y="92310"/>
                </a:lnTo>
                <a:lnTo>
                  <a:pt x="51040" y="92320"/>
                </a:lnTo>
                <a:lnTo>
                  <a:pt x="51020" y="92350"/>
                </a:lnTo>
                <a:lnTo>
                  <a:pt x="51010" y="92470"/>
                </a:lnTo>
                <a:lnTo>
                  <a:pt x="50990" y="92500"/>
                </a:lnTo>
                <a:lnTo>
                  <a:pt x="50890" y="92460"/>
                </a:lnTo>
                <a:lnTo>
                  <a:pt x="50850" y="92460"/>
                </a:lnTo>
                <a:lnTo>
                  <a:pt x="50850" y="92520"/>
                </a:lnTo>
                <a:lnTo>
                  <a:pt x="50740" y="92510"/>
                </a:lnTo>
                <a:lnTo>
                  <a:pt x="50680" y="92490"/>
                </a:lnTo>
                <a:lnTo>
                  <a:pt x="50630" y="92450"/>
                </a:lnTo>
                <a:lnTo>
                  <a:pt x="50610" y="92520"/>
                </a:lnTo>
                <a:lnTo>
                  <a:pt x="50610" y="92550"/>
                </a:lnTo>
                <a:lnTo>
                  <a:pt x="50640" y="92560"/>
                </a:lnTo>
                <a:lnTo>
                  <a:pt x="50670" y="92570"/>
                </a:lnTo>
                <a:lnTo>
                  <a:pt x="50750" y="92610"/>
                </a:lnTo>
                <a:lnTo>
                  <a:pt x="50910" y="92610"/>
                </a:lnTo>
                <a:lnTo>
                  <a:pt x="50920" y="92600"/>
                </a:lnTo>
                <a:lnTo>
                  <a:pt x="50950" y="92570"/>
                </a:lnTo>
                <a:lnTo>
                  <a:pt x="50970" y="92560"/>
                </a:lnTo>
                <a:lnTo>
                  <a:pt x="51020" y="92560"/>
                </a:lnTo>
                <a:lnTo>
                  <a:pt x="51030" y="92570"/>
                </a:lnTo>
                <a:lnTo>
                  <a:pt x="51050" y="92580"/>
                </a:lnTo>
                <a:lnTo>
                  <a:pt x="51040" y="92590"/>
                </a:lnTo>
                <a:lnTo>
                  <a:pt x="51020" y="92600"/>
                </a:lnTo>
                <a:lnTo>
                  <a:pt x="51010" y="92610"/>
                </a:lnTo>
                <a:lnTo>
                  <a:pt x="51040" y="92640"/>
                </a:lnTo>
                <a:lnTo>
                  <a:pt x="51090" y="92660"/>
                </a:lnTo>
                <a:lnTo>
                  <a:pt x="51200" y="92670"/>
                </a:lnTo>
                <a:lnTo>
                  <a:pt x="51220" y="92660"/>
                </a:lnTo>
                <a:lnTo>
                  <a:pt x="51250" y="92620"/>
                </a:lnTo>
                <a:lnTo>
                  <a:pt x="51280" y="92610"/>
                </a:lnTo>
                <a:lnTo>
                  <a:pt x="51380" y="92600"/>
                </a:lnTo>
                <a:lnTo>
                  <a:pt x="51400" y="92610"/>
                </a:lnTo>
                <a:lnTo>
                  <a:pt x="51430" y="92660"/>
                </a:lnTo>
                <a:lnTo>
                  <a:pt x="51400" y="92690"/>
                </a:lnTo>
                <a:lnTo>
                  <a:pt x="51340" y="92710"/>
                </a:lnTo>
                <a:lnTo>
                  <a:pt x="51320" y="92730"/>
                </a:lnTo>
                <a:lnTo>
                  <a:pt x="51330" y="92760"/>
                </a:lnTo>
                <a:lnTo>
                  <a:pt x="51390" y="92750"/>
                </a:lnTo>
                <a:lnTo>
                  <a:pt x="51400" y="92770"/>
                </a:lnTo>
                <a:close/>
                <a:moveTo>
                  <a:pt x="52110" y="92500"/>
                </a:moveTo>
                <a:lnTo>
                  <a:pt x="52100" y="92460"/>
                </a:lnTo>
                <a:lnTo>
                  <a:pt x="52080" y="92450"/>
                </a:lnTo>
                <a:lnTo>
                  <a:pt x="52060" y="92440"/>
                </a:lnTo>
                <a:lnTo>
                  <a:pt x="52030" y="92420"/>
                </a:lnTo>
                <a:lnTo>
                  <a:pt x="52030" y="92360"/>
                </a:lnTo>
                <a:lnTo>
                  <a:pt x="52090" y="92340"/>
                </a:lnTo>
                <a:lnTo>
                  <a:pt x="52230" y="92340"/>
                </a:lnTo>
                <a:lnTo>
                  <a:pt x="52230" y="92320"/>
                </a:lnTo>
                <a:lnTo>
                  <a:pt x="52110" y="92270"/>
                </a:lnTo>
                <a:lnTo>
                  <a:pt x="52080" y="92240"/>
                </a:lnTo>
                <a:lnTo>
                  <a:pt x="52070" y="92180"/>
                </a:lnTo>
                <a:lnTo>
                  <a:pt x="52090" y="92150"/>
                </a:lnTo>
                <a:lnTo>
                  <a:pt x="52130" y="92130"/>
                </a:lnTo>
                <a:lnTo>
                  <a:pt x="52190" y="92120"/>
                </a:lnTo>
                <a:lnTo>
                  <a:pt x="52210" y="92110"/>
                </a:lnTo>
                <a:lnTo>
                  <a:pt x="52240" y="92100"/>
                </a:lnTo>
                <a:lnTo>
                  <a:pt x="52260" y="92120"/>
                </a:lnTo>
                <a:lnTo>
                  <a:pt x="52290" y="92190"/>
                </a:lnTo>
                <a:lnTo>
                  <a:pt x="52330" y="92210"/>
                </a:lnTo>
                <a:lnTo>
                  <a:pt x="52340" y="92260"/>
                </a:lnTo>
                <a:lnTo>
                  <a:pt x="52340" y="92310"/>
                </a:lnTo>
                <a:lnTo>
                  <a:pt x="52350" y="92370"/>
                </a:lnTo>
                <a:lnTo>
                  <a:pt x="52370" y="92330"/>
                </a:lnTo>
                <a:lnTo>
                  <a:pt x="52390" y="92310"/>
                </a:lnTo>
                <a:lnTo>
                  <a:pt x="52420" y="92310"/>
                </a:lnTo>
                <a:lnTo>
                  <a:pt x="52440" y="92330"/>
                </a:lnTo>
                <a:lnTo>
                  <a:pt x="52460" y="92340"/>
                </a:lnTo>
                <a:lnTo>
                  <a:pt x="52480" y="92340"/>
                </a:lnTo>
                <a:lnTo>
                  <a:pt x="52490" y="92310"/>
                </a:lnTo>
                <a:lnTo>
                  <a:pt x="52480" y="92290"/>
                </a:lnTo>
                <a:lnTo>
                  <a:pt x="52420" y="92240"/>
                </a:lnTo>
                <a:lnTo>
                  <a:pt x="52440" y="92220"/>
                </a:lnTo>
                <a:lnTo>
                  <a:pt x="52460" y="92220"/>
                </a:lnTo>
                <a:lnTo>
                  <a:pt x="52480" y="92220"/>
                </a:lnTo>
                <a:lnTo>
                  <a:pt x="52500" y="92240"/>
                </a:lnTo>
                <a:lnTo>
                  <a:pt x="52470" y="92190"/>
                </a:lnTo>
                <a:lnTo>
                  <a:pt x="52460" y="92180"/>
                </a:lnTo>
                <a:lnTo>
                  <a:pt x="52440" y="92170"/>
                </a:lnTo>
                <a:lnTo>
                  <a:pt x="52390" y="92170"/>
                </a:lnTo>
                <a:lnTo>
                  <a:pt x="52360" y="92150"/>
                </a:lnTo>
                <a:lnTo>
                  <a:pt x="52350" y="92130"/>
                </a:lnTo>
                <a:lnTo>
                  <a:pt x="52380" y="92090"/>
                </a:lnTo>
                <a:lnTo>
                  <a:pt x="52430" y="92080"/>
                </a:lnTo>
                <a:lnTo>
                  <a:pt x="52540" y="92080"/>
                </a:lnTo>
                <a:lnTo>
                  <a:pt x="52820" y="92170"/>
                </a:lnTo>
                <a:lnTo>
                  <a:pt x="52840" y="92180"/>
                </a:lnTo>
                <a:lnTo>
                  <a:pt x="52830" y="92220"/>
                </a:lnTo>
                <a:lnTo>
                  <a:pt x="52810" y="92280"/>
                </a:lnTo>
                <a:lnTo>
                  <a:pt x="52790" y="92320"/>
                </a:lnTo>
                <a:lnTo>
                  <a:pt x="52790" y="92340"/>
                </a:lnTo>
                <a:lnTo>
                  <a:pt x="52820" y="92340"/>
                </a:lnTo>
                <a:lnTo>
                  <a:pt x="52850" y="92340"/>
                </a:lnTo>
                <a:lnTo>
                  <a:pt x="52860" y="92320"/>
                </a:lnTo>
                <a:lnTo>
                  <a:pt x="52910" y="92240"/>
                </a:lnTo>
                <a:lnTo>
                  <a:pt x="52950" y="92200"/>
                </a:lnTo>
                <a:lnTo>
                  <a:pt x="52980" y="92190"/>
                </a:lnTo>
                <a:lnTo>
                  <a:pt x="53040" y="92190"/>
                </a:lnTo>
                <a:lnTo>
                  <a:pt x="53080" y="92210"/>
                </a:lnTo>
                <a:lnTo>
                  <a:pt x="53170" y="92260"/>
                </a:lnTo>
                <a:lnTo>
                  <a:pt x="53210" y="92280"/>
                </a:lnTo>
                <a:lnTo>
                  <a:pt x="53330" y="92290"/>
                </a:lnTo>
                <a:lnTo>
                  <a:pt x="53450" y="92360"/>
                </a:lnTo>
                <a:lnTo>
                  <a:pt x="53460" y="92370"/>
                </a:lnTo>
                <a:lnTo>
                  <a:pt x="53380" y="92410"/>
                </a:lnTo>
                <a:lnTo>
                  <a:pt x="53290" y="92410"/>
                </a:lnTo>
                <a:lnTo>
                  <a:pt x="53110" y="92370"/>
                </a:lnTo>
                <a:lnTo>
                  <a:pt x="53140" y="92420"/>
                </a:lnTo>
                <a:lnTo>
                  <a:pt x="53160" y="92440"/>
                </a:lnTo>
                <a:lnTo>
                  <a:pt x="53140" y="92450"/>
                </a:lnTo>
                <a:lnTo>
                  <a:pt x="53090" y="92460"/>
                </a:lnTo>
                <a:lnTo>
                  <a:pt x="52980" y="92500"/>
                </a:lnTo>
                <a:lnTo>
                  <a:pt x="52950" y="92500"/>
                </a:lnTo>
                <a:lnTo>
                  <a:pt x="52930" y="92490"/>
                </a:lnTo>
                <a:lnTo>
                  <a:pt x="52900" y="92440"/>
                </a:lnTo>
                <a:lnTo>
                  <a:pt x="52880" y="92430"/>
                </a:lnTo>
                <a:lnTo>
                  <a:pt x="52850" y="92430"/>
                </a:lnTo>
                <a:lnTo>
                  <a:pt x="52880" y="92490"/>
                </a:lnTo>
                <a:lnTo>
                  <a:pt x="52850" y="92530"/>
                </a:lnTo>
                <a:lnTo>
                  <a:pt x="52800" y="92540"/>
                </a:lnTo>
                <a:lnTo>
                  <a:pt x="52760" y="92540"/>
                </a:lnTo>
                <a:lnTo>
                  <a:pt x="52680" y="92520"/>
                </a:lnTo>
                <a:lnTo>
                  <a:pt x="52660" y="92520"/>
                </a:lnTo>
                <a:lnTo>
                  <a:pt x="52650" y="92530"/>
                </a:lnTo>
                <a:lnTo>
                  <a:pt x="52610" y="92570"/>
                </a:lnTo>
                <a:lnTo>
                  <a:pt x="52600" y="92580"/>
                </a:lnTo>
                <a:lnTo>
                  <a:pt x="52350" y="92620"/>
                </a:lnTo>
                <a:lnTo>
                  <a:pt x="52310" y="92600"/>
                </a:lnTo>
                <a:lnTo>
                  <a:pt x="52270" y="92560"/>
                </a:lnTo>
                <a:lnTo>
                  <a:pt x="52240" y="92610"/>
                </a:lnTo>
                <a:lnTo>
                  <a:pt x="52190" y="92630"/>
                </a:lnTo>
                <a:lnTo>
                  <a:pt x="52090" y="92630"/>
                </a:lnTo>
                <a:lnTo>
                  <a:pt x="52090" y="92610"/>
                </a:lnTo>
                <a:lnTo>
                  <a:pt x="52110" y="92590"/>
                </a:lnTo>
                <a:lnTo>
                  <a:pt x="52120" y="92560"/>
                </a:lnTo>
                <a:lnTo>
                  <a:pt x="52120" y="92530"/>
                </a:lnTo>
                <a:lnTo>
                  <a:pt x="52110" y="92500"/>
                </a:lnTo>
                <a:close/>
                <a:moveTo>
                  <a:pt x="51170" y="92020"/>
                </a:moveTo>
                <a:lnTo>
                  <a:pt x="51190" y="92030"/>
                </a:lnTo>
                <a:lnTo>
                  <a:pt x="51210" y="92060"/>
                </a:lnTo>
                <a:lnTo>
                  <a:pt x="51220" y="92090"/>
                </a:lnTo>
                <a:lnTo>
                  <a:pt x="51210" y="92110"/>
                </a:lnTo>
                <a:lnTo>
                  <a:pt x="51120" y="92130"/>
                </a:lnTo>
                <a:lnTo>
                  <a:pt x="51020" y="92130"/>
                </a:lnTo>
                <a:lnTo>
                  <a:pt x="50880" y="92180"/>
                </a:lnTo>
                <a:lnTo>
                  <a:pt x="50750" y="92200"/>
                </a:lnTo>
                <a:lnTo>
                  <a:pt x="50710" y="92180"/>
                </a:lnTo>
                <a:lnTo>
                  <a:pt x="50680" y="92150"/>
                </a:lnTo>
                <a:lnTo>
                  <a:pt x="50690" y="92120"/>
                </a:lnTo>
                <a:lnTo>
                  <a:pt x="50680" y="92110"/>
                </a:lnTo>
                <a:lnTo>
                  <a:pt x="50640" y="92110"/>
                </a:lnTo>
                <a:lnTo>
                  <a:pt x="50630" y="92130"/>
                </a:lnTo>
                <a:lnTo>
                  <a:pt x="50620" y="92150"/>
                </a:lnTo>
                <a:lnTo>
                  <a:pt x="50610" y="92150"/>
                </a:lnTo>
                <a:lnTo>
                  <a:pt x="50610" y="92140"/>
                </a:lnTo>
                <a:lnTo>
                  <a:pt x="50580" y="92110"/>
                </a:lnTo>
                <a:lnTo>
                  <a:pt x="50580" y="92080"/>
                </a:lnTo>
                <a:lnTo>
                  <a:pt x="50650" y="92040"/>
                </a:lnTo>
                <a:lnTo>
                  <a:pt x="50690" y="92020"/>
                </a:lnTo>
                <a:lnTo>
                  <a:pt x="50710" y="92030"/>
                </a:lnTo>
                <a:lnTo>
                  <a:pt x="50740" y="92050"/>
                </a:lnTo>
                <a:lnTo>
                  <a:pt x="50780" y="92030"/>
                </a:lnTo>
                <a:lnTo>
                  <a:pt x="50810" y="91990"/>
                </a:lnTo>
                <a:lnTo>
                  <a:pt x="50840" y="91980"/>
                </a:lnTo>
                <a:lnTo>
                  <a:pt x="50950" y="91980"/>
                </a:lnTo>
                <a:lnTo>
                  <a:pt x="51170" y="92020"/>
                </a:lnTo>
                <a:close/>
                <a:moveTo>
                  <a:pt x="50150" y="92280"/>
                </a:moveTo>
                <a:lnTo>
                  <a:pt x="50140" y="92270"/>
                </a:lnTo>
                <a:lnTo>
                  <a:pt x="50130" y="92260"/>
                </a:lnTo>
                <a:lnTo>
                  <a:pt x="50110" y="92250"/>
                </a:lnTo>
                <a:lnTo>
                  <a:pt x="50090" y="92260"/>
                </a:lnTo>
                <a:lnTo>
                  <a:pt x="50080" y="92270"/>
                </a:lnTo>
                <a:lnTo>
                  <a:pt x="50070" y="92310"/>
                </a:lnTo>
                <a:lnTo>
                  <a:pt x="50060" y="92320"/>
                </a:lnTo>
                <a:lnTo>
                  <a:pt x="50000" y="92350"/>
                </a:lnTo>
                <a:lnTo>
                  <a:pt x="49910" y="92300"/>
                </a:lnTo>
                <a:lnTo>
                  <a:pt x="49840" y="92300"/>
                </a:lnTo>
                <a:lnTo>
                  <a:pt x="49860" y="92260"/>
                </a:lnTo>
                <a:lnTo>
                  <a:pt x="49890" y="92240"/>
                </a:lnTo>
                <a:lnTo>
                  <a:pt x="49920" y="92220"/>
                </a:lnTo>
                <a:lnTo>
                  <a:pt x="49960" y="92220"/>
                </a:lnTo>
                <a:lnTo>
                  <a:pt x="49930" y="92170"/>
                </a:lnTo>
                <a:lnTo>
                  <a:pt x="49900" y="92170"/>
                </a:lnTo>
                <a:lnTo>
                  <a:pt x="49790" y="92210"/>
                </a:lnTo>
                <a:lnTo>
                  <a:pt x="49770" y="92220"/>
                </a:lnTo>
                <a:lnTo>
                  <a:pt x="49750" y="92210"/>
                </a:lnTo>
                <a:lnTo>
                  <a:pt x="49750" y="92200"/>
                </a:lnTo>
                <a:lnTo>
                  <a:pt x="49750" y="92170"/>
                </a:lnTo>
                <a:lnTo>
                  <a:pt x="49740" y="92120"/>
                </a:lnTo>
                <a:lnTo>
                  <a:pt x="49740" y="92100"/>
                </a:lnTo>
                <a:lnTo>
                  <a:pt x="49740" y="92090"/>
                </a:lnTo>
                <a:lnTo>
                  <a:pt x="49710" y="92080"/>
                </a:lnTo>
                <a:lnTo>
                  <a:pt x="49640" y="92110"/>
                </a:lnTo>
                <a:lnTo>
                  <a:pt x="49620" y="92090"/>
                </a:lnTo>
                <a:lnTo>
                  <a:pt x="49610" y="92080"/>
                </a:lnTo>
                <a:lnTo>
                  <a:pt x="49610" y="92100"/>
                </a:lnTo>
                <a:lnTo>
                  <a:pt x="49600" y="92130"/>
                </a:lnTo>
                <a:lnTo>
                  <a:pt x="49590" y="92140"/>
                </a:lnTo>
                <a:lnTo>
                  <a:pt x="49580" y="92150"/>
                </a:lnTo>
                <a:lnTo>
                  <a:pt x="49560" y="92150"/>
                </a:lnTo>
                <a:lnTo>
                  <a:pt x="49570" y="92210"/>
                </a:lnTo>
                <a:lnTo>
                  <a:pt x="49560" y="92270"/>
                </a:lnTo>
                <a:lnTo>
                  <a:pt x="49540" y="92320"/>
                </a:lnTo>
                <a:lnTo>
                  <a:pt x="49510" y="92340"/>
                </a:lnTo>
                <a:lnTo>
                  <a:pt x="49500" y="92350"/>
                </a:lnTo>
                <a:lnTo>
                  <a:pt x="49490" y="92360"/>
                </a:lnTo>
                <a:lnTo>
                  <a:pt x="49480" y="92360"/>
                </a:lnTo>
                <a:lnTo>
                  <a:pt x="49470" y="92340"/>
                </a:lnTo>
                <a:lnTo>
                  <a:pt x="49460" y="92320"/>
                </a:lnTo>
                <a:lnTo>
                  <a:pt x="49470" y="92310"/>
                </a:lnTo>
                <a:lnTo>
                  <a:pt x="49480" y="92300"/>
                </a:lnTo>
                <a:lnTo>
                  <a:pt x="49480" y="92280"/>
                </a:lnTo>
                <a:lnTo>
                  <a:pt x="49510" y="92230"/>
                </a:lnTo>
                <a:lnTo>
                  <a:pt x="49510" y="92200"/>
                </a:lnTo>
                <a:lnTo>
                  <a:pt x="49480" y="92190"/>
                </a:lnTo>
                <a:lnTo>
                  <a:pt x="49430" y="92280"/>
                </a:lnTo>
                <a:lnTo>
                  <a:pt x="49390" y="92330"/>
                </a:lnTo>
                <a:lnTo>
                  <a:pt x="49370" y="92310"/>
                </a:lnTo>
                <a:lnTo>
                  <a:pt x="49360" y="92230"/>
                </a:lnTo>
                <a:lnTo>
                  <a:pt x="49350" y="92200"/>
                </a:lnTo>
                <a:lnTo>
                  <a:pt x="49320" y="92170"/>
                </a:lnTo>
                <a:lnTo>
                  <a:pt x="49280" y="92130"/>
                </a:lnTo>
                <a:lnTo>
                  <a:pt x="49380" y="92060"/>
                </a:lnTo>
                <a:lnTo>
                  <a:pt x="49360" y="91990"/>
                </a:lnTo>
                <a:lnTo>
                  <a:pt x="49390" y="91970"/>
                </a:lnTo>
                <a:lnTo>
                  <a:pt x="49420" y="91970"/>
                </a:lnTo>
                <a:lnTo>
                  <a:pt x="49450" y="91960"/>
                </a:lnTo>
                <a:lnTo>
                  <a:pt x="49470" y="91950"/>
                </a:lnTo>
                <a:lnTo>
                  <a:pt x="49490" y="91960"/>
                </a:lnTo>
                <a:lnTo>
                  <a:pt x="49530" y="92000"/>
                </a:lnTo>
                <a:lnTo>
                  <a:pt x="49560" y="92000"/>
                </a:lnTo>
                <a:lnTo>
                  <a:pt x="49580" y="92000"/>
                </a:lnTo>
                <a:lnTo>
                  <a:pt x="49750" y="92020"/>
                </a:lnTo>
                <a:lnTo>
                  <a:pt x="49770" y="91990"/>
                </a:lnTo>
                <a:lnTo>
                  <a:pt x="49790" y="91970"/>
                </a:lnTo>
                <a:lnTo>
                  <a:pt x="49820" y="91980"/>
                </a:lnTo>
                <a:lnTo>
                  <a:pt x="49840" y="91990"/>
                </a:lnTo>
                <a:lnTo>
                  <a:pt x="49850" y="92000"/>
                </a:lnTo>
                <a:lnTo>
                  <a:pt x="49860" y="92020"/>
                </a:lnTo>
                <a:lnTo>
                  <a:pt x="49860" y="92060"/>
                </a:lnTo>
                <a:lnTo>
                  <a:pt x="49890" y="92060"/>
                </a:lnTo>
                <a:lnTo>
                  <a:pt x="49980" y="92130"/>
                </a:lnTo>
                <a:lnTo>
                  <a:pt x="50010" y="92120"/>
                </a:lnTo>
                <a:lnTo>
                  <a:pt x="50040" y="92090"/>
                </a:lnTo>
                <a:lnTo>
                  <a:pt x="50070" y="92070"/>
                </a:lnTo>
                <a:lnTo>
                  <a:pt x="50110" y="92060"/>
                </a:lnTo>
                <a:lnTo>
                  <a:pt x="50130" y="92060"/>
                </a:lnTo>
                <a:lnTo>
                  <a:pt x="50140" y="92110"/>
                </a:lnTo>
                <a:lnTo>
                  <a:pt x="50160" y="92120"/>
                </a:lnTo>
                <a:lnTo>
                  <a:pt x="50190" y="92120"/>
                </a:lnTo>
                <a:lnTo>
                  <a:pt x="50220" y="92110"/>
                </a:lnTo>
                <a:lnTo>
                  <a:pt x="50210" y="92150"/>
                </a:lnTo>
                <a:lnTo>
                  <a:pt x="50200" y="92180"/>
                </a:lnTo>
                <a:lnTo>
                  <a:pt x="50190" y="92200"/>
                </a:lnTo>
                <a:lnTo>
                  <a:pt x="50180" y="92220"/>
                </a:lnTo>
                <a:lnTo>
                  <a:pt x="50200" y="92240"/>
                </a:lnTo>
                <a:lnTo>
                  <a:pt x="50260" y="92240"/>
                </a:lnTo>
                <a:lnTo>
                  <a:pt x="50280" y="92260"/>
                </a:lnTo>
                <a:lnTo>
                  <a:pt x="50250" y="92280"/>
                </a:lnTo>
                <a:lnTo>
                  <a:pt x="50220" y="92290"/>
                </a:lnTo>
                <a:lnTo>
                  <a:pt x="50150" y="92280"/>
                </a:lnTo>
                <a:close/>
                <a:moveTo>
                  <a:pt x="48400" y="91570"/>
                </a:moveTo>
                <a:lnTo>
                  <a:pt x="48430" y="91540"/>
                </a:lnTo>
                <a:lnTo>
                  <a:pt x="48440" y="91580"/>
                </a:lnTo>
                <a:lnTo>
                  <a:pt x="48440" y="91630"/>
                </a:lnTo>
                <a:lnTo>
                  <a:pt x="48430" y="91670"/>
                </a:lnTo>
                <a:lnTo>
                  <a:pt x="48410" y="91700"/>
                </a:lnTo>
                <a:lnTo>
                  <a:pt x="48390" y="91720"/>
                </a:lnTo>
                <a:lnTo>
                  <a:pt x="48360" y="91730"/>
                </a:lnTo>
                <a:lnTo>
                  <a:pt x="48330" y="91730"/>
                </a:lnTo>
                <a:lnTo>
                  <a:pt x="48310" y="91730"/>
                </a:lnTo>
                <a:lnTo>
                  <a:pt x="48290" y="91710"/>
                </a:lnTo>
                <a:lnTo>
                  <a:pt x="48280" y="91680"/>
                </a:lnTo>
                <a:lnTo>
                  <a:pt x="48300" y="91650"/>
                </a:lnTo>
                <a:lnTo>
                  <a:pt x="48310" y="91630"/>
                </a:lnTo>
                <a:lnTo>
                  <a:pt x="48320" y="91610"/>
                </a:lnTo>
                <a:lnTo>
                  <a:pt x="48330" y="91580"/>
                </a:lnTo>
                <a:lnTo>
                  <a:pt x="48320" y="91560"/>
                </a:lnTo>
                <a:lnTo>
                  <a:pt x="48260" y="91480"/>
                </a:lnTo>
                <a:lnTo>
                  <a:pt x="48240" y="91430"/>
                </a:lnTo>
                <a:lnTo>
                  <a:pt x="48230" y="91400"/>
                </a:lnTo>
                <a:lnTo>
                  <a:pt x="48210" y="91390"/>
                </a:lnTo>
                <a:lnTo>
                  <a:pt x="48180" y="91410"/>
                </a:lnTo>
                <a:lnTo>
                  <a:pt x="48180" y="91440"/>
                </a:lnTo>
                <a:lnTo>
                  <a:pt x="48190" y="91470"/>
                </a:lnTo>
                <a:lnTo>
                  <a:pt x="48180" y="91480"/>
                </a:lnTo>
                <a:lnTo>
                  <a:pt x="48160" y="91480"/>
                </a:lnTo>
                <a:lnTo>
                  <a:pt x="48140" y="91470"/>
                </a:lnTo>
                <a:lnTo>
                  <a:pt x="48120" y="91430"/>
                </a:lnTo>
                <a:lnTo>
                  <a:pt x="48110" y="91390"/>
                </a:lnTo>
                <a:lnTo>
                  <a:pt x="48140" y="91360"/>
                </a:lnTo>
                <a:lnTo>
                  <a:pt x="48170" y="91340"/>
                </a:lnTo>
                <a:lnTo>
                  <a:pt x="48230" y="91330"/>
                </a:lnTo>
                <a:lnTo>
                  <a:pt x="48250" y="91340"/>
                </a:lnTo>
                <a:lnTo>
                  <a:pt x="48270" y="91350"/>
                </a:lnTo>
                <a:lnTo>
                  <a:pt x="48280" y="91370"/>
                </a:lnTo>
                <a:lnTo>
                  <a:pt x="48320" y="91450"/>
                </a:lnTo>
                <a:lnTo>
                  <a:pt x="48340" y="91470"/>
                </a:lnTo>
                <a:lnTo>
                  <a:pt x="48360" y="91500"/>
                </a:lnTo>
                <a:lnTo>
                  <a:pt x="48380" y="91520"/>
                </a:lnTo>
                <a:lnTo>
                  <a:pt x="48400" y="91570"/>
                </a:lnTo>
                <a:close/>
                <a:moveTo>
                  <a:pt x="47680" y="90400"/>
                </a:moveTo>
                <a:lnTo>
                  <a:pt x="47730" y="90400"/>
                </a:lnTo>
                <a:lnTo>
                  <a:pt x="47750" y="90410"/>
                </a:lnTo>
                <a:lnTo>
                  <a:pt x="47760" y="90450"/>
                </a:lnTo>
                <a:lnTo>
                  <a:pt x="47750" y="90510"/>
                </a:lnTo>
                <a:lnTo>
                  <a:pt x="47700" y="90490"/>
                </a:lnTo>
                <a:lnTo>
                  <a:pt x="47650" y="90460"/>
                </a:lnTo>
                <a:lnTo>
                  <a:pt x="47610" y="90470"/>
                </a:lnTo>
                <a:lnTo>
                  <a:pt x="47630" y="90490"/>
                </a:lnTo>
                <a:lnTo>
                  <a:pt x="47640" y="90520"/>
                </a:lnTo>
                <a:lnTo>
                  <a:pt x="47650" y="90540"/>
                </a:lnTo>
                <a:lnTo>
                  <a:pt x="47640" y="90550"/>
                </a:lnTo>
                <a:lnTo>
                  <a:pt x="47590" y="90550"/>
                </a:lnTo>
                <a:lnTo>
                  <a:pt x="47570" y="90550"/>
                </a:lnTo>
                <a:lnTo>
                  <a:pt x="47570" y="90530"/>
                </a:lnTo>
                <a:lnTo>
                  <a:pt x="47560" y="90520"/>
                </a:lnTo>
                <a:lnTo>
                  <a:pt x="47550" y="90510"/>
                </a:lnTo>
                <a:lnTo>
                  <a:pt x="47510" y="90550"/>
                </a:lnTo>
                <a:lnTo>
                  <a:pt x="47480" y="90680"/>
                </a:lnTo>
                <a:lnTo>
                  <a:pt x="47440" y="90700"/>
                </a:lnTo>
                <a:lnTo>
                  <a:pt x="47430" y="90690"/>
                </a:lnTo>
                <a:lnTo>
                  <a:pt x="47390" y="90600"/>
                </a:lnTo>
                <a:lnTo>
                  <a:pt x="47330" y="90500"/>
                </a:lnTo>
                <a:lnTo>
                  <a:pt x="47320" y="90440"/>
                </a:lnTo>
                <a:lnTo>
                  <a:pt x="47390" y="90460"/>
                </a:lnTo>
                <a:lnTo>
                  <a:pt x="47390" y="90400"/>
                </a:lnTo>
                <a:lnTo>
                  <a:pt x="47490" y="90420"/>
                </a:lnTo>
                <a:lnTo>
                  <a:pt x="47520" y="90400"/>
                </a:lnTo>
                <a:lnTo>
                  <a:pt x="47510" y="90340"/>
                </a:lnTo>
                <a:lnTo>
                  <a:pt x="47530" y="90320"/>
                </a:lnTo>
                <a:lnTo>
                  <a:pt x="47540" y="90320"/>
                </a:lnTo>
                <a:lnTo>
                  <a:pt x="47560" y="90320"/>
                </a:lnTo>
                <a:lnTo>
                  <a:pt x="47580" y="90340"/>
                </a:lnTo>
                <a:lnTo>
                  <a:pt x="47600" y="90350"/>
                </a:lnTo>
                <a:lnTo>
                  <a:pt x="47650" y="90390"/>
                </a:lnTo>
                <a:lnTo>
                  <a:pt x="47680" y="90400"/>
                </a:lnTo>
                <a:close/>
                <a:moveTo>
                  <a:pt x="51240" y="89960"/>
                </a:moveTo>
                <a:lnTo>
                  <a:pt x="51280" y="89960"/>
                </a:lnTo>
                <a:lnTo>
                  <a:pt x="51370" y="89950"/>
                </a:lnTo>
                <a:lnTo>
                  <a:pt x="51420" y="89960"/>
                </a:lnTo>
                <a:lnTo>
                  <a:pt x="51440" y="90010"/>
                </a:lnTo>
                <a:lnTo>
                  <a:pt x="51450" y="90020"/>
                </a:lnTo>
                <a:lnTo>
                  <a:pt x="51470" y="90030"/>
                </a:lnTo>
                <a:lnTo>
                  <a:pt x="51510" y="90030"/>
                </a:lnTo>
                <a:lnTo>
                  <a:pt x="51530" y="90040"/>
                </a:lnTo>
                <a:lnTo>
                  <a:pt x="51540" y="90100"/>
                </a:lnTo>
                <a:lnTo>
                  <a:pt x="51520" y="90140"/>
                </a:lnTo>
                <a:lnTo>
                  <a:pt x="51490" y="90170"/>
                </a:lnTo>
                <a:lnTo>
                  <a:pt x="51480" y="90200"/>
                </a:lnTo>
                <a:lnTo>
                  <a:pt x="51450" y="90220"/>
                </a:lnTo>
                <a:lnTo>
                  <a:pt x="51320" y="90200"/>
                </a:lnTo>
                <a:lnTo>
                  <a:pt x="51280" y="90180"/>
                </a:lnTo>
                <a:lnTo>
                  <a:pt x="51250" y="90150"/>
                </a:lnTo>
                <a:lnTo>
                  <a:pt x="51150" y="90130"/>
                </a:lnTo>
                <a:lnTo>
                  <a:pt x="51100" y="90110"/>
                </a:lnTo>
                <a:lnTo>
                  <a:pt x="51070" y="90070"/>
                </a:lnTo>
                <a:lnTo>
                  <a:pt x="51040" y="90030"/>
                </a:lnTo>
                <a:lnTo>
                  <a:pt x="51010" y="89970"/>
                </a:lnTo>
                <a:lnTo>
                  <a:pt x="50990" y="89910"/>
                </a:lnTo>
                <a:lnTo>
                  <a:pt x="51050" y="89830"/>
                </a:lnTo>
                <a:lnTo>
                  <a:pt x="51110" y="89850"/>
                </a:lnTo>
                <a:lnTo>
                  <a:pt x="51240" y="89960"/>
                </a:lnTo>
                <a:close/>
                <a:moveTo>
                  <a:pt x="47760" y="89620"/>
                </a:moveTo>
                <a:lnTo>
                  <a:pt x="47790" y="89650"/>
                </a:lnTo>
                <a:lnTo>
                  <a:pt x="47830" y="89680"/>
                </a:lnTo>
                <a:lnTo>
                  <a:pt x="47860" y="89720"/>
                </a:lnTo>
                <a:lnTo>
                  <a:pt x="47860" y="89770"/>
                </a:lnTo>
                <a:lnTo>
                  <a:pt x="47880" y="89770"/>
                </a:lnTo>
                <a:lnTo>
                  <a:pt x="47900" y="89780"/>
                </a:lnTo>
                <a:lnTo>
                  <a:pt x="47930" y="89810"/>
                </a:lnTo>
                <a:lnTo>
                  <a:pt x="47930" y="89830"/>
                </a:lnTo>
                <a:lnTo>
                  <a:pt x="47870" y="89820"/>
                </a:lnTo>
                <a:lnTo>
                  <a:pt x="47850" y="89830"/>
                </a:lnTo>
                <a:lnTo>
                  <a:pt x="47840" y="89870"/>
                </a:lnTo>
                <a:lnTo>
                  <a:pt x="47840" y="89910"/>
                </a:lnTo>
                <a:lnTo>
                  <a:pt x="47850" y="89950"/>
                </a:lnTo>
                <a:lnTo>
                  <a:pt x="47840" y="89990"/>
                </a:lnTo>
                <a:lnTo>
                  <a:pt x="47820" y="90000"/>
                </a:lnTo>
                <a:lnTo>
                  <a:pt x="47790" y="90000"/>
                </a:lnTo>
                <a:lnTo>
                  <a:pt x="47770" y="89990"/>
                </a:lnTo>
                <a:lnTo>
                  <a:pt x="47760" y="90000"/>
                </a:lnTo>
                <a:lnTo>
                  <a:pt x="47750" y="90040"/>
                </a:lnTo>
                <a:lnTo>
                  <a:pt x="47760" y="90120"/>
                </a:lnTo>
                <a:lnTo>
                  <a:pt x="47750" y="90150"/>
                </a:lnTo>
                <a:lnTo>
                  <a:pt x="47720" y="90170"/>
                </a:lnTo>
                <a:lnTo>
                  <a:pt x="47670" y="90150"/>
                </a:lnTo>
                <a:lnTo>
                  <a:pt x="47610" y="90070"/>
                </a:lnTo>
                <a:lnTo>
                  <a:pt x="47580" y="90080"/>
                </a:lnTo>
                <a:lnTo>
                  <a:pt x="47550" y="90120"/>
                </a:lnTo>
                <a:lnTo>
                  <a:pt x="47540" y="90150"/>
                </a:lnTo>
                <a:lnTo>
                  <a:pt x="47520" y="90160"/>
                </a:lnTo>
                <a:lnTo>
                  <a:pt x="47490" y="90170"/>
                </a:lnTo>
                <a:lnTo>
                  <a:pt x="47460" y="90170"/>
                </a:lnTo>
                <a:lnTo>
                  <a:pt x="47440" y="90160"/>
                </a:lnTo>
                <a:lnTo>
                  <a:pt x="47390" y="90130"/>
                </a:lnTo>
                <a:lnTo>
                  <a:pt x="47390" y="90110"/>
                </a:lnTo>
                <a:lnTo>
                  <a:pt x="47400" y="90090"/>
                </a:lnTo>
                <a:lnTo>
                  <a:pt x="47410" y="90080"/>
                </a:lnTo>
                <a:lnTo>
                  <a:pt x="47430" y="90040"/>
                </a:lnTo>
                <a:lnTo>
                  <a:pt x="47360" y="90000"/>
                </a:lnTo>
                <a:lnTo>
                  <a:pt x="47400" y="89960"/>
                </a:lnTo>
                <a:lnTo>
                  <a:pt x="47500" y="89910"/>
                </a:lnTo>
                <a:lnTo>
                  <a:pt x="47540" y="89900"/>
                </a:lnTo>
                <a:lnTo>
                  <a:pt x="47630" y="89890"/>
                </a:lnTo>
                <a:lnTo>
                  <a:pt x="47670" y="89870"/>
                </a:lnTo>
                <a:lnTo>
                  <a:pt x="47700" y="89810"/>
                </a:lnTo>
                <a:lnTo>
                  <a:pt x="47640" y="89800"/>
                </a:lnTo>
                <a:lnTo>
                  <a:pt x="47610" y="89810"/>
                </a:lnTo>
                <a:lnTo>
                  <a:pt x="47590" y="89830"/>
                </a:lnTo>
                <a:lnTo>
                  <a:pt x="47590" y="89770"/>
                </a:lnTo>
                <a:lnTo>
                  <a:pt x="47650" y="89750"/>
                </a:lnTo>
                <a:lnTo>
                  <a:pt x="47710" y="89740"/>
                </a:lnTo>
                <a:lnTo>
                  <a:pt x="47760" y="89730"/>
                </a:lnTo>
                <a:lnTo>
                  <a:pt x="47680" y="89700"/>
                </a:lnTo>
                <a:lnTo>
                  <a:pt x="47640" y="89710"/>
                </a:lnTo>
                <a:lnTo>
                  <a:pt x="47630" y="89700"/>
                </a:lnTo>
                <a:lnTo>
                  <a:pt x="47600" y="89680"/>
                </a:lnTo>
                <a:lnTo>
                  <a:pt x="47590" y="89670"/>
                </a:lnTo>
                <a:lnTo>
                  <a:pt x="47630" y="89630"/>
                </a:lnTo>
                <a:lnTo>
                  <a:pt x="47680" y="89590"/>
                </a:lnTo>
                <a:lnTo>
                  <a:pt x="47730" y="89570"/>
                </a:lnTo>
                <a:lnTo>
                  <a:pt x="47760" y="89620"/>
                </a:lnTo>
                <a:close/>
                <a:moveTo>
                  <a:pt x="46150" y="89600"/>
                </a:moveTo>
                <a:lnTo>
                  <a:pt x="46150" y="89620"/>
                </a:lnTo>
                <a:lnTo>
                  <a:pt x="46150" y="89660"/>
                </a:lnTo>
                <a:lnTo>
                  <a:pt x="46140" y="89680"/>
                </a:lnTo>
                <a:lnTo>
                  <a:pt x="46150" y="89690"/>
                </a:lnTo>
                <a:lnTo>
                  <a:pt x="46180" y="89700"/>
                </a:lnTo>
                <a:lnTo>
                  <a:pt x="46190" y="89700"/>
                </a:lnTo>
                <a:lnTo>
                  <a:pt x="46160" y="89770"/>
                </a:lnTo>
                <a:lnTo>
                  <a:pt x="46110" y="89750"/>
                </a:lnTo>
                <a:lnTo>
                  <a:pt x="46060" y="89720"/>
                </a:lnTo>
                <a:lnTo>
                  <a:pt x="46020" y="89730"/>
                </a:lnTo>
                <a:lnTo>
                  <a:pt x="46020" y="89760"/>
                </a:lnTo>
                <a:lnTo>
                  <a:pt x="45970" y="89770"/>
                </a:lnTo>
                <a:lnTo>
                  <a:pt x="45910" y="89750"/>
                </a:lnTo>
                <a:lnTo>
                  <a:pt x="45890" y="89730"/>
                </a:lnTo>
                <a:lnTo>
                  <a:pt x="45880" y="89690"/>
                </a:lnTo>
                <a:lnTo>
                  <a:pt x="45880" y="89670"/>
                </a:lnTo>
                <a:lnTo>
                  <a:pt x="45880" y="89610"/>
                </a:lnTo>
                <a:lnTo>
                  <a:pt x="45870" y="89580"/>
                </a:lnTo>
                <a:lnTo>
                  <a:pt x="45840" y="89570"/>
                </a:lnTo>
                <a:lnTo>
                  <a:pt x="45820" y="89590"/>
                </a:lnTo>
                <a:lnTo>
                  <a:pt x="45800" y="89610"/>
                </a:lnTo>
                <a:lnTo>
                  <a:pt x="45780" y="89620"/>
                </a:lnTo>
                <a:lnTo>
                  <a:pt x="45720" y="89620"/>
                </a:lnTo>
                <a:lnTo>
                  <a:pt x="45660" y="89620"/>
                </a:lnTo>
                <a:lnTo>
                  <a:pt x="45620" y="89600"/>
                </a:lnTo>
                <a:lnTo>
                  <a:pt x="45650" y="89570"/>
                </a:lnTo>
                <a:lnTo>
                  <a:pt x="45700" y="89550"/>
                </a:lnTo>
                <a:lnTo>
                  <a:pt x="45730" y="89530"/>
                </a:lnTo>
                <a:lnTo>
                  <a:pt x="45770" y="89470"/>
                </a:lnTo>
                <a:lnTo>
                  <a:pt x="45790" y="89450"/>
                </a:lnTo>
                <a:lnTo>
                  <a:pt x="45830" y="89450"/>
                </a:lnTo>
                <a:lnTo>
                  <a:pt x="45980" y="89460"/>
                </a:lnTo>
                <a:lnTo>
                  <a:pt x="46040" y="89510"/>
                </a:lnTo>
                <a:lnTo>
                  <a:pt x="46030" y="89600"/>
                </a:lnTo>
                <a:lnTo>
                  <a:pt x="46060" y="89590"/>
                </a:lnTo>
                <a:lnTo>
                  <a:pt x="46100" y="89560"/>
                </a:lnTo>
                <a:lnTo>
                  <a:pt x="46140" y="89540"/>
                </a:lnTo>
                <a:lnTo>
                  <a:pt x="46150" y="89600"/>
                </a:lnTo>
                <a:close/>
                <a:moveTo>
                  <a:pt x="48970" y="89620"/>
                </a:moveTo>
                <a:lnTo>
                  <a:pt x="48970" y="89510"/>
                </a:lnTo>
                <a:lnTo>
                  <a:pt x="48940" y="89410"/>
                </a:lnTo>
                <a:lnTo>
                  <a:pt x="48920" y="89320"/>
                </a:lnTo>
                <a:lnTo>
                  <a:pt x="48970" y="89240"/>
                </a:lnTo>
                <a:lnTo>
                  <a:pt x="49010" y="89210"/>
                </a:lnTo>
                <a:lnTo>
                  <a:pt x="49060" y="89190"/>
                </a:lnTo>
                <a:lnTo>
                  <a:pt x="49110" y="89190"/>
                </a:lnTo>
                <a:lnTo>
                  <a:pt x="49130" y="89250"/>
                </a:lnTo>
                <a:lnTo>
                  <a:pt x="49140" y="89270"/>
                </a:lnTo>
                <a:lnTo>
                  <a:pt x="49150" y="89310"/>
                </a:lnTo>
                <a:lnTo>
                  <a:pt x="49170" y="89330"/>
                </a:lnTo>
                <a:lnTo>
                  <a:pt x="49180" y="89340"/>
                </a:lnTo>
                <a:lnTo>
                  <a:pt x="49210" y="89330"/>
                </a:lnTo>
                <a:lnTo>
                  <a:pt x="49210" y="89310"/>
                </a:lnTo>
                <a:lnTo>
                  <a:pt x="49210" y="89290"/>
                </a:lnTo>
                <a:lnTo>
                  <a:pt x="49220" y="89260"/>
                </a:lnTo>
                <a:lnTo>
                  <a:pt x="49230" y="89230"/>
                </a:lnTo>
                <a:lnTo>
                  <a:pt x="49240" y="89210"/>
                </a:lnTo>
                <a:lnTo>
                  <a:pt x="49250" y="89200"/>
                </a:lnTo>
                <a:lnTo>
                  <a:pt x="49280" y="89190"/>
                </a:lnTo>
                <a:lnTo>
                  <a:pt x="49290" y="89210"/>
                </a:lnTo>
                <a:lnTo>
                  <a:pt x="49300" y="89240"/>
                </a:lnTo>
                <a:lnTo>
                  <a:pt x="49300" y="89280"/>
                </a:lnTo>
                <a:lnTo>
                  <a:pt x="49290" y="89310"/>
                </a:lnTo>
                <a:lnTo>
                  <a:pt x="49310" y="89320"/>
                </a:lnTo>
                <a:lnTo>
                  <a:pt x="49330" y="89390"/>
                </a:lnTo>
                <a:lnTo>
                  <a:pt x="49360" y="89510"/>
                </a:lnTo>
                <a:lnTo>
                  <a:pt x="49400" y="89570"/>
                </a:lnTo>
                <a:lnTo>
                  <a:pt x="49430" y="89500"/>
                </a:lnTo>
                <a:lnTo>
                  <a:pt x="49430" y="89390"/>
                </a:lnTo>
                <a:lnTo>
                  <a:pt x="49390" y="89300"/>
                </a:lnTo>
                <a:lnTo>
                  <a:pt x="49440" y="89280"/>
                </a:lnTo>
                <a:lnTo>
                  <a:pt x="49510" y="89300"/>
                </a:lnTo>
                <a:lnTo>
                  <a:pt x="49570" y="89350"/>
                </a:lnTo>
                <a:lnTo>
                  <a:pt x="49610" y="89400"/>
                </a:lnTo>
                <a:lnTo>
                  <a:pt x="49620" y="89450"/>
                </a:lnTo>
                <a:lnTo>
                  <a:pt x="49630" y="89530"/>
                </a:lnTo>
                <a:lnTo>
                  <a:pt x="49640" y="89570"/>
                </a:lnTo>
                <a:lnTo>
                  <a:pt x="49650" y="89600"/>
                </a:lnTo>
                <a:lnTo>
                  <a:pt x="49630" y="89640"/>
                </a:lnTo>
                <a:lnTo>
                  <a:pt x="49610" y="89670"/>
                </a:lnTo>
                <a:lnTo>
                  <a:pt x="49590" y="89700"/>
                </a:lnTo>
                <a:lnTo>
                  <a:pt x="49630" y="89690"/>
                </a:lnTo>
                <a:lnTo>
                  <a:pt x="49660" y="89720"/>
                </a:lnTo>
                <a:lnTo>
                  <a:pt x="49680" y="89770"/>
                </a:lnTo>
                <a:lnTo>
                  <a:pt x="49700" y="89830"/>
                </a:lnTo>
                <a:lnTo>
                  <a:pt x="49690" y="89860"/>
                </a:lnTo>
                <a:lnTo>
                  <a:pt x="49690" y="89890"/>
                </a:lnTo>
                <a:lnTo>
                  <a:pt x="49700" y="89910"/>
                </a:lnTo>
                <a:lnTo>
                  <a:pt x="49720" y="89950"/>
                </a:lnTo>
                <a:lnTo>
                  <a:pt x="49730" y="89950"/>
                </a:lnTo>
                <a:lnTo>
                  <a:pt x="49740" y="89920"/>
                </a:lnTo>
                <a:lnTo>
                  <a:pt x="49730" y="89880"/>
                </a:lnTo>
                <a:lnTo>
                  <a:pt x="49730" y="89840"/>
                </a:lnTo>
                <a:lnTo>
                  <a:pt x="49780" y="89680"/>
                </a:lnTo>
                <a:lnTo>
                  <a:pt x="49790" y="89640"/>
                </a:lnTo>
                <a:lnTo>
                  <a:pt x="49820" y="89640"/>
                </a:lnTo>
                <a:lnTo>
                  <a:pt x="49820" y="89700"/>
                </a:lnTo>
                <a:lnTo>
                  <a:pt x="49810" y="89840"/>
                </a:lnTo>
                <a:lnTo>
                  <a:pt x="49820" y="89850"/>
                </a:lnTo>
                <a:lnTo>
                  <a:pt x="49840" y="89860"/>
                </a:lnTo>
                <a:lnTo>
                  <a:pt x="49860" y="89850"/>
                </a:lnTo>
                <a:lnTo>
                  <a:pt x="49870" y="89820"/>
                </a:lnTo>
                <a:lnTo>
                  <a:pt x="49870" y="89690"/>
                </a:lnTo>
                <a:lnTo>
                  <a:pt x="49880" y="89630"/>
                </a:lnTo>
                <a:lnTo>
                  <a:pt x="49920" y="89590"/>
                </a:lnTo>
                <a:lnTo>
                  <a:pt x="49960" y="89570"/>
                </a:lnTo>
                <a:lnTo>
                  <a:pt x="49990" y="89580"/>
                </a:lnTo>
                <a:lnTo>
                  <a:pt x="50070" y="89640"/>
                </a:lnTo>
                <a:lnTo>
                  <a:pt x="50090" y="89670"/>
                </a:lnTo>
                <a:lnTo>
                  <a:pt x="50100" y="89690"/>
                </a:lnTo>
                <a:lnTo>
                  <a:pt x="50090" y="89760"/>
                </a:lnTo>
                <a:lnTo>
                  <a:pt x="50080" y="89830"/>
                </a:lnTo>
                <a:lnTo>
                  <a:pt x="50020" y="89940"/>
                </a:lnTo>
                <a:lnTo>
                  <a:pt x="50010" y="90000"/>
                </a:lnTo>
                <a:lnTo>
                  <a:pt x="50040" y="90000"/>
                </a:lnTo>
                <a:lnTo>
                  <a:pt x="50060" y="89970"/>
                </a:lnTo>
                <a:lnTo>
                  <a:pt x="50090" y="89910"/>
                </a:lnTo>
                <a:lnTo>
                  <a:pt x="50110" y="89890"/>
                </a:lnTo>
                <a:lnTo>
                  <a:pt x="50130" y="89920"/>
                </a:lnTo>
                <a:lnTo>
                  <a:pt x="50130" y="89960"/>
                </a:lnTo>
                <a:lnTo>
                  <a:pt x="50120" y="90000"/>
                </a:lnTo>
                <a:lnTo>
                  <a:pt x="50130" y="90030"/>
                </a:lnTo>
                <a:lnTo>
                  <a:pt x="50130" y="90070"/>
                </a:lnTo>
                <a:lnTo>
                  <a:pt x="50120" y="90100"/>
                </a:lnTo>
                <a:lnTo>
                  <a:pt x="50100" y="90110"/>
                </a:lnTo>
                <a:lnTo>
                  <a:pt x="50070" y="90110"/>
                </a:lnTo>
                <a:lnTo>
                  <a:pt x="50070" y="90120"/>
                </a:lnTo>
                <a:lnTo>
                  <a:pt x="50110" y="90150"/>
                </a:lnTo>
                <a:lnTo>
                  <a:pt x="50140" y="90200"/>
                </a:lnTo>
                <a:lnTo>
                  <a:pt x="50130" y="90220"/>
                </a:lnTo>
                <a:lnTo>
                  <a:pt x="50110" y="90250"/>
                </a:lnTo>
                <a:lnTo>
                  <a:pt x="50080" y="90260"/>
                </a:lnTo>
                <a:lnTo>
                  <a:pt x="50060" y="90270"/>
                </a:lnTo>
                <a:lnTo>
                  <a:pt x="50030" y="90280"/>
                </a:lnTo>
                <a:lnTo>
                  <a:pt x="50010" y="90280"/>
                </a:lnTo>
                <a:lnTo>
                  <a:pt x="50020" y="90300"/>
                </a:lnTo>
                <a:lnTo>
                  <a:pt x="50030" y="90320"/>
                </a:lnTo>
                <a:lnTo>
                  <a:pt x="50040" y="90350"/>
                </a:lnTo>
                <a:lnTo>
                  <a:pt x="50040" y="90370"/>
                </a:lnTo>
                <a:lnTo>
                  <a:pt x="50020" y="90400"/>
                </a:lnTo>
                <a:lnTo>
                  <a:pt x="50010" y="90390"/>
                </a:lnTo>
                <a:lnTo>
                  <a:pt x="49990" y="90370"/>
                </a:lnTo>
                <a:lnTo>
                  <a:pt x="49980" y="90360"/>
                </a:lnTo>
                <a:lnTo>
                  <a:pt x="49940" y="90350"/>
                </a:lnTo>
                <a:lnTo>
                  <a:pt x="49870" y="90300"/>
                </a:lnTo>
                <a:lnTo>
                  <a:pt x="49830" y="90300"/>
                </a:lnTo>
                <a:lnTo>
                  <a:pt x="49850" y="90340"/>
                </a:lnTo>
                <a:lnTo>
                  <a:pt x="49860" y="90360"/>
                </a:lnTo>
                <a:lnTo>
                  <a:pt x="49910" y="90390"/>
                </a:lnTo>
                <a:lnTo>
                  <a:pt x="49960" y="90400"/>
                </a:lnTo>
                <a:lnTo>
                  <a:pt x="49970" y="90420"/>
                </a:lnTo>
                <a:lnTo>
                  <a:pt x="49970" y="90440"/>
                </a:lnTo>
                <a:lnTo>
                  <a:pt x="49960" y="90460"/>
                </a:lnTo>
                <a:lnTo>
                  <a:pt x="49960" y="90480"/>
                </a:lnTo>
                <a:lnTo>
                  <a:pt x="49950" y="90490"/>
                </a:lnTo>
                <a:lnTo>
                  <a:pt x="49940" y="90500"/>
                </a:lnTo>
                <a:lnTo>
                  <a:pt x="49940" y="90520"/>
                </a:lnTo>
                <a:lnTo>
                  <a:pt x="49930" y="90540"/>
                </a:lnTo>
                <a:lnTo>
                  <a:pt x="49910" y="90550"/>
                </a:lnTo>
                <a:lnTo>
                  <a:pt x="49850" y="90550"/>
                </a:lnTo>
                <a:lnTo>
                  <a:pt x="49840" y="90540"/>
                </a:lnTo>
                <a:lnTo>
                  <a:pt x="49810" y="90460"/>
                </a:lnTo>
                <a:lnTo>
                  <a:pt x="49800" y="90390"/>
                </a:lnTo>
                <a:lnTo>
                  <a:pt x="49780" y="90430"/>
                </a:lnTo>
                <a:lnTo>
                  <a:pt x="49770" y="90490"/>
                </a:lnTo>
                <a:lnTo>
                  <a:pt x="49770" y="90510"/>
                </a:lnTo>
                <a:lnTo>
                  <a:pt x="49740" y="90520"/>
                </a:lnTo>
                <a:lnTo>
                  <a:pt x="49720" y="90500"/>
                </a:lnTo>
                <a:lnTo>
                  <a:pt x="49680" y="90450"/>
                </a:lnTo>
                <a:lnTo>
                  <a:pt x="49580" y="90360"/>
                </a:lnTo>
                <a:lnTo>
                  <a:pt x="49520" y="90350"/>
                </a:lnTo>
                <a:lnTo>
                  <a:pt x="49490" y="90330"/>
                </a:lnTo>
                <a:lnTo>
                  <a:pt x="49470" y="90300"/>
                </a:lnTo>
                <a:lnTo>
                  <a:pt x="49490" y="90260"/>
                </a:lnTo>
                <a:lnTo>
                  <a:pt x="49510" y="90260"/>
                </a:lnTo>
                <a:lnTo>
                  <a:pt x="49530" y="90270"/>
                </a:lnTo>
                <a:lnTo>
                  <a:pt x="49560" y="90280"/>
                </a:lnTo>
                <a:lnTo>
                  <a:pt x="49580" y="90260"/>
                </a:lnTo>
                <a:lnTo>
                  <a:pt x="49590" y="90240"/>
                </a:lnTo>
                <a:lnTo>
                  <a:pt x="49600" y="90220"/>
                </a:lnTo>
                <a:lnTo>
                  <a:pt x="49630" y="90210"/>
                </a:lnTo>
                <a:lnTo>
                  <a:pt x="49640" y="90220"/>
                </a:lnTo>
                <a:lnTo>
                  <a:pt x="49670" y="90240"/>
                </a:lnTo>
                <a:lnTo>
                  <a:pt x="49680" y="90240"/>
                </a:lnTo>
                <a:lnTo>
                  <a:pt x="49690" y="90210"/>
                </a:lnTo>
                <a:lnTo>
                  <a:pt x="49690" y="90200"/>
                </a:lnTo>
                <a:lnTo>
                  <a:pt x="49680" y="90190"/>
                </a:lnTo>
                <a:lnTo>
                  <a:pt x="49670" y="90180"/>
                </a:lnTo>
                <a:lnTo>
                  <a:pt x="49680" y="90150"/>
                </a:lnTo>
                <a:lnTo>
                  <a:pt x="49720" y="90110"/>
                </a:lnTo>
                <a:lnTo>
                  <a:pt x="49730" y="90080"/>
                </a:lnTo>
                <a:lnTo>
                  <a:pt x="49710" y="90060"/>
                </a:lnTo>
                <a:lnTo>
                  <a:pt x="49700" y="90040"/>
                </a:lnTo>
                <a:lnTo>
                  <a:pt x="49690" y="90050"/>
                </a:lnTo>
                <a:lnTo>
                  <a:pt x="49670" y="90060"/>
                </a:lnTo>
                <a:lnTo>
                  <a:pt x="49640" y="90120"/>
                </a:lnTo>
                <a:lnTo>
                  <a:pt x="49640" y="90140"/>
                </a:lnTo>
                <a:lnTo>
                  <a:pt x="49630" y="90150"/>
                </a:lnTo>
                <a:lnTo>
                  <a:pt x="49610" y="90150"/>
                </a:lnTo>
                <a:lnTo>
                  <a:pt x="49570" y="90190"/>
                </a:lnTo>
                <a:lnTo>
                  <a:pt x="49550" y="90160"/>
                </a:lnTo>
                <a:lnTo>
                  <a:pt x="49530" y="90120"/>
                </a:lnTo>
                <a:lnTo>
                  <a:pt x="49520" y="90080"/>
                </a:lnTo>
                <a:lnTo>
                  <a:pt x="49520" y="90070"/>
                </a:lnTo>
                <a:lnTo>
                  <a:pt x="49530" y="90060"/>
                </a:lnTo>
                <a:lnTo>
                  <a:pt x="49530" y="90030"/>
                </a:lnTo>
                <a:lnTo>
                  <a:pt x="49530" y="90010"/>
                </a:lnTo>
                <a:lnTo>
                  <a:pt x="49520" y="90010"/>
                </a:lnTo>
                <a:lnTo>
                  <a:pt x="49510" y="90020"/>
                </a:lnTo>
                <a:lnTo>
                  <a:pt x="49500" y="90030"/>
                </a:lnTo>
                <a:lnTo>
                  <a:pt x="49500" y="90050"/>
                </a:lnTo>
                <a:lnTo>
                  <a:pt x="49470" y="90130"/>
                </a:lnTo>
                <a:lnTo>
                  <a:pt x="49430" y="90140"/>
                </a:lnTo>
                <a:lnTo>
                  <a:pt x="49370" y="90100"/>
                </a:lnTo>
                <a:lnTo>
                  <a:pt x="49330" y="90040"/>
                </a:lnTo>
                <a:lnTo>
                  <a:pt x="49310" y="89950"/>
                </a:lnTo>
                <a:lnTo>
                  <a:pt x="49340" y="89910"/>
                </a:lnTo>
                <a:lnTo>
                  <a:pt x="49390" y="89880"/>
                </a:lnTo>
                <a:lnTo>
                  <a:pt x="49440" y="89850"/>
                </a:lnTo>
                <a:lnTo>
                  <a:pt x="49420" y="89840"/>
                </a:lnTo>
                <a:lnTo>
                  <a:pt x="49370" y="89850"/>
                </a:lnTo>
                <a:lnTo>
                  <a:pt x="49360" y="89820"/>
                </a:lnTo>
                <a:lnTo>
                  <a:pt x="49360" y="89810"/>
                </a:lnTo>
                <a:lnTo>
                  <a:pt x="49370" y="89780"/>
                </a:lnTo>
                <a:lnTo>
                  <a:pt x="49380" y="89760"/>
                </a:lnTo>
                <a:lnTo>
                  <a:pt x="49380" y="89770"/>
                </a:lnTo>
                <a:lnTo>
                  <a:pt x="49370" y="89730"/>
                </a:lnTo>
                <a:lnTo>
                  <a:pt x="49360" y="89710"/>
                </a:lnTo>
                <a:lnTo>
                  <a:pt x="49360" y="89740"/>
                </a:lnTo>
                <a:lnTo>
                  <a:pt x="49330" y="89790"/>
                </a:lnTo>
                <a:lnTo>
                  <a:pt x="49280" y="89800"/>
                </a:lnTo>
                <a:lnTo>
                  <a:pt x="49220" y="89790"/>
                </a:lnTo>
                <a:lnTo>
                  <a:pt x="49200" y="89810"/>
                </a:lnTo>
                <a:lnTo>
                  <a:pt x="49200" y="89840"/>
                </a:lnTo>
                <a:lnTo>
                  <a:pt x="49240" y="89870"/>
                </a:lnTo>
                <a:lnTo>
                  <a:pt x="49240" y="89910"/>
                </a:lnTo>
                <a:lnTo>
                  <a:pt x="49230" y="89920"/>
                </a:lnTo>
                <a:lnTo>
                  <a:pt x="49210" y="89930"/>
                </a:lnTo>
                <a:lnTo>
                  <a:pt x="49190" y="89950"/>
                </a:lnTo>
                <a:lnTo>
                  <a:pt x="49210" y="90030"/>
                </a:lnTo>
                <a:lnTo>
                  <a:pt x="49190" y="90050"/>
                </a:lnTo>
                <a:lnTo>
                  <a:pt x="49150" y="90060"/>
                </a:lnTo>
                <a:lnTo>
                  <a:pt x="49140" y="90090"/>
                </a:lnTo>
                <a:lnTo>
                  <a:pt x="49130" y="90210"/>
                </a:lnTo>
                <a:lnTo>
                  <a:pt x="49070" y="90170"/>
                </a:lnTo>
                <a:lnTo>
                  <a:pt x="49050" y="90130"/>
                </a:lnTo>
                <a:lnTo>
                  <a:pt x="49030" y="90080"/>
                </a:lnTo>
                <a:lnTo>
                  <a:pt x="49050" y="90030"/>
                </a:lnTo>
                <a:lnTo>
                  <a:pt x="49070" y="90000"/>
                </a:lnTo>
                <a:lnTo>
                  <a:pt x="49100" y="89980"/>
                </a:lnTo>
                <a:lnTo>
                  <a:pt x="49120" y="89940"/>
                </a:lnTo>
                <a:lnTo>
                  <a:pt x="49050" y="89970"/>
                </a:lnTo>
                <a:lnTo>
                  <a:pt x="49030" y="89980"/>
                </a:lnTo>
                <a:lnTo>
                  <a:pt x="49020" y="90000"/>
                </a:lnTo>
                <a:lnTo>
                  <a:pt x="49010" y="90090"/>
                </a:lnTo>
                <a:lnTo>
                  <a:pt x="48990" y="90110"/>
                </a:lnTo>
                <a:lnTo>
                  <a:pt x="48930" y="90090"/>
                </a:lnTo>
                <a:lnTo>
                  <a:pt x="48910" y="90060"/>
                </a:lnTo>
                <a:lnTo>
                  <a:pt x="48900" y="90010"/>
                </a:lnTo>
                <a:lnTo>
                  <a:pt x="48870" y="89950"/>
                </a:lnTo>
                <a:lnTo>
                  <a:pt x="48850" y="89890"/>
                </a:lnTo>
                <a:lnTo>
                  <a:pt x="48860" y="89830"/>
                </a:lnTo>
                <a:lnTo>
                  <a:pt x="48900" y="89780"/>
                </a:lnTo>
                <a:lnTo>
                  <a:pt x="48930" y="89750"/>
                </a:lnTo>
                <a:lnTo>
                  <a:pt x="49000" y="89700"/>
                </a:lnTo>
                <a:lnTo>
                  <a:pt x="49020" y="89680"/>
                </a:lnTo>
                <a:lnTo>
                  <a:pt x="49040" y="89650"/>
                </a:lnTo>
                <a:lnTo>
                  <a:pt x="49030" y="89620"/>
                </a:lnTo>
                <a:lnTo>
                  <a:pt x="49010" y="89610"/>
                </a:lnTo>
                <a:lnTo>
                  <a:pt x="48970" y="89620"/>
                </a:lnTo>
                <a:close/>
                <a:moveTo>
                  <a:pt x="48270" y="90000"/>
                </a:moveTo>
                <a:lnTo>
                  <a:pt x="48220" y="89980"/>
                </a:lnTo>
                <a:lnTo>
                  <a:pt x="48100" y="89850"/>
                </a:lnTo>
                <a:lnTo>
                  <a:pt x="48130" y="89830"/>
                </a:lnTo>
                <a:lnTo>
                  <a:pt x="48190" y="89820"/>
                </a:lnTo>
                <a:lnTo>
                  <a:pt x="48220" y="89810"/>
                </a:lnTo>
                <a:lnTo>
                  <a:pt x="48190" y="89790"/>
                </a:lnTo>
                <a:lnTo>
                  <a:pt x="48150" y="89780"/>
                </a:lnTo>
                <a:lnTo>
                  <a:pt x="48070" y="89790"/>
                </a:lnTo>
                <a:lnTo>
                  <a:pt x="48090" y="89740"/>
                </a:lnTo>
                <a:lnTo>
                  <a:pt x="48130" y="89720"/>
                </a:lnTo>
                <a:lnTo>
                  <a:pt x="48220" y="89730"/>
                </a:lnTo>
                <a:lnTo>
                  <a:pt x="48200" y="89710"/>
                </a:lnTo>
                <a:lnTo>
                  <a:pt x="48160" y="89690"/>
                </a:lnTo>
                <a:lnTo>
                  <a:pt x="48140" y="89670"/>
                </a:lnTo>
                <a:lnTo>
                  <a:pt x="48130" y="89640"/>
                </a:lnTo>
                <a:lnTo>
                  <a:pt x="48120" y="89580"/>
                </a:lnTo>
                <a:lnTo>
                  <a:pt x="48110" y="89550"/>
                </a:lnTo>
                <a:lnTo>
                  <a:pt x="48090" y="89560"/>
                </a:lnTo>
                <a:lnTo>
                  <a:pt x="48050" y="89600"/>
                </a:lnTo>
                <a:lnTo>
                  <a:pt x="47990" y="89690"/>
                </a:lnTo>
                <a:lnTo>
                  <a:pt x="47960" y="89700"/>
                </a:lnTo>
                <a:lnTo>
                  <a:pt x="47930" y="89660"/>
                </a:lnTo>
                <a:lnTo>
                  <a:pt x="47900" y="89600"/>
                </a:lnTo>
                <a:lnTo>
                  <a:pt x="47890" y="89550"/>
                </a:lnTo>
                <a:lnTo>
                  <a:pt x="47930" y="89390"/>
                </a:lnTo>
                <a:lnTo>
                  <a:pt x="47930" y="89360"/>
                </a:lnTo>
                <a:lnTo>
                  <a:pt x="47880" y="89350"/>
                </a:lnTo>
                <a:lnTo>
                  <a:pt x="47860" y="89310"/>
                </a:lnTo>
                <a:lnTo>
                  <a:pt x="47850" y="89260"/>
                </a:lnTo>
                <a:lnTo>
                  <a:pt x="47830" y="89200"/>
                </a:lnTo>
                <a:lnTo>
                  <a:pt x="47830" y="89160"/>
                </a:lnTo>
                <a:lnTo>
                  <a:pt x="47880" y="89140"/>
                </a:lnTo>
                <a:lnTo>
                  <a:pt x="48070" y="89170"/>
                </a:lnTo>
                <a:lnTo>
                  <a:pt x="48090" y="89190"/>
                </a:lnTo>
                <a:lnTo>
                  <a:pt x="48100" y="89220"/>
                </a:lnTo>
                <a:lnTo>
                  <a:pt x="48110" y="89260"/>
                </a:lnTo>
                <a:lnTo>
                  <a:pt x="48120" y="89290"/>
                </a:lnTo>
                <a:lnTo>
                  <a:pt x="48140" y="89310"/>
                </a:lnTo>
                <a:lnTo>
                  <a:pt x="48160" y="89320"/>
                </a:lnTo>
                <a:lnTo>
                  <a:pt x="48180" y="89320"/>
                </a:lnTo>
                <a:lnTo>
                  <a:pt x="48200" y="89300"/>
                </a:lnTo>
                <a:lnTo>
                  <a:pt x="48200" y="89280"/>
                </a:lnTo>
                <a:lnTo>
                  <a:pt x="48180" y="89250"/>
                </a:lnTo>
                <a:lnTo>
                  <a:pt x="48150" y="89210"/>
                </a:lnTo>
                <a:lnTo>
                  <a:pt x="48170" y="89210"/>
                </a:lnTo>
                <a:lnTo>
                  <a:pt x="48190" y="89220"/>
                </a:lnTo>
                <a:lnTo>
                  <a:pt x="48210" y="89230"/>
                </a:lnTo>
                <a:lnTo>
                  <a:pt x="48220" y="89260"/>
                </a:lnTo>
                <a:lnTo>
                  <a:pt x="48230" y="89220"/>
                </a:lnTo>
                <a:lnTo>
                  <a:pt x="48230" y="89200"/>
                </a:lnTo>
                <a:lnTo>
                  <a:pt x="48230" y="89170"/>
                </a:lnTo>
                <a:lnTo>
                  <a:pt x="48240" y="89140"/>
                </a:lnTo>
                <a:lnTo>
                  <a:pt x="48260" y="89120"/>
                </a:lnTo>
                <a:lnTo>
                  <a:pt x="48290" y="89100"/>
                </a:lnTo>
                <a:lnTo>
                  <a:pt x="48300" y="89070"/>
                </a:lnTo>
                <a:lnTo>
                  <a:pt x="48290" y="89020"/>
                </a:lnTo>
                <a:lnTo>
                  <a:pt x="48310" y="89020"/>
                </a:lnTo>
                <a:lnTo>
                  <a:pt x="48330" y="89030"/>
                </a:lnTo>
                <a:lnTo>
                  <a:pt x="48370" y="89050"/>
                </a:lnTo>
                <a:lnTo>
                  <a:pt x="48360" y="89020"/>
                </a:lnTo>
                <a:lnTo>
                  <a:pt x="48350" y="88990"/>
                </a:lnTo>
                <a:lnTo>
                  <a:pt x="48330" y="88970"/>
                </a:lnTo>
                <a:lnTo>
                  <a:pt x="48310" y="88960"/>
                </a:lnTo>
                <a:lnTo>
                  <a:pt x="48400" y="88920"/>
                </a:lnTo>
                <a:lnTo>
                  <a:pt x="48480" y="88950"/>
                </a:lnTo>
                <a:lnTo>
                  <a:pt x="48540" y="89020"/>
                </a:lnTo>
                <a:lnTo>
                  <a:pt x="48610" y="89130"/>
                </a:lnTo>
                <a:lnTo>
                  <a:pt x="48590" y="89180"/>
                </a:lnTo>
                <a:lnTo>
                  <a:pt x="48570" y="89240"/>
                </a:lnTo>
                <a:lnTo>
                  <a:pt x="48570" y="89290"/>
                </a:lnTo>
                <a:lnTo>
                  <a:pt x="48610" y="89280"/>
                </a:lnTo>
                <a:lnTo>
                  <a:pt x="48610" y="89260"/>
                </a:lnTo>
                <a:lnTo>
                  <a:pt x="48650" y="89170"/>
                </a:lnTo>
                <a:lnTo>
                  <a:pt x="48670" y="89080"/>
                </a:lnTo>
                <a:lnTo>
                  <a:pt x="48680" y="89060"/>
                </a:lnTo>
                <a:lnTo>
                  <a:pt x="48690" y="89050"/>
                </a:lnTo>
                <a:lnTo>
                  <a:pt x="48730" y="89090"/>
                </a:lnTo>
                <a:lnTo>
                  <a:pt x="48740" y="89060"/>
                </a:lnTo>
                <a:lnTo>
                  <a:pt x="48770" y="89050"/>
                </a:lnTo>
                <a:lnTo>
                  <a:pt x="48800" y="89060"/>
                </a:lnTo>
                <a:lnTo>
                  <a:pt x="48850" y="89100"/>
                </a:lnTo>
                <a:lnTo>
                  <a:pt x="48910" y="89120"/>
                </a:lnTo>
                <a:lnTo>
                  <a:pt x="48930" y="89150"/>
                </a:lnTo>
                <a:lnTo>
                  <a:pt x="48820" y="89280"/>
                </a:lnTo>
                <a:lnTo>
                  <a:pt x="48780" y="89310"/>
                </a:lnTo>
                <a:lnTo>
                  <a:pt x="48700" y="89340"/>
                </a:lnTo>
                <a:lnTo>
                  <a:pt x="48680" y="89370"/>
                </a:lnTo>
                <a:lnTo>
                  <a:pt x="48690" y="89390"/>
                </a:lnTo>
                <a:lnTo>
                  <a:pt x="48730" y="89390"/>
                </a:lnTo>
                <a:lnTo>
                  <a:pt x="48810" y="89330"/>
                </a:lnTo>
                <a:lnTo>
                  <a:pt x="48850" y="89330"/>
                </a:lnTo>
                <a:lnTo>
                  <a:pt x="48860" y="89400"/>
                </a:lnTo>
                <a:lnTo>
                  <a:pt x="48840" y="89470"/>
                </a:lnTo>
                <a:lnTo>
                  <a:pt x="48810" y="89490"/>
                </a:lnTo>
                <a:lnTo>
                  <a:pt x="48760" y="89500"/>
                </a:lnTo>
                <a:lnTo>
                  <a:pt x="48720" y="89530"/>
                </a:lnTo>
                <a:lnTo>
                  <a:pt x="48740" y="89530"/>
                </a:lnTo>
                <a:lnTo>
                  <a:pt x="48760" y="89530"/>
                </a:lnTo>
                <a:lnTo>
                  <a:pt x="48780" y="89540"/>
                </a:lnTo>
                <a:lnTo>
                  <a:pt x="48800" y="89550"/>
                </a:lnTo>
                <a:lnTo>
                  <a:pt x="48780" y="89620"/>
                </a:lnTo>
                <a:lnTo>
                  <a:pt x="48770" y="89640"/>
                </a:lnTo>
                <a:lnTo>
                  <a:pt x="48810" y="89640"/>
                </a:lnTo>
                <a:lnTo>
                  <a:pt x="48870" y="89610"/>
                </a:lnTo>
                <a:lnTo>
                  <a:pt x="48910" y="89600"/>
                </a:lnTo>
                <a:lnTo>
                  <a:pt x="48930" y="89650"/>
                </a:lnTo>
                <a:lnTo>
                  <a:pt x="48920" y="89700"/>
                </a:lnTo>
                <a:lnTo>
                  <a:pt x="48820" y="89830"/>
                </a:lnTo>
                <a:lnTo>
                  <a:pt x="48730" y="89880"/>
                </a:lnTo>
                <a:lnTo>
                  <a:pt x="48650" y="89830"/>
                </a:lnTo>
                <a:lnTo>
                  <a:pt x="48540" y="89640"/>
                </a:lnTo>
                <a:lnTo>
                  <a:pt x="48470" y="89550"/>
                </a:lnTo>
                <a:lnTo>
                  <a:pt x="48440" y="89490"/>
                </a:lnTo>
                <a:lnTo>
                  <a:pt x="48440" y="89470"/>
                </a:lnTo>
                <a:lnTo>
                  <a:pt x="48450" y="89450"/>
                </a:lnTo>
                <a:lnTo>
                  <a:pt x="48450" y="89430"/>
                </a:lnTo>
                <a:lnTo>
                  <a:pt x="48440" y="89400"/>
                </a:lnTo>
                <a:lnTo>
                  <a:pt x="48420" y="89390"/>
                </a:lnTo>
                <a:lnTo>
                  <a:pt x="48400" y="89400"/>
                </a:lnTo>
                <a:lnTo>
                  <a:pt x="48390" y="89420"/>
                </a:lnTo>
                <a:lnTo>
                  <a:pt x="48390" y="89450"/>
                </a:lnTo>
                <a:lnTo>
                  <a:pt x="48390" y="89490"/>
                </a:lnTo>
                <a:lnTo>
                  <a:pt x="48390" y="89530"/>
                </a:lnTo>
                <a:lnTo>
                  <a:pt x="48400" y="89550"/>
                </a:lnTo>
                <a:lnTo>
                  <a:pt x="48410" y="89570"/>
                </a:lnTo>
                <a:lnTo>
                  <a:pt x="48420" y="89600"/>
                </a:lnTo>
                <a:lnTo>
                  <a:pt x="48450" y="89710"/>
                </a:lnTo>
                <a:lnTo>
                  <a:pt x="48450" y="89740"/>
                </a:lnTo>
                <a:lnTo>
                  <a:pt x="48490" y="89780"/>
                </a:lnTo>
                <a:lnTo>
                  <a:pt x="48600" y="89870"/>
                </a:lnTo>
                <a:lnTo>
                  <a:pt x="48620" y="89920"/>
                </a:lnTo>
                <a:lnTo>
                  <a:pt x="48640" y="89980"/>
                </a:lnTo>
                <a:lnTo>
                  <a:pt x="48670" y="90020"/>
                </a:lnTo>
                <a:lnTo>
                  <a:pt x="48740" y="90060"/>
                </a:lnTo>
                <a:lnTo>
                  <a:pt x="48770" y="90090"/>
                </a:lnTo>
                <a:lnTo>
                  <a:pt x="48770" y="90140"/>
                </a:lnTo>
                <a:lnTo>
                  <a:pt x="48730" y="90190"/>
                </a:lnTo>
                <a:lnTo>
                  <a:pt x="48710" y="90180"/>
                </a:lnTo>
                <a:lnTo>
                  <a:pt x="48630" y="90160"/>
                </a:lnTo>
                <a:lnTo>
                  <a:pt x="48600" y="90150"/>
                </a:lnTo>
                <a:lnTo>
                  <a:pt x="48590" y="90190"/>
                </a:lnTo>
                <a:lnTo>
                  <a:pt x="48580" y="90220"/>
                </a:lnTo>
                <a:lnTo>
                  <a:pt x="48560" y="90240"/>
                </a:lnTo>
                <a:lnTo>
                  <a:pt x="48540" y="90250"/>
                </a:lnTo>
                <a:lnTo>
                  <a:pt x="48550" y="90270"/>
                </a:lnTo>
                <a:lnTo>
                  <a:pt x="48610" y="90300"/>
                </a:lnTo>
                <a:lnTo>
                  <a:pt x="48570" y="90330"/>
                </a:lnTo>
                <a:lnTo>
                  <a:pt x="48560" y="90340"/>
                </a:lnTo>
                <a:lnTo>
                  <a:pt x="48560" y="90360"/>
                </a:lnTo>
                <a:lnTo>
                  <a:pt x="48570" y="90370"/>
                </a:lnTo>
                <a:lnTo>
                  <a:pt x="48610" y="90400"/>
                </a:lnTo>
                <a:lnTo>
                  <a:pt x="48580" y="90420"/>
                </a:lnTo>
                <a:lnTo>
                  <a:pt x="48550" y="90410"/>
                </a:lnTo>
                <a:lnTo>
                  <a:pt x="48510" y="90400"/>
                </a:lnTo>
                <a:lnTo>
                  <a:pt x="48470" y="90380"/>
                </a:lnTo>
                <a:lnTo>
                  <a:pt x="48390" y="90390"/>
                </a:lnTo>
                <a:lnTo>
                  <a:pt x="48350" y="90380"/>
                </a:lnTo>
                <a:lnTo>
                  <a:pt x="48320" y="90360"/>
                </a:lnTo>
                <a:lnTo>
                  <a:pt x="48370" y="90300"/>
                </a:lnTo>
                <a:lnTo>
                  <a:pt x="48420" y="90140"/>
                </a:lnTo>
                <a:lnTo>
                  <a:pt x="48470" y="90080"/>
                </a:lnTo>
                <a:lnTo>
                  <a:pt x="48430" y="90030"/>
                </a:lnTo>
                <a:lnTo>
                  <a:pt x="48380" y="90010"/>
                </a:lnTo>
                <a:lnTo>
                  <a:pt x="48270" y="90000"/>
                </a:lnTo>
                <a:close/>
                <a:moveTo>
                  <a:pt x="51110" y="88180"/>
                </a:moveTo>
                <a:lnTo>
                  <a:pt x="51100" y="88270"/>
                </a:lnTo>
                <a:lnTo>
                  <a:pt x="51080" y="88340"/>
                </a:lnTo>
                <a:lnTo>
                  <a:pt x="51090" y="88420"/>
                </a:lnTo>
                <a:lnTo>
                  <a:pt x="51130" y="88640"/>
                </a:lnTo>
                <a:lnTo>
                  <a:pt x="51170" y="88760"/>
                </a:lnTo>
                <a:lnTo>
                  <a:pt x="51150" y="88840"/>
                </a:lnTo>
                <a:lnTo>
                  <a:pt x="51180" y="88980"/>
                </a:lnTo>
                <a:lnTo>
                  <a:pt x="51120" y="89020"/>
                </a:lnTo>
                <a:lnTo>
                  <a:pt x="51130" y="89080"/>
                </a:lnTo>
                <a:lnTo>
                  <a:pt x="51160" y="89130"/>
                </a:lnTo>
                <a:lnTo>
                  <a:pt x="51200" y="89150"/>
                </a:lnTo>
                <a:lnTo>
                  <a:pt x="51220" y="89180"/>
                </a:lnTo>
                <a:lnTo>
                  <a:pt x="51290" y="89310"/>
                </a:lnTo>
                <a:lnTo>
                  <a:pt x="51330" y="89400"/>
                </a:lnTo>
                <a:lnTo>
                  <a:pt x="51320" y="89460"/>
                </a:lnTo>
                <a:lnTo>
                  <a:pt x="51240" y="89530"/>
                </a:lnTo>
                <a:lnTo>
                  <a:pt x="51140" y="89560"/>
                </a:lnTo>
                <a:lnTo>
                  <a:pt x="51040" y="89480"/>
                </a:lnTo>
                <a:lnTo>
                  <a:pt x="50970" y="89390"/>
                </a:lnTo>
                <a:lnTo>
                  <a:pt x="50830" y="89210"/>
                </a:lnTo>
                <a:lnTo>
                  <a:pt x="50760" y="89180"/>
                </a:lnTo>
                <a:lnTo>
                  <a:pt x="50720" y="89220"/>
                </a:lnTo>
                <a:lnTo>
                  <a:pt x="50720" y="89270"/>
                </a:lnTo>
                <a:lnTo>
                  <a:pt x="50780" y="89380"/>
                </a:lnTo>
                <a:lnTo>
                  <a:pt x="50860" y="89480"/>
                </a:lnTo>
                <a:lnTo>
                  <a:pt x="50900" y="89580"/>
                </a:lnTo>
                <a:lnTo>
                  <a:pt x="50910" y="89620"/>
                </a:lnTo>
                <a:lnTo>
                  <a:pt x="50910" y="89650"/>
                </a:lnTo>
                <a:lnTo>
                  <a:pt x="50900" y="89670"/>
                </a:lnTo>
                <a:lnTo>
                  <a:pt x="50880" y="89680"/>
                </a:lnTo>
                <a:lnTo>
                  <a:pt x="50940" y="89750"/>
                </a:lnTo>
                <a:lnTo>
                  <a:pt x="50960" y="89790"/>
                </a:lnTo>
                <a:lnTo>
                  <a:pt x="50970" y="89860"/>
                </a:lnTo>
                <a:lnTo>
                  <a:pt x="50960" y="89890"/>
                </a:lnTo>
                <a:lnTo>
                  <a:pt x="50950" y="89920"/>
                </a:lnTo>
                <a:lnTo>
                  <a:pt x="50940" y="89940"/>
                </a:lnTo>
                <a:lnTo>
                  <a:pt x="50940" y="89980"/>
                </a:lnTo>
                <a:lnTo>
                  <a:pt x="50950" y="90000"/>
                </a:lnTo>
                <a:lnTo>
                  <a:pt x="50970" y="90020"/>
                </a:lnTo>
                <a:lnTo>
                  <a:pt x="50990" y="90030"/>
                </a:lnTo>
                <a:lnTo>
                  <a:pt x="51010" y="90040"/>
                </a:lnTo>
                <a:lnTo>
                  <a:pt x="50960" y="90060"/>
                </a:lnTo>
                <a:lnTo>
                  <a:pt x="50860" y="90040"/>
                </a:lnTo>
                <a:lnTo>
                  <a:pt x="50690" y="89960"/>
                </a:lnTo>
                <a:lnTo>
                  <a:pt x="50440" y="89730"/>
                </a:lnTo>
                <a:lnTo>
                  <a:pt x="50470" y="89670"/>
                </a:lnTo>
                <a:lnTo>
                  <a:pt x="50430" y="89610"/>
                </a:lnTo>
                <a:lnTo>
                  <a:pt x="50360" y="89540"/>
                </a:lnTo>
                <a:lnTo>
                  <a:pt x="50330" y="89460"/>
                </a:lnTo>
                <a:lnTo>
                  <a:pt x="50330" y="89370"/>
                </a:lnTo>
                <a:lnTo>
                  <a:pt x="50310" y="89210"/>
                </a:lnTo>
                <a:lnTo>
                  <a:pt x="50310" y="89160"/>
                </a:lnTo>
                <a:lnTo>
                  <a:pt x="50320" y="89130"/>
                </a:lnTo>
                <a:lnTo>
                  <a:pt x="50370" y="89130"/>
                </a:lnTo>
                <a:lnTo>
                  <a:pt x="50320" y="89040"/>
                </a:lnTo>
                <a:lnTo>
                  <a:pt x="50300" y="88980"/>
                </a:lnTo>
                <a:lnTo>
                  <a:pt x="50340" y="88960"/>
                </a:lnTo>
                <a:lnTo>
                  <a:pt x="50380" y="88940"/>
                </a:lnTo>
                <a:lnTo>
                  <a:pt x="50340" y="88890"/>
                </a:lnTo>
                <a:lnTo>
                  <a:pt x="50380" y="88880"/>
                </a:lnTo>
                <a:lnTo>
                  <a:pt x="50450" y="88870"/>
                </a:lnTo>
                <a:lnTo>
                  <a:pt x="50500" y="88850"/>
                </a:lnTo>
                <a:lnTo>
                  <a:pt x="50530" y="88830"/>
                </a:lnTo>
                <a:lnTo>
                  <a:pt x="50630" y="88890"/>
                </a:lnTo>
                <a:lnTo>
                  <a:pt x="50720" y="88910"/>
                </a:lnTo>
                <a:lnTo>
                  <a:pt x="50790" y="88980"/>
                </a:lnTo>
                <a:lnTo>
                  <a:pt x="50840" y="88960"/>
                </a:lnTo>
                <a:lnTo>
                  <a:pt x="50850" y="88850"/>
                </a:lnTo>
                <a:lnTo>
                  <a:pt x="50790" y="88800"/>
                </a:lnTo>
                <a:lnTo>
                  <a:pt x="50670" y="88720"/>
                </a:lnTo>
                <a:lnTo>
                  <a:pt x="50650" y="88590"/>
                </a:lnTo>
                <a:lnTo>
                  <a:pt x="50660" y="88570"/>
                </a:lnTo>
                <a:lnTo>
                  <a:pt x="50660" y="88560"/>
                </a:lnTo>
                <a:lnTo>
                  <a:pt x="50670" y="88540"/>
                </a:lnTo>
                <a:lnTo>
                  <a:pt x="50660" y="88530"/>
                </a:lnTo>
                <a:lnTo>
                  <a:pt x="50650" y="88510"/>
                </a:lnTo>
                <a:lnTo>
                  <a:pt x="50650" y="88490"/>
                </a:lnTo>
                <a:lnTo>
                  <a:pt x="50640" y="88470"/>
                </a:lnTo>
                <a:lnTo>
                  <a:pt x="50640" y="88450"/>
                </a:lnTo>
                <a:lnTo>
                  <a:pt x="50670" y="88420"/>
                </a:lnTo>
                <a:lnTo>
                  <a:pt x="50730" y="88400"/>
                </a:lnTo>
                <a:lnTo>
                  <a:pt x="50800" y="88330"/>
                </a:lnTo>
                <a:lnTo>
                  <a:pt x="50830" y="88300"/>
                </a:lnTo>
                <a:lnTo>
                  <a:pt x="50910" y="88220"/>
                </a:lnTo>
                <a:lnTo>
                  <a:pt x="50950" y="88130"/>
                </a:lnTo>
                <a:lnTo>
                  <a:pt x="50940" y="88070"/>
                </a:lnTo>
                <a:lnTo>
                  <a:pt x="50970" y="88020"/>
                </a:lnTo>
                <a:lnTo>
                  <a:pt x="51010" y="88010"/>
                </a:lnTo>
                <a:lnTo>
                  <a:pt x="51050" y="88020"/>
                </a:lnTo>
                <a:lnTo>
                  <a:pt x="51090" y="88040"/>
                </a:lnTo>
                <a:lnTo>
                  <a:pt x="51100" y="88070"/>
                </a:lnTo>
                <a:lnTo>
                  <a:pt x="51110" y="88180"/>
                </a:lnTo>
                <a:close/>
                <a:moveTo>
                  <a:pt x="44980" y="87750"/>
                </a:moveTo>
                <a:lnTo>
                  <a:pt x="44990" y="87770"/>
                </a:lnTo>
                <a:lnTo>
                  <a:pt x="45010" y="87790"/>
                </a:lnTo>
                <a:lnTo>
                  <a:pt x="45150" y="87830"/>
                </a:lnTo>
                <a:lnTo>
                  <a:pt x="45200" y="87860"/>
                </a:lnTo>
                <a:lnTo>
                  <a:pt x="45230" y="87910"/>
                </a:lnTo>
                <a:lnTo>
                  <a:pt x="45200" y="87950"/>
                </a:lnTo>
                <a:lnTo>
                  <a:pt x="45180" y="87960"/>
                </a:lnTo>
                <a:lnTo>
                  <a:pt x="45110" y="87950"/>
                </a:lnTo>
                <a:lnTo>
                  <a:pt x="45060" y="87960"/>
                </a:lnTo>
                <a:lnTo>
                  <a:pt x="45050" y="87980"/>
                </a:lnTo>
                <a:lnTo>
                  <a:pt x="45060" y="88010"/>
                </a:lnTo>
                <a:lnTo>
                  <a:pt x="45040" y="88050"/>
                </a:lnTo>
                <a:lnTo>
                  <a:pt x="45020" y="88080"/>
                </a:lnTo>
                <a:lnTo>
                  <a:pt x="44980" y="88100"/>
                </a:lnTo>
                <a:lnTo>
                  <a:pt x="44940" y="88110"/>
                </a:lnTo>
                <a:lnTo>
                  <a:pt x="44920" y="88090"/>
                </a:lnTo>
                <a:lnTo>
                  <a:pt x="44930" y="88040"/>
                </a:lnTo>
                <a:lnTo>
                  <a:pt x="44950" y="88010"/>
                </a:lnTo>
                <a:lnTo>
                  <a:pt x="44970" y="87990"/>
                </a:lnTo>
                <a:lnTo>
                  <a:pt x="44980" y="87950"/>
                </a:lnTo>
                <a:lnTo>
                  <a:pt x="44890" y="87960"/>
                </a:lnTo>
                <a:lnTo>
                  <a:pt x="44870" y="87950"/>
                </a:lnTo>
                <a:lnTo>
                  <a:pt x="44860" y="87920"/>
                </a:lnTo>
                <a:lnTo>
                  <a:pt x="44870" y="87900"/>
                </a:lnTo>
                <a:lnTo>
                  <a:pt x="44900" y="87890"/>
                </a:lnTo>
                <a:lnTo>
                  <a:pt x="44930" y="87890"/>
                </a:lnTo>
                <a:lnTo>
                  <a:pt x="44970" y="87850"/>
                </a:lnTo>
                <a:lnTo>
                  <a:pt x="44950" y="87780"/>
                </a:lnTo>
                <a:lnTo>
                  <a:pt x="44920" y="87710"/>
                </a:lnTo>
                <a:lnTo>
                  <a:pt x="44930" y="87680"/>
                </a:lnTo>
                <a:lnTo>
                  <a:pt x="44950" y="87680"/>
                </a:lnTo>
                <a:lnTo>
                  <a:pt x="44960" y="87700"/>
                </a:lnTo>
                <a:lnTo>
                  <a:pt x="44980" y="87720"/>
                </a:lnTo>
                <a:lnTo>
                  <a:pt x="44980" y="87750"/>
                </a:lnTo>
                <a:close/>
                <a:moveTo>
                  <a:pt x="45770" y="87570"/>
                </a:moveTo>
                <a:lnTo>
                  <a:pt x="45650" y="87640"/>
                </a:lnTo>
                <a:lnTo>
                  <a:pt x="45590" y="87690"/>
                </a:lnTo>
                <a:lnTo>
                  <a:pt x="45560" y="87760"/>
                </a:lnTo>
                <a:lnTo>
                  <a:pt x="45580" y="87770"/>
                </a:lnTo>
                <a:lnTo>
                  <a:pt x="45590" y="87760"/>
                </a:lnTo>
                <a:lnTo>
                  <a:pt x="45600" y="87750"/>
                </a:lnTo>
                <a:lnTo>
                  <a:pt x="45620" y="87740"/>
                </a:lnTo>
                <a:lnTo>
                  <a:pt x="45630" y="87750"/>
                </a:lnTo>
                <a:lnTo>
                  <a:pt x="45660" y="87790"/>
                </a:lnTo>
                <a:lnTo>
                  <a:pt x="45670" y="87800"/>
                </a:lnTo>
                <a:lnTo>
                  <a:pt x="45690" y="87820"/>
                </a:lnTo>
                <a:lnTo>
                  <a:pt x="45770" y="87930"/>
                </a:lnTo>
                <a:lnTo>
                  <a:pt x="45750" y="87960"/>
                </a:lnTo>
                <a:lnTo>
                  <a:pt x="45730" y="87970"/>
                </a:lnTo>
                <a:lnTo>
                  <a:pt x="45670" y="87970"/>
                </a:lnTo>
                <a:lnTo>
                  <a:pt x="45660" y="87980"/>
                </a:lnTo>
                <a:lnTo>
                  <a:pt x="45620" y="88040"/>
                </a:lnTo>
                <a:lnTo>
                  <a:pt x="45600" y="88050"/>
                </a:lnTo>
                <a:lnTo>
                  <a:pt x="45560" y="88050"/>
                </a:lnTo>
                <a:lnTo>
                  <a:pt x="45530" y="88000"/>
                </a:lnTo>
                <a:lnTo>
                  <a:pt x="45520" y="87930"/>
                </a:lnTo>
                <a:lnTo>
                  <a:pt x="45490" y="87870"/>
                </a:lnTo>
                <a:lnTo>
                  <a:pt x="45480" y="87960"/>
                </a:lnTo>
                <a:lnTo>
                  <a:pt x="45460" y="87980"/>
                </a:lnTo>
                <a:lnTo>
                  <a:pt x="45430" y="87970"/>
                </a:lnTo>
                <a:lnTo>
                  <a:pt x="45400" y="87920"/>
                </a:lnTo>
                <a:lnTo>
                  <a:pt x="45390" y="87910"/>
                </a:lnTo>
                <a:lnTo>
                  <a:pt x="45300" y="87890"/>
                </a:lnTo>
                <a:lnTo>
                  <a:pt x="45280" y="87870"/>
                </a:lnTo>
                <a:lnTo>
                  <a:pt x="45220" y="87790"/>
                </a:lnTo>
                <a:lnTo>
                  <a:pt x="45190" y="87760"/>
                </a:lnTo>
                <a:lnTo>
                  <a:pt x="45090" y="87710"/>
                </a:lnTo>
                <a:lnTo>
                  <a:pt x="45060" y="87700"/>
                </a:lnTo>
                <a:lnTo>
                  <a:pt x="45060" y="87690"/>
                </a:lnTo>
                <a:lnTo>
                  <a:pt x="45030" y="87640"/>
                </a:lnTo>
                <a:lnTo>
                  <a:pt x="45020" y="87640"/>
                </a:lnTo>
                <a:lnTo>
                  <a:pt x="45020" y="87600"/>
                </a:lnTo>
                <a:lnTo>
                  <a:pt x="45030" y="87590"/>
                </a:lnTo>
                <a:lnTo>
                  <a:pt x="45060" y="87590"/>
                </a:lnTo>
                <a:lnTo>
                  <a:pt x="45090" y="87610"/>
                </a:lnTo>
                <a:lnTo>
                  <a:pt x="45220" y="87740"/>
                </a:lnTo>
                <a:lnTo>
                  <a:pt x="45240" y="87740"/>
                </a:lnTo>
                <a:lnTo>
                  <a:pt x="45290" y="87740"/>
                </a:lnTo>
                <a:lnTo>
                  <a:pt x="45320" y="87740"/>
                </a:lnTo>
                <a:lnTo>
                  <a:pt x="45340" y="87750"/>
                </a:lnTo>
                <a:lnTo>
                  <a:pt x="45370" y="87780"/>
                </a:lnTo>
                <a:lnTo>
                  <a:pt x="45400" y="87800"/>
                </a:lnTo>
                <a:lnTo>
                  <a:pt x="45440" y="87810"/>
                </a:lnTo>
                <a:lnTo>
                  <a:pt x="45460" y="87780"/>
                </a:lnTo>
                <a:lnTo>
                  <a:pt x="45400" y="87750"/>
                </a:lnTo>
                <a:lnTo>
                  <a:pt x="45380" y="87730"/>
                </a:lnTo>
                <a:lnTo>
                  <a:pt x="45360" y="87700"/>
                </a:lnTo>
                <a:lnTo>
                  <a:pt x="45390" y="87680"/>
                </a:lnTo>
                <a:lnTo>
                  <a:pt x="45430" y="87680"/>
                </a:lnTo>
                <a:lnTo>
                  <a:pt x="45470" y="87690"/>
                </a:lnTo>
                <a:lnTo>
                  <a:pt x="45500" y="87700"/>
                </a:lnTo>
                <a:lnTo>
                  <a:pt x="45480" y="87660"/>
                </a:lnTo>
                <a:lnTo>
                  <a:pt x="45390" y="87600"/>
                </a:lnTo>
                <a:lnTo>
                  <a:pt x="45390" y="87510"/>
                </a:lnTo>
                <a:lnTo>
                  <a:pt x="45400" y="87490"/>
                </a:lnTo>
                <a:lnTo>
                  <a:pt x="45430" y="87490"/>
                </a:lnTo>
                <a:lnTo>
                  <a:pt x="45450" y="87500"/>
                </a:lnTo>
                <a:lnTo>
                  <a:pt x="45470" y="87540"/>
                </a:lnTo>
                <a:lnTo>
                  <a:pt x="45490" y="87550"/>
                </a:lnTo>
                <a:lnTo>
                  <a:pt x="45510" y="87550"/>
                </a:lnTo>
                <a:lnTo>
                  <a:pt x="45550" y="87520"/>
                </a:lnTo>
                <a:lnTo>
                  <a:pt x="45560" y="87510"/>
                </a:lnTo>
                <a:lnTo>
                  <a:pt x="45670" y="87500"/>
                </a:lnTo>
                <a:lnTo>
                  <a:pt x="45690" y="87510"/>
                </a:lnTo>
                <a:lnTo>
                  <a:pt x="45770" y="87550"/>
                </a:lnTo>
                <a:lnTo>
                  <a:pt x="45770" y="87570"/>
                </a:lnTo>
                <a:close/>
                <a:moveTo>
                  <a:pt x="47340" y="89610"/>
                </a:moveTo>
                <a:lnTo>
                  <a:pt x="47310" y="89680"/>
                </a:lnTo>
                <a:lnTo>
                  <a:pt x="47260" y="89670"/>
                </a:lnTo>
                <a:lnTo>
                  <a:pt x="47190" y="89610"/>
                </a:lnTo>
                <a:lnTo>
                  <a:pt x="47150" y="89550"/>
                </a:lnTo>
                <a:lnTo>
                  <a:pt x="47160" y="89520"/>
                </a:lnTo>
                <a:lnTo>
                  <a:pt x="47170" y="89490"/>
                </a:lnTo>
                <a:lnTo>
                  <a:pt x="47160" y="89460"/>
                </a:lnTo>
                <a:lnTo>
                  <a:pt x="47140" y="89450"/>
                </a:lnTo>
                <a:lnTo>
                  <a:pt x="47130" y="89460"/>
                </a:lnTo>
                <a:lnTo>
                  <a:pt x="47120" y="89480"/>
                </a:lnTo>
                <a:lnTo>
                  <a:pt x="47110" y="89510"/>
                </a:lnTo>
                <a:lnTo>
                  <a:pt x="47100" y="89530"/>
                </a:lnTo>
                <a:lnTo>
                  <a:pt x="47060" y="89590"/>
                </a:lnTo>
                <a:lnTo>
                  <a:pt x="47040" y="89610"/>
                </a:lnTo>
                <a:lnTo>
                  <a:pt x="47020" y="89620"/>
                </a:lnTo>
                <a:lnTo>
                  <a:pt x="47010" y="89640"/>
                </a:lnTo>
                <a:lnTo>
                  <a:pt x="47010" y="89660"/>
                </a:lnTo>
                <a:lnTo>
                  <a:pt x="47010" y="89670"/>
                </a:lnTo>
                <a:lnTo>
                  <a:pt x="47010" y="89690"/>
                </a:lnTo>
                <a:lnTo>
                  <a:pt x="47000" y="89700"/>
                </a:lnTo>
                <a:lnTo>
                  <a:pt x="46980" y="89690"/>
                </a:lnTo>
                <a:lnTo>
                  <a:pt x="46980" y="89680"/>
                </a:lnTo>
                <a:lnTo>
                  <a:pt x="46870" y="89660"/>
                </a:lnTo>
                <a:lnTo>
                  <a:pt x="46860" y="89680"/>
                </a:lnTo>
                <a:lnTo>
                  <a:pt x="46810" y="89770"/>
                </a:lnTo>
                <a:lnTo>
                  <a:pt x="46770" y="89790"/>
                </a:lnTo>
                <a:lnTo>
                  <a:pt x="46670" y="89750"/>
                </a:lnTo>
                <a:lnTo>
                  <a:pt x="46620" y="89750"/>
                </a:lnTo>
                <a:lnTo>
                  <a:pt x="46670" y="89720"/>
                </a:lnTo>
                <a:lnTo>
                  <a:pt x="46690" y="89700"/>
                </a:lnTo>
                <a:lnTo>
                  <a:pt x="46700" y="89660"/>
                </a:lnTo>
                <a:lnTo>
                  <a:pt x="46690" y="89630"/>
                </a:lnTo>
                <a:lnTo>
                  <a:pt x="46670" y="89640"/>
                </a:lnTo>
                <a:lnTo>
                  <a:pt x="46650" y="89670"/>
                </a:lnTo>
                <a:lnTo>
                  <a:pt x="46630" y="89680"/>
                </a:lnTo>
                <a:lnTo>
                  <a:pt x="46620" y="89670"/>
                </a:lnTo>
                <a:lnTo>
                  <a:pt x="46600" y="89650"/>
                </a:lnTo>
                <a:lnTo>
                  <a:pt x="46600" y="89640"/>
                </a:lnTo>
                <a:lnTo>
                  <a:pt x="46580" y="89640"/>
                </a:lnTo>
                <a:lnTo>
                  <a:pt x="46560" y="89660"/>
                </a:lnTo>
                <a:lnTo>
                  <a:pt x="46510" y="89670"/>
                </a:lnTo>
                <a:lnTo>
                  <a:pt x="46490" y="89670"/>
                </a:lnTo>
                <a:lnTo>
                  <a:pt x="46470" y="89660"/>
                </a:lnTo>
                <a:lnTo>
                  <a:pt x="46430" y="89610"/>
                </a:lnTo>
                <a:lnTo>
                  <a:pt x="46470" y="89570"/>
                </a:lnTo>
                <a:lnTo>
                  <a:pt x="46600" y="89550"/>
                </a:lnTo>
                <a:lnTo>
                  <a:pt x="46800" y="89580"/>
                </a:lnTo>
                <a:lnTo>
                  <a:pt x="46850" y="89550"/>
                </a:lnTo>
                <a:lnTo>
                  <a:pt x="46700" y="89480"/>
                </a:lnTo>
                <a:lnTo>
                  <a:pt x="46690" y="89450"/>
                </a:lnTo>
                <a:lnTo>
                  <a:pt x="46730" y="89430"/>
                </a:lnTo>
                <a:lnTo>
                  <a:pt x="46910" y="89470"/>
                </a:lnTo>
                <a:lnTo>
                  <a:pt x="46890" y="89430"/>
                </a:lnTo>
                <a:lnTo>
                  <a:pt x="46830" y="89390"/>
                </a:lnTo>
                <a:lnTo>
                  <a:pt x="46800" y="89360"/>
                </a:lnTo>
                <a:lnTo>
                  <a:pt x="46830" y="89360"/>
                </a:lnTo>
                <a:lnTo>
                  <a:pt x="46850" y="89350"/>
                </a:lnTo>
                <a:lnTo>
                  <a:pt x="46870" y="89330"/>
                </a:lnTo>
                <a:lnTo>
                  <a:pt x="46890" y="89300"/>
                </a:lnTo>
                <a:lnTo>
                  <a:pt x="46770" y="89250"/>
                </a:lnTo>
                <a:lnTo>
                  <a:pt x="46750" y="89240"/>
                </a:lnTo>
                <a:lnTo>
                  <a:pt x="46770" y="89210"/>
                </a:lnTo>
                <a:lnTo>
                  <a:pt x="46880" y="89150"/>
                </a:lnTo>
                <a:lnTo>
                  <a:pt x="46930" y="89070"/>
                </a:lnTo>
                <a:lnTo>
                  <a:pt x="46950" y="89050"/>
                </a:lnTo>
                <a:lnTo>
                  <a:pt x="46990" y="89020"/>
                </a:lnTo>
                <a:lnTo>
                  <a:pt x="47060" y="89000"/>
                </a:lnTo>
                <a:lnTo>
                  <a:pt x="47100" y="88980"/>
                </a:lnTo>
                <a:lnTo>
                  <a:pt x="47130" y="88940"/>
                </a:lnTo>
                <a:lnTo>
                  <a:pt x="46950" y="88990"/>
                </a:lnTo>
                <a:lnTo>
                  <a:pt x="46900" y="88980"/>
                </a:lnTo>
                <a:lnTo>
                  <a:pt x="46950" y="88940"/>
                </a:lnTo>
                <a:lnTo>
                  <a:pt x="46970" y="88920"/>
                </a:lnTo>
                <a:lnTo>
                  <a:pt x="46980" y="88880"/>
                </a:lnTo>
                <a:lnTo>
                  <a:pt x="46940" y="88880"/>
                </a:lnTo>
                <a:lnTo>
                  <a:pt x="46870" y="88940"/>
                </a:lnTo>
                <a:lnTo>
                  <a:pt x="46830" y="88940"/>
                </a:lnTo>
                <a:lnTo>
                  <a:pt x="46880" y="88850"/>
                </a:lnTo>
                <a:lnTo>
                  <a:pt x="46870" y="88820"/>
                </a:lnTo>
                <a:lnTo>
                  <a:pt x="46840" y="88810"/>
                </a:lnTo>
                <a:lnTo>
                  <a:pt x="46820" y="88820"/>
                </a:lnTo>
                <a:lnTo>
                  <a:pt x="46760" y="88880"/>
                </a:lnTo>
                <a:lnTo>
                  <a:pt x="46670" y="88960"/>
                </a:lnTo>
                <a:lnTo>
                  <a:pt x="46630" y="88980"/>
                </a:lnTo>
                <a:lnTo>
                  <a:pt x="46580" y="88970"/>
                </a:lnTo>
                <a:lnTo>
                  <a:pt x="46560" y="88930"/>
                </a:lnTo>
                <a:lnTo>
                  <a:pt x="46540" y="88920"/>
                </a:lnTo>
                <a:lnTo>
                  <a:pt x="46470" y="88980"/>
                </a:lnTo>
                <a:lnTo>
                  <a:pt x="46450" y="88950"/>
                </a:lnTo>
                <a:lnTo>
                  <a:pt x="46440" y="88830"/>
                </a:lnTo>
                <a:lnTo>
                  <a:pt x="46410" y="88780"/>
                </a:lnTo>
                <a:lnTo>
                  <a:pt x="46380" y="88800"/>
                </a:lnTo>
                <a:lnTo>
                  <a:pt x="46360" y="88850"/>
                </a:lnTo>
                <a:lnTo>
                  <a:pt x="46350" y="88930"/>
                </a:lnTo>
                <a:lnTo>
                  <a:pt x="46340" y="88990"/>
                </a:lnTo>
                <a:lnTo>
                  <a:pt x="46300" y="89100"/>
                </a:lnTo>
                <a:lnTo>
                  <a:pt x="46290" y="89170"/>
                </a:lnTo>
                <a:lnTo>
                  <a:pt x="46310" y="89220"/>
                </a:lnTo>
                <a:lnTo>
                  <a:pt x="46400" y="89290"/>
                </a:lnTo>
                <a:lnTo>
                  <a:pt x="46420" y="89330"/>
                </a:lnTo>
                <a:lnTo>
                  <a:pt x="46400" y="89370"/>
                </a:lnTo>
                <a:lnTo>
                  <a:pt x="46370" y="89430"/>
                </a:lnTo>
                <a:lnTo>
                  <a:pt x="46330" y="89470"/>
                </a:lnTo>
                <a:lnTo>
                  <a:pt x="46300" y="89490"/>
                </a:lnTo>
                <a:lnTo>
                  <a:pt x="46290" y="89480"/>
                </a:lnTo>
                <a:lnTo>
                  <a:pt x="46280" y="89470"/>
                </a:lnTo>
                <a:lnTo>
                  <a:pt x="46270" y="89440"/>
                </a:lnTo>
                <a:lnTo>
                  <a:pt x="46260" y="89420"/>
                </a:lnTo>
                <a:lnTo>
                  <a:pt x="46250" y="89410"/>
                </a:lnTo>
                <a:lnTo>
                  <a:pt x="46230" y="89410"/>
                </a:lnTo>
                <a:lnTo>
                  <a:pt x="46220" y="89400"/>
                </a:lnTo>
                <a:lnTo>
                  <a:pt x="46130" y="89350"/>
                </a:lnTo>
                <a:lnTo>
                  <a:pt x="46110" y="89340"/>
                </a:lnTo>
                <a:lnTo>
                  <a:pt x="45980" y="89320"/>
                </a:lnTo>
                <a:lnTo>
                  <a:pt x="45920" y="89290"/>
                </a:lnTo>
                <a:lnTo>
                  <a:pt x="45870" y="89240"/>
                </a:lnTo>
                <a:lnTo>
                  <a:pt x="45890" y="89220"/>
                </a:lnTo>
                <a:lnTo>
                  <a:pt x="45940" y="89210"/>
                </a:lnTo>
                <a:lnTo>
                  <a:pt x="45970" y="89190"/>
                </a:lnTo>
                <a:lnTo>
                  <a:pt x="46000" y="89160"/>
                </a:lnTo>
                <a:lnTo>
                  <a:pt x="46000" y="89140"/>
                </a:lnTo>
                <a:lnTo>
                  <a:pt x="46000" y="89120"/>
                </a:lnTo>
                <a:lnTo>
                  <a:pt x="46000" y="89090"/>
                </a:lnTo>
                <a:lnTo>
                  <a:pt x="46020" y="89070"/>
                </a:lnTo>
                <a:lnTo>
                  <a:pt x="46040" y="89060"/>
                </a:lnTo>
                <a:lnTo>
                  <a:pt x="46050" y="89050"/>
                </a:lnTo>
                <a:lnTo>
                  <a:pt x="46030" y="89020"/>
                </a:lnTo>
                <a:lnTo>
                  <a:pt x="45990" y="89000"/>
                </a:lnTo>
                <a:lnTo>
                  <a:pt x="45970" y="89010"/>
                </a:lnTo>
                <a:lnTo>
                  <a:pt x="45960" y="89000"/>
                </a:lnTo>
                <a:lnTo>
                  <a:pt x="45950" y="88950"/>
                </a:lnTo>
                <a:lnTo>
                  <a:pt x="45950" y="88920"/>
                </a:lnTo>
                <a:lnTo>
                  <a:pt x="45910" y="88890"/>
                </a:lnTo>
                <a:lnTo>
                  <a:pt x="45900" y="88860"/>
                </a:lnTo>
                <a:lnTo>
                  <a:pt x="45920" y="88830"/>
                </a:lnTo>
                <a:lnTo>
                  <a:pt x="45950" y="88820"/>
                </a:lnTo>
                <a:lnTo>
                  <a:pt x="45980" y="88810"/>
                </a:lnTo>
                <a:lnTo>
                  <a:pt x="45990" y="88800"/>
                </a:lnTo>
                <a:lnTo>
                  <a:pt x="46010" y="88750"/>
                </a:lnTo>
                <a:lnTo>
                  <a:pt x="46020" y="88710"/>
                </a:lnTo>
                <a:lnTo>
                  <a:pt x="46010" y="88670"/>
                </a:lnTo>
                <a:lnTo>
                  <a:pt x="45990" y="88650"/>
                </a:lnTo>
                <a:lnTo>
                  <a:pt x="45970" y="88620"/>
                </a:lnTo>
                <a:lnTo>
                  <a:pt x="45950" y="88610"/>
                </a:lnTo>
                <a:lnTo>
                  <a:pt x="45920" y="88600"/>
                </a:lnTo>
                <a:lnTo>
                  <a:pt x="45920" y="88580"/>
                </a:lnTo>
                <a:lnTo>
                  <a:pt x="46010" y="88530"/>
                </a:lnTo>
                <a:lnTo>
                  <a:pt x="46040" y="88500"/>
                </a:lnTo>
                <a:lnTo>
                  <a:pt x="46000" y="88450"/>
                </a:lnTo>
                <a:lnTo>
                  <a:pt x="45980" y="88450"/>
                </a:lnTo>
                <a:lnTo>
                  <a:pt x="45930" y="88490"/>
                </a:lnTo>
                <a:lnTo>
                  <a:pt x="45910" y="88500"/>
                </a:lnTo>
                <a:lnTo>
                  <a:pt x="45820" y="88490"/>
                </a:lnTo>
                <a:lnTo>
                  <a:pt x="45510" y="88610"/>
                </a:lnTo>
                <a:lnTo>
                  <a:pt x="45410" y="88620"/>
                </a:lnTo>
                <a:lnTo>
                  <a:pt x="45450" y="88570"/>
                </a:lnTo>
                <a:lnTo>
                  <a:pt x="45540" y="88510"/>
                </a:lnTo>
                <a:lnTo>
                  <a:pt x="45600" y="88450"/>
                </a:lnTo>
                <a:lnTo>
                  <a:pt x="45580" y="88390"/>
                </a:lnTo>
                <a:lnTo>
                  <a:pt x="45580" y="88340"/>
                </a:lnTo>
                <a:lnTo>
                  <a:pt x="45520" y="88340"/>
                </a:lnTo>
                <a:lnTo>
                  <a:pt x="45460" y="88350"/>
                </a:lnTo>
                <a:lnTo>
                  <a:pt x="45410" y="88340"/>
                </a:lnTo>
                <a:lnTo>
                  <a:pt x="45390" y="88320"/>
                </a:lnTo>
                <a:lnTo>
                  <a:pt x="45370" y="88320"/>
                </a:lnTo>
                <a:lnTo>
                  <a:pt x="45360" y="88300"/>
                </a:lnTo>
                <a:lnTo>
                  <a:pt x="45360" y="88250"/>
                </a:lnTo>
                <a:lnTo>
                  <a:pt x="45360" y="88210"/>
                </a:lnTo>
                <a:lnTo>
                  <a:pt x="45360" y="88180"/>
                </a:lnTo>
                <a:lnTo>
                  <a:pt x="45370" y="88160"/>
                </a:lnTo>
                <a:lnTo>
                  <a:pt x="45380" y="88140"/>
                </a:lnTo>
                <a:lnTo>
                  <a:pt x="45420" y="88090"/>
                </a:lnTo>
                <a:lnTo>
                  <a:pt x="45450" y="88080"/>
                </a:lnTo>
                <a:lnTo>
                  <a:pt x="45580" y="88110"/>
                </a:lnTo>
                <a:lnTo>
                  <a:pt x="45600" y="88100"/>
                </a:lnTo>
                <a:lnTo>
                  <a:pt x="45620" y="88090"/>
                </a:lnTo>
                <a:lnTo>
                  <a:pt x="45650" y="88050"/>
                </a:lnTo>
                <a:lnTo>
                  <a:pt x="45670" y="88030"/>
                </a:lnTo>
                <a:lnTo>
                  <a:pt x="45690" y="88030"/>
                </a:lnTo>
                <a:lnTo>
                  <a:pt x="45720" y="88030"/>
                </a:lnTo>
                <a:lnTo>
                  <a:pt x="45820" y="88070"/>
                </a:lnTo>
                <a:lnTo>
                  <a:pt x="45870" y="88110"/>
                </a:lnTo>
                <a:lnTo>
                  <a:pt x="45890" y="88150"/>
                </a:lnTo>
                <a:lnTo>
                  <a:pt x="45910" y="88200"/>
                </a:lnTo>
                <a:lnTo>
                  <a:pt x="45930" y="88250"/>
                </a:lnTo>
                <a:lnTo>
                  <a:pt x="45970" y="88280"/>
                </a:lnTo>
                <a:lnTo>
                  <a:pt x="46000" y="88310"/>
                </a:lnTo>
                <a:lnTo>
                  <a:pt x="46110" y="88340"/>
                </a:lnTo>
                <a:lnTo>
                  <a:pt x="46530" y="88360"/>
                </a:lnTo>
                <a:lnTo>
                  <a:pt x="46570" y="88340"/>
                </a:lnTo>
                <a:lnTo>
                  <a:pt x="46580" y="88280"/>
                </a:lnTo>
                <a:lnTo>
                  <a:pt x="46560" y="88240"/>
                </a:lnTo>
                <a:lnTo>
                  <a:pt x="46520" y="88260"/>
                </a:lnTo>
                <a:lnTo>
                  <a:pt x="46490" y="88290"/>
                </a:lnTo>
                <a:lnTo>
                  <a:pt x="46460" y="88310"/>
                </a:lnTo>
                <a:lnTo>
                  <a:pt x="46370" y="88300"/>
                </a:lnTo>
                <a:lnTo>
                  <a:pt x="46330" y="88290"/>
                </a:lnTo>
                <a:lnTo>
                  <a:pt x="46330" y="88250"/>
                </a:lnTo>
                <a:lnTo>
                  <a:pt x="46410" y="88140"/>
                </a:lnTo>
                <a:lnTo>
                  <a:pt x="46430" y="88090"/>
                </a:lnTo>
                <a:lnTo>
                  <a:pt x="46410" y="88120"/>
                </a:lnTo>
                <a:lnTo>
                  <a:pt x="46390" y="88130"/>
                </a:lnTo>
                <a:lnTo>
                  <a:pt x="46380" y="88140"/>
                </a:lnTo>
                <a:lnTo>
                  <a:pt x="46350" y="88140"/>
                </a:lnTo>
                <a:lnTo>
                  <a:pt x="46330" y="88150"/>
                </a:lnTo>
                <a:lnTo>
                  <a:pt x="46320" y="88170"/>
                </a:lnTo>
                <a:lnTo>
                  <a:pt x="46300" y="88220"/>
                </a:lnTo>
                <a:lnTo>
                  <a:pt x="46270" y="88260"/>
                </a:lnTo>
                <a:lnTo>
                  <a:pt x="46240" y="88280"/>
                </a:lnTo>
                <a:lnTo>
                  <a:pt x="46190" y="88290"/>
                </a:lnTo>
                <a:lnTo>
                  <a:pt x="46100" y="88280"/>
                </a:lnTo>
                <a:lnTo>
                  <a:pt x="46010" y="88250"/>
                </a:lnTo>
                <a:lnTo>
                  <a:pt x="45980" y="88220"/>
                </a:lnTo>
                <a:lnTo>
                  <a:pt x="45950" y="88160"/>
                </a:lnTo>
                <a:lnTo>
                  <a:pt x="45960" y="88110"/>
                </a:lnTo>
                <a:lnTo>
                  <a:pt x="46000" y="88010"/>
                </a:lnTo>
                <a:lnTo>
                  <a:pt x="45910" y="88000"/>
                </a:lnTo>
                <a:lnTo>
                  <a:pt x="45860" y="87980"/>
                </a:lnTo>
                <a:lnTo>
                  <a:pt x="45730" y="87810"/>
                </a:lnTo>
                <a:lnTo>
                  <a:pt x="45720" y="87770"/>
                </a:lnTo>
                <a:lnTo>
                  <a:pt x="45720" y="87750"/>
                </a:lnTo>
                <a:lnTo>
                  <a:pt x="45720" y="87730"/>
                </a:lnTo>
                <a:lnTo>
                  <a:pt x="45730" y="87730"/>
                </a:lnTo>
                <a:lnTo>
                  <a:pt x="45750" y="87720"/>
                </a:lnTo>
                <a:lnTo>
                  <a:pt x="45780" y="87720"/>
                </a:lnTo>
                <a:lnTo>
                  <a:pt x="45850" y="87740"/>
                </a:lnTo>
                <a:lnTo>
                  <a:pt x="45940" y="87780"/>
                </a:lnTo>
                <a:lnTo>
                  <a:pt x="45980" y="87820"/>
                </a:lnTo>
                <a:lnTo>
                  <a:pt x="46000" y="87870"/>
                </a:lnTo>
                <a:lnTo>
                  <a:pt x="46080" y="87820"/>
                </a:lnTo>
                <a:lnTo>
                  <a:pt x="46170" y="87830"/>
                </a:lnTo>
                <a:lnTo>
                  <a:pt x="46340" y="87930"/>
                </a:lnTo>
                <a:lnTo>
                  <a:pt x="46320" y="87880"/>
                </a:lnTo>
                <a:lnTo>
                  <a:pt x="46290" y="87850"/>
                </a:lnTo>
                <a:lnTo>
                  <a:pt x="46260" y="87830"/>
                </a:lnTo>
                <a:lnTo>
                  <a:pt x="46240" y="87800"/>
                </a:lnTo>
                <a:lnTo>
                  <a:pt x="46230" y="87750"/>
                </a:lnTo>
                <a:lnTo>
                  <a:pt x="46240" y="87700"/>
                </a:lnTo>
                <a:lnTo>
                  <a:pt x="46240" y="87650"/>
                </a:lnTo>
                <a:lnTo>
                  <a:pt x="46200" y="87640"/>
                </a:lnTo>
                <a:lnTo>
                  <a:pt x="46170" y="87620"/>
                </a:lnTo>
                <a:lnTo>
                  <a:pt x="46160" y="87590"/>
                </a:lnTo>
                <a:lnTo>
                  <a:pt x="46190" y="87560"/>
                </a:lnTo>
                <a:lnTo>
                  <a:pt x="46230" y="87550"/>
                </a:lnTo>
                <a:lnTo>
                  <a:pt x="46270" y="87550"/>
                </a:lnTo>
                <a:lnTo>
                  <a:pt x="46320" y="87530"/>
                </a:lnTo>
                <a:lnTo>
                  <a:pt x="46380" y="87490"/>
                </a:lnTo>
                <a:lnTo>
                  <a:pt x="46410" y="87490"/>
                </a:lnTo>
                <a:lnTo>
                  <a:pt x="46420" y="87500"/>
                </a:lnTo>
                <a:lnTo>
                  <a:pt x="46420" y="87590"/>
                </a:lnTo>
                <a:lnTo>
                  <a:pt x="46410" y="87610"/>
                </a:lnTo>
                <a:lnTo>
                  <a:pt x="46410" y="87620"/>
                </a:lnTo>
                <a:lnTo>
                  <a:pt x="46410" y="87640"/>
                </a:lnTo>
                <a:lnTo>
                  <a:pt x="46440" y="87710"/>
                </a:lnTo>
                <a:lnTo>
                  <a:pt x="46450" y="87730"/>
                </a:lnTo>
                <a:lnTo>
                  <a:pt x="46460" y="87800"/>
                </a:lnTo>
                <a:lnTo>
                  <a:pt x="46480" y="87810"/>
                </a:lnTo>
                <a:lnTo>
                  <a:pt x="46500" y="87790"/>
                </a:lnTo>
                <a:lnTo>
                  <a:pt x="46500" y="87730"/>
                </a:lnTo>
                <a:lnTo>
                  <a:pt x="46500" y="87670"/>
                </a:lnTo>
                <a:lnTo>
                  <a:pt x="46490" y="87630"/>
                </a:lnTo>
                <a:lnTo>
                  <a:pt x="46480" y="87600"/>
                </a:lnTo>
                <a:lnTo>
                  <a:pt x="46450" y="87570"/>
                </a:lnTo>
                <a:lnTo>
                  <a:pt x="46450" y="87550"/>
                </a:lnTo>
                <a:lnTo>
                  <a:pt x="46510" y="87560"/>
                </a:lnTo>
                <a:lnTo>
                  <a:pt x="46600" y="87640"/>
                </a:lnTo>
                <a:lnTo>
                  <a:pt x="46640" y="87610"/>
                </a:lnTo>
                <a:lnTo>
                  <a:pt x="46640" y="87680"/>
                </a:lnTo>
                <a:lnTo>
                  <a:pt x="46630" y="87750"/>
                </a:lnTo>
                <a:lnTo>
                  <a:pt x="46620" y="87810"/>
                </a:lnTo>
                <a:lnTo>
                  <a:pt x="46600" y="87850"/>
                </a:lnTo>
                <a:lnTo>
                  <a:pt x="46590" y="87890"/>
                </a:lnTo>
                <a:lnTo>
                  <a:pt x="46600" y="87920"/>
                </a:lnTo>
                <a:lnTo>
                  <a:pt x="46610" y="87930"/>
                </a:lnTo>
                <a:lnTo>
                  <a:pt x="46620" y="87920"/>
                </a:lnTo>
                <a:lnTo>
                  <a:pt x="46620" y="87880"/>
                </a:lnTo>
                <a:lnTo>
                  <a:pt x="46640" y="87870"/>
                </a:lnTo>
                <a:lnTo>
                  <a:pt x="46670" y="87870"/>
                </a:lnTo>
                <a:lnTo>
                  <a:pt x="46690" y="87890"/>
                </a:lnTo>
                <a:lnTo>
                  <a:pt x="46710" y="87940"/>
                </a:lnTo>
                <a:lnTo>
                  <a:pt x="46710" y="87990"/>
                </a:lnTo>
                <a:lnTo>
                  <a:pt x="46690" y="88050"/>
                </a:lnTo>
                <a:lnTo>
                  <a:pt x="46670" y="88140"/>
                </a:lnTo>
                <a:lnTo>
                  <a:pt x="46650" y="88180"/>
                </a:lnTo>
                <a:lnTo>
                  <a:pt x="46640" y="88210"/>
                </a:lnTo>
                <a:lnTo>
                  <a:pt x="46640" y="88240"/>
                </a:lnTo>
                <a:lnTo>
                  <a:pt x="46650" y="88260"/>
                </a:lnTo>
                <a:lnTo>
                  <a:pt x="46680" y="88310"/>
                </a:lnTo>
                <a:lnTo>
                  <a:pt x="46680" y="88370"/>
                </a:lnTo>
                <a:lnTo>
                  <a:pt x="46690" y="88390"/>
                </a:lnTo>
                <a:lnTo>
                  <a:pt x="46710" y="88390"/>
                </a:lnTo>
                <a:lnTo>
                  <a:pt x="46730" y="88360"/>
                </a:lnTo>
                <a:lnTo>
                  <a:pt x="46730" y="88320"/>
                </a:lnTo>
                <a:lnTo>
                  <a:pt x="46710" y="88250"/>
                </a:lnTo>
                <a:lnTo>
                  <a:pt x="46720" y="88220"/>
                </a:lnTo>
                <a:lnTo>
                  <a:pt x="46740" y="88200"/>
                </a:lnTo>
                <a:lnTo>
                  <a:pt x="46760" y="88190"/>
                </a:lnTo>
                <a:lnTo>
                  <a:pt x="46770" y="88170"/>
                </a:lnTo>
                <a:lnTo>
                  <a:pt x="46770" y="88140"/>
                </a:lnTo>
                <a:lnTo>
                  <a:pt x="46800" y="88070"/>
                </a:lnTo>
                <a:lnTo>
                  <a:pt x="46810" y="88030"/>
                </a:lnTo>
                <a:lnTo>
                  <a:pt x="46820" y="87960"/>
                </a:lnTo>
                <a:lnTo>
                  <a:pt x="46800" y="87910"/>
                </a:lnTo>
                <a:lnTo>
                  <a:pt x="46780" y="87870"/>
                </a:lnTo>
                <a:lnTo>
                  <a:pt x="46760" y="87790"/>
                </a:lnTo>
                <a:lnTo>
                  <a:pt x="46730" y="87750"/>
                </a:lnTo>
                <a:lnTo>
                  <a:pt x="46730" y="87710"/>
                </a:lnTo>
                <a:lnTo>
                  <a:pt x="46740" y="87690"/>
                </a:lnTo>
                <a:lnTo>
                  <a:pt x="46760" y="87710"/>
                </a:lnTo>
                <a:lnTo>
                  <a:pt x="46800" y="87760"/>
                </a:lnTo>
                <a:lnTo>
                  <a:pt x="46830" y="87770"/>
                </a:lnTo>
                <a:lnTo>
                  <a:pt x="46860" y="87770"/>
                </a:lnTo>
                <a:lnTo>
                  <a:pt x="46880" y="87780"/>
                </a:lnTo>
                <a:lnTo>
                  <a:pt x="46890" y="87830"/>
                </a:lnTo>
                <a:lnTo>
                  <a:pt x="46900" y="87850"/>
                </a:lnTo>
                <a:lnTo>
                  <a:pt x="46920" y="87870"/>
                </a:lnTo>
                <a:lnTo>
                  <a:pt x="46960" y="87890"/>
                </a:lnTo>
                <a:lnTo>
                  <a:pt x="46950" y="87950"/>
                </a:lnTo>
                <a:lnTo>
                  <a:pt x="46940" y="87970"/>
                </a:lnTo>
                <a:lnTo>
                  <a:pt x="46970" y="88000"/>
                </a:lnTo>
                <a:lnTo>
                  <a:pt x="47040" y="88090"/>
                </a:lnTo>
                <a:lnTo>
                  <a:pt x="47060" y="88140"/>
                </a:lnTo>
                <a:lnTo>
                  <a:pt x="47070" y="88180"/>
                </a:lnTo>
                <a:lnTo>
                  <a:pt x="47070" y="88210"/>
                </a:lnTo>
                <a:lnTo>
                  <a:pt x="47060" y="88240"/>
                </a:lnTo>
                <a:lnTo>
                  <a:pt x="47050" y="88280"/>
                </a:lnTo>
                <a:lnTo>
                  <a:pt x="47030" y="88320"/>
                </a:lnTo>
                <a:lnTo>
                  <a:pt x="47050" y="88350"/>
                </a:lnTo>
                <a:lnTo>
                  <a:pt x="47070" y="88370"/>
                </a:lnTo>
                <a:lnTo>
                  <a:pt x="47080" y="88360"/>
                </a:lnTo>
                <a:lnTo>
                  <a:pt x="47090" y="88360"/>
                </a:lnTo>
                <a:lnTo>
                  <a:pt x="47130" y="88360"/>
                </a:lnTo>
                <a:lnTo>
                  <a:pt x="47150" y="88350"/>
                </a:lnTo>
                <a:lnTo>
                  <a:pt x="47150" y="88330"/>
                </a:lnTo>
                <a:lnTo>
                  <a:pt x="47150" y="88130"/>
                </a:lnTo>
                <a:lnTo>
                  <a:pt x="47130" y="88070"/>
                </a:lnTo>
                <a:lnTo>
                  <a:pt x="47110" y="88020"/>
                </a:lnTo>
                <a:lnTo>
                  <a:pt x="47080" y="87970"/>
                </a:lnTo>
                <a:lnTo>
                  <a:pt x="47080" y="87950"/>
                </a:lnTo>
                <a:lnTo>
                  <a:pt x="47110" y="87950"/>
                </a:lnTo>
                <a:lnTo>
                  <a:pt x="47290" y="88080"/>
                </a:lnTo>
                <a:lnTo>
                  <a:pt x="47310" y="88110"/>
                </a:lnTo>
                <a:lnTo>
                  <a:pt x="47330" y="88120"/>
                </a:lnTo>
                <a:lnTo>
                  <a:pt x="47400" y="88070"/>
                </a:lnTo>
                <a:lnTo>
                  <a:pt x="47430" y="88050"/>
                </a:lnTo>
                <a:lnTo>
                  <a:pt x="47460" y="88070"/>
                </a:lnTo>
                <a:lnTo>
                  <a:pt x="47490" y="88090"/>
                </a:lnTo>
                <a:lnTo>
                  <a:pt x="47510" y="88130"/>
                </a:lnTo>
                <a:lnTo>
                  <a:pt x="47490" y="88170"/>
                </a:lnTo>
                <a:lnTo>
                  <a:pt x="47510" y="88190"/>
                </a:lnTo>
                <a:lnTo>
                  <a:pt x="47540" y="88210"/>
                </a:lnTo>
                <a:lnTo>
                  <a:pt x="47580" y="88240"/>
                </a:lnTo>
                <a:lnTo>
                  <a:pt x="47570" y="88300"/>
                </a:lnTo>
                <a:lnTo>
                  <a:pt x="47540" y="88310"/>
                </a:lnTo>
                <a:lnTo>
                  <a:pt x="47470" y="88310"/>
                </a:lnTo>
                <a:lnTo>
                  <a:pt x="47440" y="88330"/>
                </a:lnTo>
                <a:lnTo>
                  <a:pt x="47420" y="88370"/>
                </a:lnTo>
                <a:lnTo>
                  <a:pt x="47420" y="88410"/>
                </a:lnTo>
                <a:lnTo>
                  <a:pt x="47440" y="88440"/>
                </a:lnTo>
                <a:lnTo>
                  <a:pt x="47500" y="88470"/>
                </a:lnTo>
                <a:lnTo>
                  <a:pt x="47510" y="88500"/>
                </a:lnTo>
                <a:lnTo>
                  <a:pt x="47480" y="88580"/>
                </a:lnTo>
                <a:lnTo>
                  <a:pt x="47510" y="88600"/>
                </a:lnTo>
                <a:lnTo>
                  <a:pt x="47520" y="88580"/>
                </a:lnTo>
                <a:lnTo>
                  <a:pt x="47540" y="88540"/>
                </a:lnTo>
                <a:lnTo>
                  <a:pt x="47560" y="88520"/>
                </a:lnTo>
                <a:lnTo>
                  <a:pt x="47560" y="88490"/>
                </a:lnTo>
                <a:lnTo>
                  <a:pt x="47590" y="88450"/>
                </a:lnTo>
                <a:lnTo>
                  <a:pt x="47620" y="88410"/>
                </a:lnTo>
                <a:lnTo>
                  <a:pt x="47640" y="88420"/>
                </a:lnTo>
                <a:lnTo>
                  <a:pt x="47670" y="88480"/>
                </a:lnTo>
                <a:lnTo>
                  <a:pt x="47870" y="88540"/>
                </a:lnTo>
                <a:lnTo>
                  <a:pt x="47800" y="88630"/>
                </a:lnTo>
                <a:lnTo>
                  <a:pt x="47810" y="88640"/>
                </a:lnTo>
                <a:lnTo>
                  <a:pt x="47890" y="88650"/>
                </a:lnTo>
                <a:lnTo>
                  <a:pt x="47960" y="88680"/>
                </a:lnTo>
                <a:lnTo>
                  <a:pt x="48020" y="88740"/>
                </a:lnTo>
                <a:lnTo>
                  <a:pt x="48050" y="88750"/>
                </a:lnTo>
                <a:lnTo>
                  <a:pt x="48010" y="88780"/>
                </a:lnTo>
                <a:lnTo>
                  <a:pt x="47940" y="88800"/>
                </a:lnTo>
                <a:lnTo>
                  <a:pt x="47910" y="88820"/>
                </a:lnTo>
                <a:lnTo>
                  <a:pt x="47890" y="88870"/>
                </a:lnTo>
                <a:lnTo>
                  <a:pt x="47900" y="88920"/>
                </a:lnTo>
                <a:lnTo>
                  <a:pt x="47880" y="88970"/>
                </a:lnTo>
                <a:lnTo>
                  <a:pt x="47840" y="89000"/>
                </a:lnTo>
                <a:lnTo>
                  <a:pt x="47800" y="88980"/>
                </a:lnTo>
                <a:lnTo>
                  <a:pt x="47760" y="88950"/>
                </a:lnTo>
                <a:lnTo>
                  <a:pt x="47700" y="88880"/>
                </a:lnTo>
                <a:lnTo>
                  <a:pt x="47670" y="88850"/>
                </a:lnTo>
                <a:lnTo>
                  <a:pt x="47630" y="88850"/>
                </a:lnTo>
                <a:lnTo>
                  <a:pt x="47590" y="88900"/>
                </a:lnTo>
                <a:lnTo>
                  <a:pt x="47660" y="88940"/>
                </a:lnTo>
                <a:lnTo>
                  <a:pt x="47650" y="89000"/>
                </a:lnTo>
                <a:lnTo>
                  <a:pt x="47670" y="89100"/>
                </a:lnTo>
                <a:lnTo>
                  <a:pt x="47660" y="89150"/>
                </a:lnTo>
                <a:lnTo>
                  <a:pt x="47600" y="89080"/>
                </a:lnTo>
                <a:lnTo>
                  <a:pt x="47560" y="89040"/>
                </a:lnTo>
                <a:lnTo>
                  <a:pt x="47540" y="89060"/>
                </a:lnTo>
                <a:lnTo>
                  <a:pt x="47540" y="89120"/>
                </a:lnTo>
                <a:lnTo>
                  <a:pt x="47560" y="89160"/>
                </a:lnTo>
                <a:lnTo>
                  <a:pt x="47590" y="89190"/>
                </a:lnTo>
                <a:lnTo>
                  <a:pt x="47630" y="89210"/>
                </a:lnTo>
                <a:lnTo>
                  <a:pt x="47610" y="89250"/>
                </a:lnTo>
                <a:lnTo>
                  <a:pt x="47590" y="89260"/>
                </a:lnTo>
                <a:lnTo>
                  <a:pt x="47560" y="89260"/>
                </a:lnTo>
                <a:lnTo>
                  <a:pt x="47540" y="89280"/>
                </a:lnTo>
                <a:lnTo>
                  <a:pt x="47600" y="89320"/>
                </a:lnTo>
                <a:lnTo>
                  <a:pt x="47710" y="89340"/>
                </a:lnTo>
                <a:lnTo>
                  <a:pt x="47720" y="89380"/>
                </a:lnTo>
                <a:lnTo>
                  <a:pt x="47720" y="89430"/>
                </a:lnTo>
                <a:lnTo>
                  <a:pt x="47700" y="89480"/>
                </a:lnTo>
                <a:lnTo>
                  <a:pt x="47680" y="89510"/>
                </a:lnTo>
                <a:lnTo>
                  <a:pt x="47660" y="89510"/>
                </a:lnTo>
                <a:lnTo>
                  <a:pt x="47630" y="89510"/>
                </a:lnTo>
                <a:lnTo>
                  <a:pt x="47610" y="89500"/>
                </a:lnTo>
                <a:lnTo>
                  <a:pt x="47590" y="89480"/>
                </a:lnTo>
                <a:lnTo>
                  <a:pt x="47580" y="89470"/>
                </a:lnTo>
                <a:lnTo>
                  <a:pt x="47530" y="89500"/>
                </a:lnTo>
                <a:lnTo>
                  <a:pt x="47510" y="89510"/>
                </a:lnTo>
                <a:lnTo>
                  <a:pt x="47470" y="89490"/>
                </a:lnTo>
                <a:lnTo>
                  <a:pt x="47470" y="89460"/>
                </a:lnTo>
                <a:lnTo>
                  <a:pt x="47480" y="89340"/>
                </a:lnTo>
                <a:lnTo>
                  <a:pt x="47450" y="89360"/>
                </a:lnTo>
                <a:lnTo>
                  <a:pt x="47420" y="89360"/>
                </a:lnTo>
                <a:lnTo>
                  <a:pt x="47390" y="89350"/>
                </a:lnTo>
                <a:lnTo>
                  <a:pt x="47360" y="89320"/>
                </a:lnTo>
                <a:lnTo>
                  <a:pt x="47360" y="89360"/>
                </a:lnTo>
                <a:lnTo>
                  <a:pt x="47350" y="89400"/>
                </a:lnTo>
                <a:lnTo>
                  <a:pt x="47330" y="89450"/>
                </a:lnTo>
                <a:lnTo>
                  <a:pt x="47360" y="89470"/>
                </a:lnTo>
                <a:lnTo>
                  <a:pt x="47360" y="89520"/>
                </a:lnTo>
                <a:lnTo>
                  <a:pt x="47340" y="89610"/>
                </a:lnTo>
                <a:close/>
                <a:moveTo>
                  <a:pt x="44400" y="87050"/>
                </a:moveTo>
                <a:lnTo>
                  <a:pt x="44440" y="87030"/>
                </a:lnTo>
                <a:lnTo>
                  <a:pt x="44490" y="87010"/>
                </a:lnTo>
                <a:lnTo>
                  <a:pt x="44530" y="87010"/>
                </a:lnTo>
                <a:lnTo>
                  <a:pt x="44560" y="87070"/>
                </a:lnTo>
                <a:lnTo>
                  <a:pt x="44540" y="87100"/>
                </a:lnTo>
                <a:lnTo>
                  <a:pt x="44520" y="87120"/>
                </a:lnTo>
                <a:lnTo>
                  <a:pt x="44500" y="87120"/>
                </a:lnTo>
                <a:lnTo>
                  <a:pt x="44470" y="87130"/>
                </a:lnTo>
                <a:lnTo>
                  <a:pt x="44480" y="87200"/>
                </a:lnTo>
                <a:lnTo>
                  <a:pt x="44450" y="87250"/>
                </a:lnTo>
                <a:lnTo>
                  <a:pt x="44400" y="87270"/>
                </a:lnTo>
                <a:lnTo>
                  <a:pt x="44350" y="87280"/>
                </a:lnTo>
                <a:lnTo>
                  <a:pt x="44340" y="87290"/>
                </a:lnTo>
                <a:lnTo>
                  <a:pt x="44320" y="87310"/>
                </a:lnTo>
                <a:lnTo>
                  <a:pt x="44310" y="87320"/>
                </a:lnTo>
                <a:lnTo>
                  <a:pt x="44290" y="87320"/>
                </a:lnTo>
                <a:lnTo>
                  <a:pt x="44270" y="87300"/>
                </a:lnTo>
                <a:lnTo>
                  <a:pt x="44250" y="87300"/>
                </a:lnTo>
                <a:lnTo>
                  <a:pt x="44230" y="87270"/>
                </a:lnTo>
                <a:lnTo>
                  <a:pt x="44220" y="87260"/>
                </a:lnTo>
                <a:lnTo>
                  <a:pt x="44220" y="87230"/>
                </a:lnTo>
                <a:lnTo>
                  <a:pt x="44230" y="87220"/>
                </a:lnTo>
                <a:lnTo>
                  <a:pt x="44230" y="87210"/>
                </a:lnTo>
                <a:lnTo>
                  <a:pt x="44260" y="87170"/>
                </a:lnTo>
                <a:lnTo>
                  <a:pt x="44400" y="87050"/>
                </a:lnTo>
                <a:close/>
                <a:moveTo>
                  <a:pt x="45690" y="85910"/>
                </a:moveTo>
                <a:lnTo>
                  <a:pt x="45780" y="86010"/>
                </a:lnTo>
                <a:lnTo>
                  <a:pt x="45790" y="86040"/>
                </a:lnTo>
                <a:lnTo>
                  <a:pt x="45790" y="86090"/>
                </a:lnTo>
                <a:lnTo>
                  <a:pt x="45770" y="86140"/>
                </a:lnTo>
                <a:lnTo>
                  <a:pt x="45750" y="86170"/>
                </a:lnTo>
                <a:lnTo>
                  <a:pt x="45720" y="86190"/>
                </a:lnTo>
                <a:lnTo>
                  <a:pt x="45690" y="86190"/>
                </a:lnTo>
                <a:lnTo>
                  <a:pt x="45650" y="86170"/>
                </a:lnTo>
                <a:lnTo>
                  <a:pt x="45610" y="86150"/>
                </a:lnTo>
                <a:lnTo>
                  <a:pt x="45590" y="86120"/>
                </a:lnTo>
                <a:lnTo>
                  <a:pt x="45590" y="86080"/>
                </a:lnTo>
                <a:lnTo>
                  <a:pt x="45590" y="86050"/>
                </a:lnTo>
                <a:lnTo>
                  <a:pt x="45610" y="86040"/>
                </a:lnTo>
                <a:lnTo>
                  <a:pt x="45640" y="86030"/>
                </a:lnTo>
                <a:lnTo>
                  <a:pt x="45640" y="86010"/>
                </a:lnTo>
                <a:lnTo>
                  <a:pt x="45620" y="86010"/>
                </a:lnTo>
                <a:lnTo>
                  <a:pt x="45590" y="85980"/>
                </a:lnTo>
                <a:lnTo>
                  <a:pt x="45570" y="85970"/>
                </a:lnTo>
                <a:lnTo>
                  <a:pt x="45480" y="85970"/>
                </a:lnTo>
                <a:lnTo>
                  <a:pt x="45460" y="85970"/>
                </a:lnTo>
                <a:lnTo>
                  <a:pt x="45450" y="85980"/>
                </a:lnTo>
                <a:lnTo>
                  <a:pt x="45430" y="85980"/>
                </a:lnTo>
                <a:lnTo>
                  <a:pt x="45410" y="85960"/>
                </a:lnTo>
                <a:lnTo>
                  <a:pt x="45400" y="85950"/>
                </a:lnTo>
                <a:lnTo>
                  <a:pt x="45370" y="85950"/>
                </a:lnTo>
                <a:lnTo>
                  <a:pt x="45330" y="85950"/>
                </a:lnTo>
                <a:lnTo>
                  <a:pt x="45280" y="85990"/>
                </a:lnTo>
                <a:lnTo>
                  <a:pt x="45260" y="85990"/>
                </a:lnTo>
                <a:lnTo>
                  <a:pt x="45180" y="85990"/>
                </a:lnTo>
                <a:lnTo>
                  <a:pt x="45160" y="85990"/>
                </a:lnTo>
                <a:lnTo>
                  <a:pt x="45050" y="86050"/>
                </a:lnTo>
                <a:lnTo>
                  <a:pt x="45010" y="86050"/>
                </a:lnTo>
                <a:lnTo>
                  <a:pt x="45030" y="86010"/>
                </a:lnTo>
                <a:lnTo>
                  <a:pt x="45100" y="85990"/>
                </a:lnTo>
                <a:lnTo>
                  <a:pt x="45130" y="85950"/>
                </a:lnTo>
                <a:lnTo>
                  <a:pt x="45120" y="85920"/>
                </a:lnTo>
                <a:lnTo>
                  <a:pt x="45140" y="85910"/>
                </a:lnTo>
                <a:lnTo>
                  <a:pt x="45180" y="85910"/>
                </a:lnTo>
                <a:lnTo>
                  <a:pt x="45200" y="85900"/>
                </a:lnTo>
                <a:lnTo>
                  <a:pt x="45220" y="85870"/>
                </a:lnTo>
                <a:lnTo>
                  <a:pt x="45240" y="85860"/>
                </a:lnTo>
                <a:lnTo>
                  <a:pt x="45250" y="85860"/>
                </a:lnTo>
                <a:lnTo>
                  <a:pt x="45310" y="85880"/>
                </a:lnTo>
                <a:lnTo>
                  <a:pt x="45360" y="85900"/>
                </a:lnTo>
                <a:lnTo>
                  <a:pt x="45390" y="85910"/>
                </a:lnTo>
                <a:lnTo>
                  <a:pt x="45400" y="85890"/>
                </a:lnTo>
                <a:lnTo>
                  <a:pt x="45380" y="85860"/>
                </a:lnTo>
                <a:lnTo>
                  <a:pt x="45330" y="85810"/>
                </a:lnTo>
                <a:lnTo>
                  <a:pt x="45370" y="85780"/>
                </a:lnTo>
                <a:lnTo>
                  <a:pt x="45480" y="85870"/>
                </a:lnTo>
                <a:lnTo>
                  <a:pt x="45520" y="85830"/>
                </a:lnTo>
                <a:lnTo>
                  <a:pt x="45560" y="85870"/>
                </a:lnTo>
                <a:lnTo>
                  <a:pt x="45610" y="85910"/>
                </a:lnTo>
                <a:lnTo>
                  <a:pt x="45660" y="85930"/>
                </a:lnTo>
                <a:lnTo>
                  <a:pt x="45690" y="85910"/>
                </a:lnTo>
                <a:close/>
                <a:moveTo>
                  <a:pt x="46100" y="87280"/>
                </a:moveTo>
                <a:lnTo>
                  <a:pt x="46160" y="87280"/>
                </a:lnTo>
                <a:lnTo>
                  <a:pt x="46230" y="87310"/>
                </a:lnTo>
                <a:lnTo>
                  <a:pt x="46290" y="87350"/>
                </a:lnTo>
                <a:lnTo>
                  <a:pt x="46320" y="87390"/>
                </a:lnTo>
                <a:lnTo>
                  <a:pt x="46290" y="87440"/>
                </a:lnTo>
                <a:lnTo>
                  <a:pt x="46140" y="87400"/>
                </a:lnTo>
                <a:lnTo>
                  <a:pt x="46090" y="87420"/>
                </a:lnTo>
                <a:lnTo>
                  <a:pt x="46060" y="87430"/>
                </a:lnTo>
                <a:lnTo>
                  <a:pt x="46030" y="87420"/>
                </a:lnTo>
                <a:lnTo>
                  <a:pt x="45980" y="87390"/>
                </a:lnTo>
                <a:lnTo>
                  <a:pt x="45960" y="87350"/>
                </a:lnTo>
                <a:lnTo>
                  <a:pt x="45940" y="87340"/>
                </a:lnTo>
                <a:lnTo>
                  <a:pt x="45940" y="87350"/>
                </a:lnTo>
                <a:lnTo>
                  <a:pt x="45930" y="87370"/>
                </a:lnTo>
                <a:lnTo>
                  <a:pt x="45920" y="87380"/>
                </a:lnTo>
                <a:lnTo>
                  <a:pt x="45900" y="87390"/>
                </a:lnTo>
                <a:lnTo>
                  <a:pt x="45850" y="87360"/>
                </a:lnTo>
                <a:lnTo>
                  <a:pt x="45800" y="87300"/>
                </a:lnTo>
                <a:lnTo>
                  <a:pt x="45750" y="87230"/>
                </a:lnTo>
                <a:lnTo>
                  <a:pt x="45720" y="87170"/>
                </a:lnTo>
                <a:lnTo>
                  <a:pt x="45690" y="87210"/>
                </a:lnTo>
                <a:lnTo>
                  <a:pt x="45670" y="87250"/>
                </a:lnTo>
                <a:lnTo>
                  <a:pt x="45650" y="87290"/>
                </a:lnTo>
                <a:lnTo>
                  <a:pt x="45610" y="87300"/>
                </a:lnTo>
                <a:lnTo>
                  <a:pt x="45460" y="87300"/>
                </a:lnTo>
                <a:lnTo>
                  <a:pt x="45420" y="87280"/>
                </a:lnTo>
                <a:lnTo>
                  <a:pt x="45390" y="87250"/>
                </a:lnTo>
                <a:lnTo>
                  <a:pt x="45370" y="87230"/>
                </a:lnTo>
                <a:lnTo>
                  <a:pt x="45380" y="87200"/>
                </a:lnTo>
                <a:lnTo>
                  <a:pt x="45420" y="87200"/>
                </a:lnTo>
                <a:lnTo>
                  <a:pt x="45510" y="87220"/>
                </a:lnTo>
                <a:lnTo>
                  <a:pt x="45560" y="87230"/>
                </a:lnTo>
                <a:lnTo>
                  <a:pt x="45580" y="87200"/>
                </a:lnTo>
                <a:lnTo>
                  <a:pt x="45550" y="87180"/>
                </a:lnTo>
                <a:lnTo>
                  <a:pt x="45470" y="87160"/>
                </a:lnTo>
                <a:lnTo>
                  <a:pt x="45430" y="87130"/>
                </a:lnTo>
                <a:lnTo>
                  <a:pt x="45410" y="87100"/>
                </a:lnTo>
                <a:lnTo>
                  <a:pt x="45390" y="87050"/>
                </a:lnTo>
                <a:lnTo>
                  <a:pt x="45390" y="87000"/>
                </a:lnTo>
                <a:lnTo>
                  <a:pt x="45420" y="86990"/>
                </a:lnTo>
                <a:lnTo>
                  <a:pt x="45400" y="86980"/>
                </a:lnTo>
                <a:lnTo>
                  <a:pt x="45380" y="86950"/>
                </a:lnTo>
                <a:lnTo>
                  <a:pt x="45370" y="86930"/>
                </a:lnTo>
                <a:lnTo>
                  <a:pt x="45370" y="86880"/>
                </a:lnTo>
                <a:lnTo>
                  <a:pt x="45350" y="86900"/>
                </a:lnTo>
                <a:lnTo>
                  <a:pt x="45330" y="86940"/>
                </a:lnTo>
                <a:lnTo>
                  <a:pt x="45310" y="86950"/>
                </a:lnTo>
                <a:lnTo>
                  <a:pt x="45290" y="86940"/>
                </a:lnTo>
                <a:lnTo>
                  <a:pt x="45280" y="86930"/>
                </a:lnTo>
                <a:lnTo>
                  <a:pt x="45280" y="86910"/>
                </a:lnTo>
                <a:lnTo>
                  <a:pt x="45270" y="86880"/>
                </a:lnTo>
                <a:lnTo>
                  <a:pt x="45220" y="86780"/>
                </a:lnTo>
                <a:lnTo>
                  <a:pt x="45190" y="86740"/>
                </a:lnTo>
                <a:lnTo>
                  <a:pt x="45160" y="86720"/>
                </a:lnTo>
                <a:lnTo>
                  <a:pt x="45160" y="86750"/>
                </a:lnTo>
                <a:lnTo>
                  <a:pt x="45180" y="86820"/>
                </a:lnTo>
                <a:lnTo>
                  <a:pt x="45130" y="86820"/>
                </a:lnTo>
                <a:lnTo>
                  <a:pt x="45100" y="86770"/>
                </a:lnTo>
                <a:lnTo>
                  <a:pt x="45080" y="86710"/>
                </a:lnTo>
                <a:lnTo>
                  <a:pt x="45080" y="86650"/>
                </a:lnTo>
                <a:lnTo>
                  <a:pt x="45070" y="86640"/>
                </a:lnTo>
                <a:lnTo>
                  <a:pt x="44990" y="86660"/>
                </a:lnTo>
                <a:lnTo>
                  <a:pt x="44960" y="86650"/>
                </a:lnTo>
                <a:lnTo>
                  <a:pt x="44920" y="86550"/>
                </a:lnTo>
                <a:lnTo>
                  <a:pt x="44880" y="86490"/>
                </a:lnTo>
                <a:lnTo>
                  <a:pt x="44870" y="86490"/>
                </a:lnTo>
                <a:lnTo>
                  <a:pt x="44870" y="86510"/>
                </a:lnTo>
                <a:lnTo>
                  <a:pt x="44860" y="86530"/>
                </a:lnTo>
                <a:lnTo>
                  <a:pt x="44820" y="86560"/>
                </a:lnTo>
                <a:lnTo>
                  <a:pt x="44800" y="86560"/>
                </a:lnTo>
                <a:lnTo>
                  <a:pt x="44770" y="86550"/>
                </a:lnTo>
                <a:lnTo>
                  <a:pt x="44600" y="86490"/>
                </a:lnTo>
                <a:lnTo>
                  <a:pt x="44560" y="86490"/>
                </a:lnTo>
                <a:lnTo>
                  <a:pt x="44580" y="86520"/>
                </a:lnTo>
                <a:lnTo>
                  <a:pt x="44630" y="86570"/>
                </a:lnTo>
                <a:lnTo>
                  <a:pt x="44620" y="86580"/>
                </a:lnTo>
                <a:lnTo>
                  <a:pt x="44610" y="86590"/>
                </a:lnTo>
                <a:lnTo>
                  <a:pt x="44580" y="86590"/>
                </a:lnTo>
                <a:lnTo>
                  <a:pt x="44560" y="86600"/>
                </a:lnTo>
                <a:lnTo>
                  <a:pt x="44550" y="86630"/>
                </a:lnTo>
                <a:lnTo>
                  <a:pt x="44540" y="86630"/>
                </a:lnTo>
                <a:lnTo>
                  <a:pt x="44510" y="86630"/>
                </a:lnTo>
                <a:lnTo>
                  <a:pt x="44490" y="86620"/>
                </a:lnTo>
                <a:lnTo>
                  <a:pt x="44480" y="86600"/>
                </a:lnTo>
                <a:lnTo>
                  <a:pt x="44460" y="86590"/>
                </a:lnTo>
                <a:lnTo>
                  <a:pt x="44440" y="86590"/>
                </a:lnTo>
                <a:lnTo>
                  <a:pt x="44420" y="86610"/>
                </a:lnTo>
                <a:lnTo>
                  <a:pt x="44410" y="86620"/>
                </a:lnTo>
                <a:lnTo>
                  <a:pt x="44350" y="86590"/>
                </a:lnTo>
                <a:lnTo>
                  <a:pt x="44260" y="86460"/>
                </a:lnTo>
                <a:lnTo>
                  <a:pt x="44210" y="86430"/>
                </a:lnTo>
                <a:lnTo>
                  <a:pt x="44230" y="86490"/>
                </a:lnTo>
                <a:lnTo>
                  <a:pt x="44240" y="86540"/>
                </a:lnTo>
                <a:lnTo>
                  <a:pt x="44230" y="86570"/>
                </a:lnTo>
                <a:lnTo>
                  <a:pt x="44180" y="86590"/>
                </a:lnTo>
                <a:lnTo>
                  <a:pt x="44140" y="86570"/>
                </a:lnTo>
                <a:lnTo>
                  <a:pt x="44130" y="86580"/>
                </a:lnTo>
                <a:lnTo>
                  <a:pt x="44140" y="86610"/>
                </a:lnTo>
                <a:lnTo>
                  <a:pt x="44130" y="86620"/>
                </a:lnTo>
                <a:lnTo>
                  <a:pt x="44100" y="86620"/>
                </a:lnTo>
                <a:lnTo>
                  <a:pt x="44080" y="86610"/>
                </a:lnTo>
                <a:lnTo>
                  <a:pt x="44070" y="86590"/>
                </a:lnTo>
                <a:lnTo>
                  <a:pt x="44060" y="86560"/>
                </a:lnTo>
                <a:lnTo>
                  <a:pt x="44060" y="86530"/>
                </a:lnTo>
                <a:lnTo>
                  <a:pt x="44070" y="86490"/>
                </a:lnTo>
                <a:lnTo>
                  <a:pt x="44070" y="86460"/>
                </a:lnTo>
                <a:lnTo>
                  <a:pt x="44060" y="86430"/>
                </a:lnTo>
                <a:lnTo>
                  <a:pt x="44050" y="86420"/>
                </a:lnTo>
                <a:lnTo>
                  <a:pt x="44030" y="86400"/>
                </a:lnTo>
                <a:lnTo>
                  <a:pt x="44020" y="86410"/>
                </a:lnTo>
                <a:lnTo>
                  <a:pt x="44010" y="86440"/>
                </a:lnTo>
                <a:lnTo>
                  <a:pt x="44000" y="86460"/>
                </a:lnTo>
                <a:lnTo>
                  <a:pt x="43970" y="86450"/>
                </a:lnTo>
                <a:lnTo>
                  <a:pt x="43940" y="86420"/>
                </a:lnTo>
                <a:lnTo>
                  <a:pt x="43920" y="86410"/>
                </a:lnTo>
                <a:lnTo>
                  <a:pt x="43920" y="86390"/>
                </a:lnTo>
                <a:lnTo>
                  <a:pt x="43930" y="86370"/>
                </a:lnTo>
                <a:lnTo>
                  <a:pt x="43930" y="86350"/>
                </a:lnTo>
                <a:lnTo>
                  <a:pt x="43910" y="86320"/>
                </a:lnTo>
                <a:lnTo>
                  <a:pt x="43920" y="86300"/>
                </a:lnTo>
                <a:lnTo>
                  <a:pt x="43920" y="86280"/>
                </a:lnTo>
                <a:lnTo>
                  <a:pt x="43920" y="86220"/>
                </a:lnTo>
                <a:lnTo>
                  <a:pt x="43890" y="86240"/>
                </a:lnTo>
                <a:lnTo>
                  <a:pt x="43750" y="86220"/>
                </a:lnTo>
                <a:lnTo>
                  <a:pt x="43740" y="86210"/>
                </a:lnTo>
                <a:lnTo>
                  <a:pt x="43720" y="86200"/>
                </a:lnTo>
                <a:lnTo>
                  <a:pt x="43720" y="86190"/>
                </a:lnTo>
                <a:lnTo>
                  <a:pt x="43720" y="86150"/>
                </a:lnTo>
                <a:lnTo>
                  <a:pt x="43720" y="86140"/>
                </a:lnTo>
                <a:lnTo>
                  <a:pt x="43710" y="86140"/>
                </a:lnTo>
                <a:lnTo>
                  <a:pt x="43700" y="86140"/>
                </a:lnTo>
                <a:lnTo>
                  <a:pt x="43610" y="86110"/>
                </a:lnTo>
                <a:lnTo>
                  <a:pt x="43580" y="86080"/>
                </a:lnTo>
                <a:lnTo>
                  <a:pt x="43600" y="86000"/>
                </a:lnTo>
                <a:lnTo>
                  <a:pt x="43600" y="85970"/>
                </a:lnTo>
                <a:lnTo>
                  <a:pt x="43590" y="85950"/>
                </a:lnTo>
                <a:lnTo>
                  <a:pt x="43590" y="85930"/>
                </a:lnTo>
                <a:lnTo>
                  <a:pt x="43600" y="85910"/>
                </a:lnTo>
                <a:lnTo>
                  <a:pt x="43620" y="85870"/>
                </a:lnTo>
                <a:lnTo>
                  <a:pt x="43600" y="85850"/>
                </a:lnTo>
                <a:lnTo>
                  <a:pt x="43580" y="85830"/>
                </a:lnTo>
                <a:lnTo>
                  <a:pt x="43550" y="85780"/>
                </a:lnTo>
                <a:lnTo>
                  <a:pt x="43370" y="85670"/>
                </a:lnTo>
                <a:lnTo>
                  <a:pt x="43330" y="85630"/>
                </a:lnTo>
                <a:lnTo>
                  <a:pt x="43300" y="85580"/>
                </a:lnTo>
                <a:lnTo>
                  <a:pt x="43310" y="85560"/>
                </a:lnTo>
                <a:lnTo>
                  <a:pt x="43320" y="85550"/>
                </a:lnTo>
                <a:lnTo>
                  <a:pt x="43340" y="85550"/>
                </a:lnTo>
                <a:lnTo>
                  <a:pt x="43350" y="85540"/>
                </a:lnTo>
                <a:lnTo>
                  <a:pt x="43360" y="85530"/>
                </a:lnTo>
                <a:lnTo>
                  <a:pt x="43380" y="85540"/>
                </a:lnTo>
                <a:lnTo>
                  <a:pt x="43390" y="85540"/>
                </a:lnTo>
                <a:lnTo>
                  <a:pt x="43390" y="85530"/>
                </a:lnTo>
                <a:lnTo>
                  <a:pt x="43380" y="85500"/>
                </a:lnTo>
                <a:lnTo>
                  <a:pt x="43390" y="85500"/>
                </a:lnTo>
                <a:lnTo>
                  <a:pt x="43390" y="85490"/>
                </a:lnTo>
                <a:lnTo>
                  <a:pt x="43400" y="85480"/>
                </a:lnTo>
                <a:lnTo>
                  <a:pt x="43400" y="85470"/>
                </a:lnTo>
                <a:lnTo>
                  <a:pt x="43420" y="85460"/>
                </a:lnTo>
                <a:lnTo>
                  <a:pt x="43440" y="85480"/>
                </a:lnTo>
                <a:lnTo>
                  <a:pt x="43490" y="85550"/>
                </a:lnTo>
                <a:lnTo>
                  <a:pt x="43570" y="85620"/>
                </a:lnTo>
                <a:lnTo>
                  <a:pt x="43620" y="85650"/>
                </a:lnTo>
                <a:lnTo>
                  <a:pt x="43770" y="85700"/>
                </a:lnTo>
                <a:lnTo>
                  <a:pt x="43760" y="85750"/>
                </a:lnTo>
                <a:lnTo>
                  <a:pt x="43760" y="85770"/>
                </a:lnTo>
                <a:lnTo>
                  <a:pt x="43750" y="85790"/>
                </a:lnTo>
                <a:lnTo>
                  <a:pt x="43770" y="85820"/>
                </a:lnTo>
                <a:lnTo>
                  <a:pt x="43850" y="85860"/>
                </a:lnTo>
                <a:lnTo>
                  <a:pt x="43860" y="85880"/>
                </a:lnTo>
                <a:lnTo>
                  <a:pt x="43870" y="85920"/>
                </a:lnTo>
                <a:lnTo>
                  <a:pt x="43900" y="85930"/>
                </a:lnTo>
                <a:lnTo>
                  <a:pt x="43970" y="85910"/>
                </a:lnTo>
                <a:lnTo>
                  <a:pt x="43990" y="85930"/>
                </a:lnTo>
                <a:lnTo>
                  <a:pt x="43970" y="85980"/>
                </a:lnTo>
                <a:lnTo>
                  <a:pt x="43920" y="86050"/>
                </a:lnTo>
                <a:lnTo>
                  <a:pt x="43930" y="86080"/>
                </a:lnTo>
                <a:lnTo>
                  <a:pt x="44010" y="86160"/>
                </a:lnTo>
                <a:lnTo>
                  <a:pt x="44040" y="86090"/>
                </a:lnTo>
                <a:lnTo>
                  <a:pt x="44070" y="86090"/>
                </a:lnTo>
                <a:lnTo>
                  <a:pt x="44170" y="86190"/>
                </a:lnTo>
                <a:lnTo>
                  <a:pt x="44190" y="86190"/>
                </a:lnTo>
                <a:lnTo>
                  <a:pt x="44210" y="86200"/>
                </a:lnTo>
                <a:lnTo>
                  <a:pt x="44220" y="86190"/>
                </a:lnTo>
                <a:lnTo>
                  <a:pt x="44230" y="86170"/>
                </a:lnTo>
                <a:lnTo>
                  <a:pt x="44230" y="86160"/>
                </a:lnTo>
                <a:lnTo>
                  <a:pt x="44240" y="86160"/>
                </a:lnTo>
                <a:lnTo>
                  <a:pt x="44260" y="86180"/>
                </a:lnTo>
                <a:lnTo>
                  <a:pt x="44280" y="86180"/>
                </a:lnTo>
                <a:lnTo>
                  <a:pt x="44290" y="86170"/>
                </a:lnTo>
                <a:lnTo>
                  <a:pt x="44300" y="86150"/>
                </a:lnTo>
                <a:lnTo>
                  <a:pt x="44320" y="86140"/>
                </a:lnTo>
                <a:lnTo>
                  <a:pt x="44340" y="86150"/>
                </a:lnTo>
                <a:lnTo>
                  <a:pt x="44380" y="86230"/>
                </a:lnTo>
                <a:lnTo>
                  <a:pt x="44380" y="86250"/>
                </a:lnTo>
                <a:lnTo>
                  <a:pt x="44400" y="86280"/>
                </a:lnTo>
                <a:lnTo>
                  <a:pt x="44440" y="86260"/>
                </a:lnTo>
                <a:lnTo>
                  <a:pt x="44510" y="86200"/>
                </a:lnTo>
                <a:lnTo>
                  <a:pt x="44460" y="86170"/>
                </a:lnTo>
                <a:lnTo>
                  <a:pt x="44440" y="86150"/>
                </a:lnTo>
                <a:lnTo>
                  <a:pt x="44420" y="86120"/>
                </a:lnTo>
                <a:lnTo>
                  <a:pt x="44500" y="86150"/>
                </a:lnTo>
                <a:lnTo>
                  <a:pt x="44530" y="86160"/>
                </a:lnTo>
                <a:lnTo>
                  <a:pt x="44610" y="86260"/>
                </a:lnTo>
                <a:lnTo>
                  <a:pt x="44620" y="86200"/>
                </a:lnTo>
                <a:lnTo>
                  <a:pt x="44650" y="86210"/>
                </a:lnTo>
                <a:lnTo>
                  <a:pt x="44720" y="86280"/>
                </a:lnTo>
                <a:lnTo>
                  <a:pt x="44760" y="86290"/>
                </a:lnTo>
                <a:lnTo>
                  <a:pt x="44770" y="86300"/>
                </a:lnTo>
                <a:lnTo>
                  <a:pt x="44780" y="86320"/>
                </a:lnTo>
                <a:lnTo>
                  <a:pt x="44770" y="86340"/>
                </a:lnTo>
                <a:lnTo>
                  <a:pt x="44710" y="86340"/>
                </a:lnTo>
                <a:lnTo>
                  <a:pt x="44730" y="86370"/>
                </a:lnTo>
                <a:lnTo>
                  <a:pt x="44730" y="86380"/>
                </a:lnTo>
                <a:lnTo>
                  <a:pt x="44740" y="86390"/>
                </a:lnTo>
                <a:lnTo>
                  <a:pt x="44730" y="86390"/>
                </a:lnTo>
                <a:lnTo>
                  <a:pt x="44760" y="86390"/>
                </a:lnTo>
                <a:lnTo>
                  <a:pt x="44840" y="86430"/>
                </a:lnTo>
                <a:lnTo>
                  <a:pt x="44840" y="86380"/>
                </a:lnTo>
                <a:lnTo>
                  <a:pt x="44840" y="86350"/>
                </a:lnTo>
                <a:lnTo>
                  <a:pt x="44860" y="86330"/>
                </a:lnTo>
                <a:lnTo>
                  <a:pt x="44890" y="86320"/>
                </a:lnTo>
                <a:lnTo>
                  <a:pt x="44910" y="86340"/>
                </a:lnTo>
                <a:lnTo>
                  <a:pt x="44950" y="86430"/>
                </a:lnTo>
                <a:lnTo>
                  <a:pt x="44980" y="86450"/>
                </a:lnTo>
                <a:lnTo>
                  <a:pt x="44980" y="86460"/>
                </a:lnTo>
                <a:lnTo>
                  <a:pt x="44990" y="86480"/>
                </a:lnTo>
                <a:lnTo>
                  <a:pt x="45000" y="86500"/>
                </a:lnTo>
                <a:lnTo>
                  <a:pt x="45010" y="86510"/>
                </a:lnTo>
                <a:lnTo>
                  <a:pt x="45030" y="86500"/>
                </a:lnTo>
                <a:lnTo>
                  <a:pt x="45040" y="86490"/>
                </a:lnTo>
                <a:lnTo>
                  <a:pt x="45050" y="86480"/>
                </a:lnTo>
                <a:lnTo>
                  <a:pt x="45040" y="86470"/>
                </a:lnTo>
                <a:lnTo>
                  <a:pt x="45080" y="86470"/>
                </a:lnTo>
                <a:lnTo>
                  <a:pt x="45110" y="86490"/>
                </a:lnTo>
                <a:lnTo>
                  <a:pt x="45160" y="86530"/>
                </a:lnTo>
                <a:lnTo>
                  <a:pt x="45240" y="86640"/>
                </a:lnTo>
                <a:lnTo>
                  <a:pt x="45260" y="86660"/>
                </a:lnTo>
                <a:lnTo>
                  <a:pt x="45280" y="86670"/>
                </a:lnTo>
                <a:lnTo>
                  <a:pt x="45320" y="86740"/>
                </a:lnTo>
                <a:lnTo>
                  <a:pt x="45340" y="86760"/>
                </a:lnTo>
                <a:lnTo>
                  <a:pt x="45370" y="86740"/>
                </a:lnTo>
                <a:lnTo>
                  <a:pt x="45360" y="86710"/>
                </a:lnTo>
                <a:lnTo>
                  <a:pt x="45320" y="86660"/>
                </a:lnTo>
                <a:lnTo>
                  <a:pt x="45310" y="86620"/>
                </a:lnTo>
                <a:lnTo>
                  <a:pt x="45280" y="86490"/>
                </a:lnTo>
                <a:lnTo>
                  <a:pt x="45320" y="86490"/>
                </a:lnTo>
                <a:lnTo>
                  <a:pt x="45350" y="86500"/>
                </a:lnTo>
                <a:lnTo>
                  <a:pt x="45370" y="86520"/>
                </a:lnTo>
                <a:lnTo>
                  <a:pt x="45390" y="86550"/>
                </a:lnTo>
                <a:lnTo>
                  <a:pt x="45390" y="86570"/>
                </a:lnTo>
                <a:lnTo>
                  <a:pt x="45380" y="86590"/>
                </a:lnTo>
                <a:lnTo>
                  <a:pt x="45380" y="86620"/>
                </a:lnTo>
                <a:lnTo>
                  <a:pt x="45390" y="86650"/>
                </a:lnTo>
                <a:lnTo>
                  <a:pt x="45400" y="86650"/>
                </a:lnTo>
                <a:lnTo>
                  <a:pt x="45440" y="86660"/>
                </a:lnTo>
                <a:lnTo>
                  <a:pt x="45440" y="86620"/>
                </a:lnTo>
                <a:lnTo>
                  <a:pt x="45450" y="86630"/>
                </a:lnTo>
                <a:lnTo>
                  <a:pt x="45470" y="86660"/>
                </a:lnTo>
                <a:lnTo>
                  <a:pt x="45480" y="86670"/>
                </a:lnTo>
                <a:lnTo>
                  <a:pt x="45490" y="86740"/>
                </a:lnTo>
                <a:lnTo>
                  <a:pt x="45490" y="86790"/>
                </a:lnTo>
                <a:lnTo>
                  <a:pt x="45470" y="86820"/>
                </a:lnTo>
                <a:lnTo>
                  <a:pt x="45430" y="86880"/>
                </a:lnTo>
                <a:lnTo>
                  <a:pt x="45480" y="86950"/>
                </a:lnTo>
                <a:lnTo>
                  <a:pt x="45490" y="86970"/>
                </a:lnTo>
                <a:lnTo>
                  <a:pt x="45510" y="87020"/>
                </a:lnTo>
                <a:lnTo>
                  <a:pt x="45520" y="87060"/>
                </a:lnTo>
                <a:lnTo>
                  <a:pt x="45510" y="87070"/>
                </a:lnTo>
                <a:lnTo>
                  <a:pt x="45540" y="87110"/>
                </a:lnTo>
                <a:lnTo>
                  <a:pt x="45560" y="87120"/>
                </a:lnTo>
                <a:lnTo>
                  <a:pt x="45570" y="87080"/>
                </a:lnTo>
                <a:lnTo>
                  <a:pt x="45570" y="87040"/>
                </a:lnTo>
                <a:lnTo>
                  <a:pt x="45580" y="87010"/>
                </a:lnTo>
                <a:lnTo>
                  <a:pt x="45600" y="87000"/>
                </a:lnTo>
                <a:lnTo>
                  <a:pt x="45630" y="86990"/>
                </a:lnTo>
                <a:lnTo>
                  <a:pt x="45620" y="86950"/>
                </a:lnTo>
                <a:lnTo>
                  <a:pt x="45610" y="86930"/>
                </a:lnTo>
                <a:lnTo>
                  <a:pt x="45590" y="86900"/>
                </a:lnTo>
                <a:lnTo>
                  <a:pt x="45570" y="86880"/>
                </a:lnTo>
                <a:lnTo>
                  <a:pt x="45600" y="86830"/>
                </a:lnTo>
                <a:lnTo>
                  <a:pt x="45580" y="86750"/>
                </a:lnTo>
                <a:lnTo>
                  <a:pt x="45600" y="86720"/>
                </a:lnTo>
                <a:lnTo>
                  <a:pt x="45650" y="86720"/>
                </a:lnTo>
                <a:lnTo>
                  <a:pt x="45690" y="86740"/>
                </a:lnTo>
                <a:lnTo>
                  <a:pt x="45710" y="86780"/>
                </a:lnTo>
                <a:lnTo>
                  <a:pt x="45690" y="86820"/>
                </a:lnTo>
                <a:lnTo>
                  <a:pt x="45720" y="86820"/>
                </a:lnTo>
                <a:lnTo>
                  <a:pt x="45740" y="86820"/>
                </a:lnTo>
                <a:lnTo>
                  <a:pt x="45760" y="86830"/>
                </a:lnTo>
                <a:lnTo>
                  <a:pt x="45770" y="86860"/>
                </a:lnTo>
                <a:lnTo>
                  <a:pt x="45740" y="86880"/>
                </a:lnTo>
                <a:lnTo>
                  <a:pt x="45840" y="86930"/>
                </a:lnTo>
                <a:lnTo>
                  <a:pt x="45870" y="86970"/>
                </a:lnTo>
                <a:lnTo>
                  <a:pt x="45900" y="87010"/>
                </a:lnTo>
                <a:lnTo>
                  <a:pt x="45910" y="87040"/>
                </a:lnTo>
                <a:lnTo>
                  <a:pt x="45900" y="87050"/>
                </a:lnTo>
                <a:lnTo>
                  <a:pt x="45830" y="87060"/>
                </a:lnTo>
                <a:lnTo>
                  <a:pt x="45800" y="87050"/>
                </a:lnTo>
                <a:lnTo>
                  <a:pt x="45820" y="87080"/>
                </a:lnTo>
                <a:lnTo>
                  <a:pt x="45830" y="87090"/>
                </a:lnTo>
                <a:lnTo>
                  <a:pt x="45820" y="87140"/>
                </a:lnTo>
                <a:lnTo>
                  <a:pt x="45860" y="87140"/>
                </a:lnTo>
                <a:lnTo>
                  <a:pt x="45960" y="87110"/>
                </a:lnTo>
                <a:lnTo>
                  <a:pt x="46000" y="87130"/>
                </a:lnTo>
                <a:lnTo>
                  <a:pt x="46130" y="87240"/>
                </a:lnTo>
                <a:lnTo>
                  <a:pt x="46110" y="87250"/>
                </a:lnTo>
                <a:lnTo>
                  <a:pt x="46100" y="87260"/>
                </a:lnTo>
                <a:lnTo>
                  <a:pt x="46100" y="87280"/>
                </a:lnTo>
                <a:close/>
                <a:moveTo>
                  <a:pt x="45880" y="85390"/>
                </a:moveTo>
                <a:lnTo>
                  <a:pt x="45880" y="85410"/>
                </a:lnTo>
                <a:lnTo>
                  <a:pt x="45810" y="85500"/>
                </a:lnTo>
                <a:lnTo>
                  <a:pt x="45770" y="85520"/>
                </a:lnTo>
                <a:lnTo>
                  <a:pt x="45750" y="85500"/>
                </a:lnTo>
                <a:lnTo>
                  <a:pt x="45800" y="85430"/>
                </a:lnTo>
                <a:lnTo>
                  <a:pt x="45820" y="85420"/>
                </a:lnTo>
                <a:lnTo>
                  <a:pt x="45880" y="85390"/>
                </a:lnTo>
                <a:close/>
                <a:moveTo>
                  <a:pt x="44960" y="85410"/>
                </a:moveTo>
                <a:lnTo>
                  <a:pt x="44920" y="85410"/>
                </a:lnTo>
                <a:lnTo>
                  <a:pt x="44920" y="85420"/>
                </a:lnTo>
                <a:lnTo>
                  <a:pt x="44910" y="85430"/>
                </a:lnTo>
                <a:lnTo>
                  <a:pt x="44890" y="85460"/>
                </a:lnTo>
                <a:lnTo>
                  <a:pt x="44880" y="85460"/>
                </a:lnTo>
                <a:lnTo>
                  <a:pt x="44870" y="85440"/>
                </a:lnTo>
                <a:lnTo>
                  <a:pt x="44860" y="85430"/>
                </a:lnTo>
                <a:lnTo>
                  <a:pt x="44850" y="85440"/>
                </a:lnTo>
                <a:lnTo>
                  <a:pt x="44840" y="85460"/>
                </a:lnTo>
                <a:lnTo>
                  <a:pt x="44830" y="85470"/>
                </a:lnTo>
                <a:lnTo>
                  <a:pt x="44820" y="85480"/>
                </a:lnTo>
                <a:lnTo>
                  <a:pt x="44780" y="85470"/>
                </a:lnTo>
                <a:lnTo>
                  <a:pt x="44760" y="85460"/>
                </a:lnTo>
                <a:lnTo>
                  <a:pt x="44740" y="85430"/>
                </a:lnTo>
                <a:lnTo>
                  <a:pt x="44750" y="85380"/>
                </a:lnTo>
                <a:lnTo>
                  <a:pt x="44770" y="85340"/>
                </a:lnTo>
                <a:lnTo>
                  <a:pt x="44830" y="85280"/>
                </a:lnTo>
                <a:lnTo>
                  <a:pt x="44910" y="85150"/>
                </a:lnTo>
                <a:lnTo>
                  <a:pt x="44940" y="85100"/>
                </a:lnTo>
                <a:lnTo>
                  <a:pt x="44890" y="85140"/>
                </a:lnTo>
                <a:lnTo>
                  <a:pt x="44740" y="85280"/>
                </a:lnTo>
                <a:lnTo>
                  <a:pt x="44690" y="85270"/>
                </a:lnTo>
                <a:lnTo>
                  <a:pt x="44690" y="85210"/>
                </a:lnTo>
                <a:lnTo>
                  <a:pt x="44720" y="85160"/>
                </a:lnTo>
                <a:lnTo>
                  <a:pt x="44870" y="85010"/>
                </a:lnTo>
                <a:lnTo>
                  <a:pt x="44890" y="84960"/>
                </a:lnTo>
                <a:lnTo>
                  <a:pt x="44830" y="84990"/>
                </a:lnTo>
                <a:lnTo>
                  <a:pt x="44670" y="85150"/>
                </a:lnTo>
                <a:lnTo>
                  <a:pt x="44590" y="85280"/>
                </a:lnTo>
                <a:lnTo>
                  <a:pt x="44440" y="85430"/>
                </a:lnTo>
                <a:lnTo>
                  <a:pt x="44400" y="85430"/>
                </a:lnTo>
                <a:lnTo>
                  <a:pt x="44390" y="85400"/>
                </a:lnTo>
                <a:lnTo>
                  <a:pt x="44410" y="85370"/>
                </a:lnTo>
                <a:lnTo>
                  <a:pt x="44430" y="85310"/>
                </a:lnTo>
                <a:lnTo>
                  <a:pt x="44330" y="85250"/>
                </a:lnTo>
                <a:lnTo>
                  <a:pt x="44320" y="85160"/>
                </a:lnTo>
                <a:lnTo>
                  <a:pt x="44330" y="85070"/>
                </a:lnTo>
                <a:lnTo>
                  <a:pt x="44400" y="85040"/>
                </a:lnTo>
                <a:lnTo>
                  <a:pt x="44480" y="85020"/>
                </a:lnTo>
                <a:lnTo>
                  <a:pt x="44570" y="85000"/>
                </a:lnTo>
                <a:lnTo>
                  <a:pt x="44630" y="84930"/>
                </a:lnTo>
                <a:lnTo>
                  <a:pt x="44700" y="84810"/>
                </a:lnTo>
                <a:lnTo>
                  <a:pt x="44760" y="84760"/>
                </a:lnTo>
                <a:lnTo>
                  <a:pt x="44760" y="84720"/>
                </a:lnTo>
                <a:lnTo>
                  <a:pt x="44690" y="84710"/>
                </a:lnTo>
                <a:lnTo>
                  <a:pt x="44600" y="84740"/>
                </a:lnTo>
                <a:lnTo>
                  <a:pt x="44590" y="84670"/>
                </a:lnTo>
                <a:lnTo>
                  <a:pt x="44610" y="84600"/>
                </a:lnTo>
                <a:lnTo>
                  <a:pt x="44710" y="84590"/>
                </a:lnTo>
                <a:lnTo>
                  <a:pt x="44780" y="84590"/>
                </a:lnTo>
                <a:lnTo>
                  <a:pt x="44850" y="84540"/>
                </a:lnTo>
                <a:lnTo>
                  <a:pt x="44930" y="84570"/>
                </a:lnTo>
                <a:lnTo>
                  <a:pt x="44990" y="84590"/>
                </a:lnTo>
                <a:lnTo>
                  <a:pt x="45040" y="84600"/>
                </a:lnTo>
                <a:lnTo>
                  <a:pt x="45070" y="84540"/>
                </a:lnTo>
                <a:lnTo>
                  <a:pt x="45120" y="84510"/>
                </a:lnTo>
                <a:lnTo>
                  <a:pt x="45160" y="84530"/>
                </a:lnTo>
                <a:lnTo>
                  <a:pt x="45200" y="84630"/>
                </a:lnTo>
                <a:lnTo>
                  <a:pt x="45250" y="84730"/>
                </a:lnTo>
                <a:lnTo>
                  <a:pt x="45250" y="84770"/>
                </a:lnTo>
                <a:lnTo>
                  <a:pt x="45230" y="84810"/>
                </a:lnTo>
                <a:lnTo>
                  <a:pt x="45220" y="84830"/>
                </a:lnTo>
                <a:lnTo>
                  <a:pt x="45180" y="84850"/>
                </a:lnTo>
                <a:lnTo>
                  <a:pt x="45160" y="84870"/>
                </a:lnTo>
                <a:lnTo>
                  <a:pt x="45150" y="84890"/>
                </a:lnTo>
                <a:lnTo>
                  <a:pt x="45140" y="84950"/>
                </a:lnTo>
                <a:lnTo>
                  <a:pt x="45120" y="84960"/>
                </a:lnTo>
                <a:lnTo>
                  <a:pt x="45060" y="84960"/>
                </a:lnTo>
                <a:lnTo>
                  <a:pt x="45050" y="84970"/>
                </a:lnTo>
                <a:lnTo>
                  <a:pt x="45060" y="85000"/>
                </a:lnTo>
                <a:lnTo>
                  <a:pt x="45080" y="85030"/>
                </a:lnTo>
                <a:lnTo>
                  <a:pt x="45100" y="85040"/>
                </a:lnTo>
                <a:lnTo>
                  <a:pt x="45140" y="85090"/>
                </a:lnTo>
                <a:lnTo>
                  <a:pt x="45120" y="85190"/>
                </a:lnTo>
                <a:lnTo>
                  <a:pt x="45070" y="85310"/>
                </a:lnTo>
                <a:lnTo>
                  <a:pt x="45030" y="85370"/>
                </a:lnTo>
                <a:lnTo>
                  <a:pt x="45010" y="85390"/>
                </a:lnTo>
                <a:lnTo>
                  <a:pt x="44960" y="85410"/>
                </a:lnTo>
                <a:close/>
                <a:moveTo>
                  <a:pt x="43440" y="84490"/>
                </a:moveTo>
                <a:lnTo>
                  <a:pt x="43380" y="84470"/>
                </a:lnTo>
                <a:lnTo>
                  <a:pt x="43390" y="84360"/>
                </a:lnTo>
                <a:lnTo>
                  <a:pt x="43360" y="84340"/>
                </a:lnTo>
                <a:lnTo>
                  <a:pt x="43310" y="84340"/>
                </a:lnTo>
                <a:lnTo>
                  <a:pt x="43290" y="84410"/>
                </a:lnTo>
                <a:lnTo>
                  <a:pt x="43240" y="84420"/>
                </a:lnTo>
                <a:lnTo>
                  <a:pt x="43180" y="84370"/>
                </a:lnTo>
                <a:lnTo>
                  <a:pt x="43170" y="84280"/>
                </a:lnTo>
                <a:lnTo>
                  <a:pt x="43210" y="84220"/>
                </a:lnTo>
                <a:lnTo>
                  <a:pt x="43190" y="84170"/>
                </a:lnTo>
                <a:lnTo>
                  <a:pt x="43070" y="84080"/>
                </a:lnTo>
                <a:lnTo>
                  <a:pt x="43010" y="84020"/>
                </a:lnTo>
                <a:lnTo>
                  <a:pt x="43000" y="83980"/>
                </a:lnTo>
                <a:lnTo>
                  <a:pt x="43000" y="83930"/>
                </a:lnTo>
                <a:lnTo>
                  <a:pt x="43020" y="83890"/>
                </a:lnTo>
                <a:lnTo>
                  <a:pt x="43060" y="83880"/>
                </a:lnTo>
                <a:lnTo>
                  <a:pt x="43090" y="83900"/>
                </a:lnTo>
                <a:lnTo>
                  <a:pt x="43150" y="83970"/>
                </a:lnTo>
                <a:lnTo>
                  <a:pt x="43180" y="84030"/>
                </a:lnTo>
                <a:lnTo>
                  <a:pt x="43220" y="84010"/>
                </a:lnTo>
                <a:lnTo>
                  <a:pt x="43280" y="83960"/>
                </a:lnTo>
                <a:lnTo>
                  <a:pt x="43420" y="83960"/>
                </a:lnTo>
                <a:lnTo>
                  <a:pt x="43430" y="83950"/>
                </a:lnTo>
                <a:lnTo>
                  <a:pt x="43490" y="83930"/>
                </a:lnTo>
                <a:lnTo>
                  <a:pt x="43530" y="83930"/>
                </a:lnTo>
                <a:lnTo>
                  <a:pt x="43590" y="83960"/>
                </a:lnTo>
                <a:lnTo>
                  <a:pt x="43610" y="84020"/>
                </a:lnTo>
                <a:lnTo>
                  <a:pt x="43670" y="84060"/>
                </a:lnTo>
                <a:lnTo>
                  <a:pt x="43690" y="84130"/>
                </a:lnTo>
                <a:lnTo>
                  <a:pt x="43680" y="84180"/>
                </a:lnTo>
                <a:lnTo>
                  <a:pt x="43640" y="84260"/>
                </a:lnTo>
                <a:lnTo>
                  <a:pt x="43630" y="84320"/>
                </a:lnTo>
                <a:lnTo>
                  <a:pt x="43620" y="84410"/>
                </a:lnTo>
                <a:lnTo>
                  <a:pt x="43580" y="84500"/>
                </a:lnTo>
                <a:lnTo>
                  <a:pt x="43440" y="84490"/>
                </a:lnTo>
                <a:close/>
                <a:moveTo>
                  <a:pt x="45080" y="84450"/>
                </a:moveTo>
                <a:lnTo>
                  <a:pt x="45050" y="84480"/>
                </a:lnTo>
                <a:lnTo>
                  <a:pt x="45010" y="84490"/>
                </a:lnTo>
                <a:lnTo>
                  <a:pt x="44970" y="84490"/>
                </a:lnTo>
                <a:lnTo>
                  <a:pt x="44940" y="84480"/>
                </a:lnTo>
                <a:lnTo>
                  <a:pt x="44890" y="84440"/>
                </a:lnTo>
                <a:lnTo>
                  <a:pt x="44880" y="84420"/>
                </a:lnTo>
                <a:lnTo>
                  <a:pt x="44870" y="84400"/>
                </a:lnTo>
                <a:lnTo>
                  <a:pt x="44890" y="84380"/>
                </a:lnTo>
                <a:lnTo>
                  <a:pt x="44980" y="84350"/>
                </a:lnTo>
                <a:lnTo>
                  <a:pt x="44980" y="84330"/>
                </a:lnTo>
                <a:lnTo>
                  <a:pt x="44960" y="84320"/>
                </a:lnTo>
                <a:lnTo>
                  <a:pt x="44940" y="84310"/>
                </a:lnTo>
                <a:lnTo>
                  <a:pt x="44930" y="84290"/>
                </a:lnTo>
                <a:lnTo>
                  <a:pt x="44920" y="84270"/>
                </a:lnTo>
                <a:lnTo>
                  <a:pt x="44840" y="84240"/>
                </a:lnTo>
                <a:lnTo>
                  <a:pt x="44810" y="84220"/>
                </a:lnTo>
                <a:lnTo>
                  <a:pt x="44780" y="84170"/>
                </a:lnTo>
                <a:lnTo>
                  <a:pt x="44770" y="84150"/>
                </a:lnTo>
                <a:lnTo>
                  <a:pt x="44720" y="84120"/>
                </a:lnTo>
                <a:lnTo>
                  <a:pt x="44680" y="84100"/>
                </a:lnTo>
                <a:lnTo>
                  <a:pt x="44660" y="84080"/>
                </a:lnTo>
                <a:lnTo>
                  <a:pt x="44620" y="84040"/>
                </a:lnTo>
                <a:lnTo>
                  <a:pt x="44560" y="83920"/>
                </a:lnTo>
                <a:lnTo>
                  <a:pt x="44490" y="83870"/>
                </a:lnTo>
                <a:lnTo>
                  <a:pt x="44490" y="83820"/>
                </a:lnTo>
                <a:lnTo>
                  <a:pt x="44520" y="83760"/>
                </a:lnTo>
                <a:lnTo>
                  <a:pt x="44560" y="83740"/>
                </a:lnTo>
                <a:lnTo>
                  <a:pt x="44590" y="83740"/>
                </a:lnTo>
                <a:lnTo>
                  <a:pt x="44600" y="83760"/>
                </a:lnTo>
                <a:lnTo>
                  <a:pt x="44620" y="83780"/>
                </a:lnTo>
                <a:lnTo>
                  <a:pt x="44630" y="83800"/>
                </a:lnTo>
                <a:lnTo>
                  <a:pt x="44640" y="83800"/>
                </a:lnTo>
                <a:lnTo>
                  <a:pt x="44670" y="83800"/>
                </a:lnTo>
                <a:lnTo>
                  <a:pt x="44680" y="83800"/>
                </a:lnTo>
                <a:lnTo>
                  <a:pt x="44690" y="83810"/>
                </a:lnTo>
                <a:lnTo>
                  <a:pt x="44710" y="83850"/>
                </a:lnTo>
                <a:lnTo>
                  <a:pt x="44710" y="83860"/>
                </a:lnTo>
                <a:lnTo>
                  <a:pt x="44730" y="83870"/>
                </a:lnTo>
                <a:lnTo>
                  <a:pt x="44740" y="83890"/>
                </a:lnTo>
                <a:lnTo>
                  <a:pt x="44750" y="83910"/>
                </a:lnTo>
                <a:lnTo>
                  <a:pt x="44800" y="83930"/>
                </a:lnTo>
                <a:lnTo>
                  <a:pt x="44860" y="83980"/>
                </a:lnTo>
                <a:lnTo>
                  <a:pt x="45000" y="84040"/>
                </a:lnTo>
                <a:lnTo>
                  <a:pt x="45020" y="84070"/>
                </a:lnTo>
                <a:lnTo>
                  <a:pt x="45030" y="84090"/>
                </a:lnTo>
                <a:lnTo>
                  <a:pt x="45040" y="84110"/>
                </a:lnTo>
                <a:lnTo>
                  <a:pt x="45060" y="84140"/>
                </a:lnTo>
                <a:lnTo>
                  <a:pt x="45070" y="84180"/>
                </a:lnTo>
                <a:lnTo>
                  <a:pt x="45060" y="84210"/>
                </a:lnTo>
                <a:lnTo>
                  <a:pt x="45030" y="84270"/>
                </a:lnTo>
                <a:lnTo>
                  <a:pt x="45030" y="84310"/>
                </a:lnTo>
                <a:lnTo>
                  <a:pt x="45060" y="84340"/>
                </a:lnTo>
                <a:lnTo>
                  <a:pt x="45100" y="84360"/>
                </a:lnTo>
                <a:lnTo>
                  <a:pt x="45120" y="84390"/>
                </a:lnTo>
                <a:lnTo>
                  <a:pt x="45080" y="84450"/>
                </a:lnTo>
                <a:close/>
                <a:moveTo>
                  <a:pt x="44440" y="84510"/>
                </a:moveTo>
                <a:lnTo>
                  <a:pt x="44400" y="84480"/>
                </a:lnTo>
                <a:lnTo>
                  <a:pt x="44360" y="84440"/>
                </a:lnTo>
                <a:lnTo>
                  <a:pt x="44320" y="84420"/>
                </a:lnTo>
                <a:lnTo>
                  <a:pt x="44300" y="84370"/>
                </a:lnTo>
                <a:lnTo>
                  <a:pt x="44320" y="84290"/>
                </a:lnTo>
                <a:lnTo>
                  <a:pt x="44250" y="84290"/>
                </a:lnTo>
                <a:lnTo>
                  <a:pt x="44230" y="84290"/>
                </a:lnTo>
                <a:lnTo>
                  <a:pt x="44220" y="84270"/>
                </a:lnTo>
                <a:lnTo>
                  <a:pt x="44220" y="84250"/>
                </a:lnTo>
                <a:lnTo>
                  <a:pt x="44230" y="84230"/>
                </a:lnTo>
                <a:lnTo>
                  <a:pt x="44250" y="84230"/>
                </a:lnTo>
                <a:lnTo>
                  <a:pt x="44270" y="84220"/>
                </a:lnTo>
                <a:lnTo>
                  <a:pt x="44290" y="84200"/>
                </a:lnTo>
                <a:lnTo>
                  <a:pt x="44300" y="84180"/>
                </a:lnTo>
                <a:lnTo>
                  <a:pt x="44310" y="84160"/>
                </a:lnTo>
                <a:lnTo>
                  <a:pt x="44230" y="84060"/>
                </a:lnTo>
                <a:lnTo>
                  <a:pt x="44290" y="84000"/>
                </a:lnTo>
                <a:lnTo>
                  <a:pt x="44350" y="84020"/>
                </a:lnTo>
                <a:lnTo>
                  <a:pt x="44420" y="84060"/>
                </a:lnTo>
                <a:lnTo>
                  <a:pt x="44470" y="84060"/>
                </a:lnTo>
                <a:lnTo>
                  <a:pt x="44430" y="84000"/>
                </a:lnTo>
                <a:lnTo>
                  <a:pt x="44290" y="83930"/>
                </a:lnTo>
                <a:lnTo>
                  <a:pt x="44260" y="83880"/>
                </a:lnTo>
                <a:lnTo>
                  <a:pt x="44290" y="83880"/>
                </a:lnTo>
                <a:lnTo>
                  <a:pt x="44360" y="83900"/>
                </a:lnTo>
                <a:lnTo>
                  <a:pt x="44400" y="83900"/>
                </a:lnTo>
                <a:lnTo>
                  <a:pt x="44270" y="83830"/>
                </a:lnTo>
                <a:lnTo>
                  <a:pt x="44220" y="83820"/>
                </a:lnTo>
                <a:lnTo>
                  <a:pt x="44200" y="83810"/>
                </a:lnTo>
                <a:lnTo>
                  <a:pt x="44160" y="83770"/>
                </a:lnTo>
                <a:lnTo>
                  <a:pt x="44150" y="83760"/>
                </a:lnTo>
                <a:lnTo>
                  <a:pt x="44120" y="83770"/>
                </a:lnTo>
                <a:lnTo>
                  <a:pt x="44070" y="83810"/>
                </a:lnTo>
                <a:lnTo>
                  <a:pt x="44050" y="83820"/>
                </a:lnTo>
                <a:lnTo>
                  <a:pt x="44010" y="83810"/>
                </a:lnTo>
                <a:lnTo>
                  <a:pt x="43950" y="83790"/>
                </a:lnTo>
                <a:lnTo>
                  <a:pt x="43910" y="83750"/>
                </a:lnTo>
                <a:lnTo>
                  <a:pt x="43900" y="83710"/>
                </a:lnTo>
                <a:lnTo>
                  <a:pt x="43930" y="83680"/>
                </a:lnTo>
                <a:lnTo>
                  <a:pt x="44040" y="83590"/>
                </a:lnTo>
                <a:lnTo>
                  <a:pt x="44080" y="83580"/>
                </a:lnTo>
                <a:lnTo>
                  <a:pt x="44100" y="83570"/>
                </a:lnTo>
                <a:lnTo>
                  <a:pt x="44120" y="83580"/>
                </a:lnTo>
                <a:lnTo>
                  <a:pt x="44140" y="83590"/>
                </a:lnTo>
                <a:lnTo>
                  <a:pt x="44180" y="83630"/>
                </a:lnTo>
                <a:lnTo>
                  <a:pt x="44230" y="83650"/>
                </a:lnTo>
                <a:lnTo>
                  <a:pt x="44450" y="83860"/>
                </a:lnTo>
                <a:lnTo>
                  <a:pt x="44510" y="83950"/>
                </a:lnTo>
                <a:lnTo>
                  <a:pt x="44590" y="84020"/>
                </a:lnTo>
                <a:lnTo>
                  <a:pt x="44620" y="84060"/>
                </a:lnTo>
                <a:lnTo>
                  <a:pt x="44670" y="84150"/>
                </a:lnTo>
                <a:lnTo>
                  <a:pt x="44750" y="84240"/>
                </a:lnTo>
                <a:lnTo>
                  <a:pt x="44780" y="84290"/>
                </a:lnTo>
                <a:lnTo>
                  <a:pt x="44770" y="84310"/>
                </a:lnTo>
                <a:lnTo>
                  <a:pt x="44690" y="84310"/>
                </a:lnTo>
                <a:lnTo>
                  <a:pt x="44720" y="84350"/>
                </a:lnTo>
                <a:lnTo>
                  <a:pt x="44680" y="84360"/>
                </a:lnTo>
                <a:lnTo>
                  <a:pt x="44630" y="84350"/>
                </a:lnTo>
                <a:lnTo>
                  <a:pt x="44590" y="84350"/>
                </a:lnTo>
                <a:lnTo>
                  <a:pt x="44600" y="84390"/>
                </a:lnTo>
                <a:lnTo>
                  <a:pt x="44560" y="84440"/>
                </a:lnTo>
                <a:lnTo>
                  <a:pt x="44500" y="84490"/>
                </a:lnTo>
                <a:lnTo>
                  <a:pt x="44440" y="84510"/>
                </a:lnTo>
                <a:close/>
                <a:moveTo>
                  <a:pt x="43220" y="83860"/>
                </a:moveTo>
                <a:lnTo>
                  <a:pt x="43200" y="83840"/>
                </a:lnTo>
                <a:lnTo>
                  <a:pt x="43200" y="83800"/>
                </a:lnTo>
                <a:lnTo>
                  <a:pt x="43210" y="83710"/>
                </a:lnTo>
                <a:lnTo>
                  <a:pt x="43220" y="83690"/>
                </a:lnTo>
                <a:lnTo>
                  <a:pt x="43230" y="83690"/>
                </a:lnTo>
                <a:lnTo>
                  <a:pt x="43260" y="83680"/>
                </a:lnTo>
                <a:lnTo>
                  <a:pt x="43270" y="83680"/>
                </a:lnTo>
                <a:lnTo>
                  <a:pt x="43280" y="83690"/>
                </a:lnTo>
                <a:lnTo>
                  <a:pt x="43290" y="83690"/>
                </a:lnTo>
                <a:lnTo>
                  <a:pt x="43300" y="83680"/>
                </a:lnTo>
                <a:lnTo>
                  <a:pt x="43410" y="83590"/>
                </a:lnTo>
                <a:lnTo>
                  <a:pt x="43500" y="83550"/>
                </a:lnTo>
                <a:lnTo>
                  <a:pt x="43510" y="83540"/>
                </a:lnTo>
                <a:lnTo>
                  <a:pt x="43520" y="83510"/>
                </a:lnTo>
                <a:lnTo>
                  <a:pt x="43540" y="83500"/>
                </a:lnTo>
                <a:lnTo>
                  <a:pt x="43560" y="83510"/>
                </a:lnTo>
                <a:lnTo>
                  <a:pt x="43570" y="83520"/>
                </a:lnTo>
                <a:lnTo>
                  <a:pt x="43570" y="83530"/>
                </a:lnTo>
                <a:lnTo>
                  <a:pt x="43550" y="83570"/>
                </a:lnTo>
                <a:lnTo>
                  <a:pt x="43470" y="83690"/>
                </a:lnTo>
                <a:lnTo>
                  <a:pt x="43450" y="83720"/>
                </a:lnTo>
                <a:lnTo>
                  <a:pt x="43450" y="83770"/>
                </a:lnTo>
                <a:lnTo>
                  <a:pt x="43440" y="83810"/>
                </a:lnTo>
                <a:lnTo>
                  <a:pt x="43420" y="83820"/>
                </a:lnTo>
                <a:lnTo>
                  <a:pt x="43360" y="83820"/>
                </a:lnTo>
                <a:lnTo>
                  <a:pt x="43300" y="83870"/>
                </a:lnTo>
                <a:lnTo>
                  <a:pt x="43260" y="83880"/>
                </a:lnTo>
                <a:lnTo>
                  <a:pt x="43220" y="83860"/>
                </a:lnTo>
                <a:close/>
                <a:moveTo>
                  <a:pt x="44040" y="83520"/>
                </a:moveTo>
                <a:lnTo>
                  <a:pt x="44010" y="83550"/>
                </a:lnTo>
                <a:lnTo>
                  <a:pt x="43980" y="83560"/>
                </a:lnTo>
                <a:lnTo>
                  <a:pt x="43960" y="83550"/>
                </a:lnTo>
                <a:lnTo>
                  <a:pt x="43940" y="83540"/>
                </a:lnTo>
                <a:lnTo>
                  <a:pt x="43930" y="83520"/>
                </a:lnTo>
                <a:lnTo>
                  <a:pt x="43920" y="83500"/>
                </a:lnTo>
                <a:lnTo>
                  <a:pt x="43920" y="83480"/>
                </a:lnTo>
                <a:lnTo>
                  <a:pt x="43920" y="83450"/>
                </a:lnTo>
                <a:lnTo>
                  <a:pt x="44010" y="83490"/>
                </a:lnTo>
                <a:lnTo>
                  <a:pt x="44040" y="83520"/>
                </a:lnTo>
                <a:close/>
                <a:moveTo>
                  <a:pt x="43770" y="83260"/>
                </a:moveTo>
                <a:lnTo>
                  <a:pt x="43760" y="83300"/>
                </a:lnTo>
                <a:lnTo>
                  <a:pt x="43730" y="83340"/>
                </a:lnTo>
                <a:lnTo>
                  <a:pt x="43520" y="83450"/>
                </a:lnTo>
                <a:lnTo>
                  <a:pt x="43490" y="83480"/>
                </a:lnTo>
                <a:lnTo>
                  <a:pt x="43480" y="83500"/>
                </a:lnTo>
                <a:lnTo>
                  <a:pt x="43470" y="83520"/>
                </a:lnTo>
                <a:lnTo>
                  <a:pt x="43450" y="83530"/>
                </a:lnTo>
                <a:lnTo>
                  <a:pt x="43400" y="83540"/>
                </a:lnTo>
                <a:lnTo>
                  <a:pt x="43350" y="83580"/>
                </a:lnTo>
                <a:lnTo>
                  <a:pt x="43320" y="83580"/>
                </a:lnTo>
                <a:lnTo>
                  <a:pt x="43330" y="83540"/>
                </a:lnTo>
                <a:lnTo>
                  <a:pt x="43350" y="83470"/>
                </a:lnTo>
                <a:lnTo>
                  <a:pt x="43380" y="83400"/>
                </a:lnTo>
                <a:lnTo>
                  <a:pt x="43410" y="83370"/>
                </a:lnTo>
                <a:lnTo>
                  <a:pt x="43430" y="83360"/>
                </a:lnTo>
                <a:lnTo>
                  <a:pt x="43490" y="83300"/>
                </a:lnTo>
                <a:lnTo>
                  <a:pt x="43500" y="83280"/>
                </a:lnTo>
                <a:lnTo>
                  <a:pt x="43520" y="83270"/>
                </a:lnTo>
                <a:lnTo>
                  <a:pt x="43670" y="83090"/>
                </a:lnTo>
                <a:lnTo>
                  <a:pt x="43680" y="83110"/>
                </a:lnTo>
                <a:lnTo>
                  <a:pt x="43720" y="83130"/>
                </a:lnTo>
                <a:lnTo>
                  <a:pt x="43730" y="83150"/>
                </a:lnTo>
                <a:lnTo>
                  <a:pt x="43750" y="83180"/>
                </a:lnTo>
                <a:lnTo>
                  <a:pt x="43760" y="83210"/>
                </a:lnTo>
                <a:lnTo>
                  <a:pt x="43760" y="83240"/>
                </a:lnTo>
                <a:lnTo>
                  <a:pt x="43770" y="83260"/>
                </a:lnTo>
                <a:close/>
                <a:moveTo>
                  <a:pt x="45190" y="83880"/>
                </a:moveTo>
                <a:lnTo>
                  <a:pt x="45200" y="83890"/>
                </a:lnTo>
                <a:lnTo>
                  <a:pt x="45220" y="83920"/>
                </a:lnTo>
                <a:lnTo>
                  <a:pt x="45230" y="83940"/>
                </a:lnTo>
                <a:lnTo>
                  <a:pt x="45230" y="83970"/>
                </a:lnTo>
                <a:lnTo>
                  <a:pt x="45220" y="84040"/>
                </a:lnTo>
                <a:lnTo>
                  <a:pt x="45200" y="84030"/>
                </a:lnTo>
                <a:lnTo>
                  <a:pt x="45170" y="84010"/>
                </a:lnTo>
                <a:lnTo>
                  <a:pt x="45150" y="83980"/>
                </a:lnTo>
                <a:lnTo>
                  <a:pt x="45140" y="83950"/>
                </a:lnTo>
                <a:lnTo>
                  <a:pt x="45120" y="83900"/>
                </a:lnTo>
                <a:lnTo>
                  <a:pt x="45110" y="83890"/>
                </a:lnTo>
                <a:lnTo>
                  <a:pt x="45030" y="83800"/>
                </a:lnTo>
                <a:lnTo>
                  <a:pt x="45010" y="83750"/>
                </a:lnTo>
                <a:lnTo>
                  <a:pt x="45010" y="83740"/>
                </a:lnTo>
                <a:lnTo>
                  <a:pt x="44900" y="83610"/>
                </a:lnTo>
                <a:lnTo>
                  <a:pt x="44830" y="83570"/>
                </a:lnTo>
                <a:lnTo>
                  <a:pt x="44730" y="83480"/>
                </a:lnTo>
                <a:lnTo>
                  <a:pt x="44630" y="83440"/>
                </a:lnTo>
                <a:lnTo>
                  <a:pt x="44500" y="83360"/>
                </a:lnTo>
                <a:lnTo>
                  <a:pt x="44460" y="83310"/>
                </a:lnTo>
                <a:lnTo>
                  <a:pt x="44470" y="83320"/>
                </a:lnTo>
                <a:lnTo>
                  <a:pt x="44480" y="83330"/>
                </a:lnTo>
                <a:lnTo>
                  <a:pt x="44500" y="83330"/>
                </a:lnTo>
                <a:lnTo>
                  <a:pt x="44510" y="83310"/>
                </a:lnTo>
                <a:lnTo>
                  <a:pt x="44530" y="83330"/>
                </a:lnTo>
                <a:lnTo>
                  <a:pt x="44540" y="83340"/>
                </a:lnTo>
                <a:lnTo>
                  <a:pt x="44560" y="83350"/>
                </a:lnTo>
                <a:lnTo>
                  <a:pt x="44580" y="83350"/>
                </a:lnTo>
                <a:lnTo>
                  <a:pt x="44570" y="83310"/>
                </a:lnTo>
                <a:lnTo>
                  <a:pt x="44540" y="83300"/>
                </a:lnTo>
                <a:lnTo>
                  <a:pt x="44510" y="83290"/>
                </a:lnTo>
                <a:lnTo>
                  <a:pt x="44480" y="83270"/>
                </a:lnTo>
                <a:lnTo>
                  <a:pt x="44460" y="83230"/>
                </a:lnTo>
                <a:lnTo>
                  <a:pt x="44460" y="83200"/>
                </a:lnTo>
                <a:lnTo>
                  <a:pt x="44480" y="83190"/>
                </a:lnTo>
                <a:lnTo>
                  <a:pt x="44520" y="83190"/>
                </a:lnTo>
                <a:lnTo>
                  <a:pt x="44490" y="83150"/>
                </a:lnTo>
                <a:lnTo>
                  <a:pt x="44490" y="83110"/>
                </a:lnTo>
                <a:lnTo>
                  <a:pt x="44520" y="83090"/>
                </a:lnTo>
                <a:lnTo>
                  <a:pt x="44560" y="83110"/>
                </a:lnTo>
                <a:lnTo>
                  <a:pt x="44550" y="83060"/>
                </a:lnTo>
                <a:lnTo>
                  <a:pt x="44570" y="83060"/>
                </a:lnTo>
                <a:lnTo>
                  <a:pt x="44600" y="83070"/>
                </a:lnTo>
                <a:lnTo>
                  <a:pt x="44630" y="83100"/>
                </a:lnTo>
                <a:lnTo>
                  <a:pt x="44680" y="83180"/>
                </a:lnTo>
                <a:lnTo>
                  <a:pt x="44720" y="83200"/>
                </a:lnTo>
                <a:lnTo>
                  <a:pt x="44750" y="83210"/>
                </a:lnTo>
                <a:lnTo>
                  <a:pt x="44780" y="83230"/>
                </a:lnTo>
                <a:lnTo>
                  <a:pt x="45060" y="83500"/>
                </a:lnTo>
                <a:lnTo>
                  <a:pt x="45100" y="83570"/>
                </a:lnTo>
                <a:lnTo>
                  <a:pt x="45160" y="83700"/>
                </a:lnTo>
                <a:lnTo>
                  <a:pt x="45190" y="83800"/>
                </a:lnTo>
                <a:lnTo>
                  <a:pt x="45190" y="83860"/>
                </a:lnTo>
                <a:lnTo>
                  <a:pt x="45190" y="83880"/>
                </a:lnTo>
                <a:close/>
                <a:moveTo>
                  <a:pt x="43300" y="83450"/>
                </a:moveTo>
                <a:lnTo>
                  <a:pt x="43260" y="83530"/>
                </a:lnTo>
                <a:lnTo>
                  <a:pt x="43240" y="83570"/>
                </a:lnTo>
                <a:lnTo>
                  <a:pt x="43200" y="83590"/>
                </a:lnTo>
                <a:lnTo>
                  <a:pt x="43140" y="83590"/>
                </a:lnTo>
                <a:lnTo>
                  <a:pt x="43140" y="83660"/>
                </a:lnTo>
                <a:lnTo>
                  <a:pt x="43110" y="83710"/>
                </a:lnTo>
                <a:lnTo>
                  <a:pt x="43080" y="83730"/>
                </a:lnTo>
                <a:lnTo>
                  <a:pt x="43050" y="83700"/>
                </a:lnTo>
                <a:lnTo>
                  <a:pt x="43030" y="83660"/>
                </a:lnTo>
                <a:lnTo>
                  <a:pt x="43040" y="83600"/>
                </a:lnTo>
                <a:lnTo>
                  <a:pt x="43070" y="83540"/>
                </a:lnTo>
                <a:lnTo>
                  <a:pt x="43100" y="83490"/>
                </a:lnTo>
                <a:lnTo>
                  <a:pt x="43210" y="83400"/>
                </a:lnTo>
                <a:lnTo>
                  <a:pt x="43240" y="83350"/>
                </a:lnTo>
                <a:lnTo>
                  <a:pt x="43180" y="83360"/>
                </a:lnTo>
                <a:lnTo>
                  <a:pt x="43160" y="83350"/>
                </a:lnTo>
                <a:lnTo>
                  <a:pt x="43150" y="83360"/>
                </a:lnTo>
                <a:lnTo>
                  <a:pt x="43150" y="83370"/>
                </a:lnTo>
                <a:lnTo>
                  <a:pt x="43140" y="83370"/>
                </a:lnTo>
                <a:lnTo>
                  <a:pt x="43130" y="83360"/>
                </a:lnTo>
                <a:lnTo>
                  <a:pt x="43130" y="83350"/>
                </a:lnTo>
                <a:lnTo>
                  <a:pt x="43120" y="83330"/>
                </a:lnTo>
                <a:lnTo>
                  <a:pt x="43130" y="83320"/>
                </a:lnTo>
                <a:lnTo>
                  <a:pt x="43130" y="83310"/>
                </a:lnTo>
                <a:lnTo>
                  <a:pt x="43150" y="83280"/>
                </a:lnTo>
                <a:lnTo>
                  <a:pt x="43240" y="82950"/>
                </a:lnTo>
                <a:lnTo>
                  <a:pt x="43300" y="82840"/>
                </a:lnTo>
                <a:lnTo>
                  <a:pt x="43300" y="82830"/>
                </a:lnTo>
                <a:lnTo>
                  <a:pt x="43330" y="82830"/>
                </a:lnTo>
                <a:lnTo>
                  <a:pt x="43340" y="82850"/>
                </a:lnTo>
                <a:lnTo>
                  <a:pt x="43340" y="82880"/>
                </a:lnTo>
                <a:lnTo>
                  <a:pt x="43320" y="82910"/>
                </a:lnTo>
                <a:lnTo>
                  <a:pt x="43330" y="82930"/>
                </a:lnTo>
                <a:lnTo>
                  <a:pt x="43340" y="82950"/>
                </a:lnTo>
                <a:lnTo>
                  <a:pt x="43360" y="82940"/>
                </a:lnTo>
                <a:lnTo>
                  <a:pt x="43440" y="82940"/>
                </a:lnTo>
                <a:lnTo>
                  <a:pt x="43460" y="82940"/>
                </a:lnTo>
                <a:lnTo>
                  <a:pt x="43470" y="82910"/>
                </a:lnTo>
                <a:lnTo>
                  <a:pt x="43540" y="82870"/>
                </a:lnTo>
                <a:lnTo>
                  <a:pt x="43560" y="82850"/>
                </a:lnTo>
                <a:lnTo>
                  <a:pt x="43570" y="82850"/>
                </a:lnTo>
                <a:lnTo>
                  <a:pt x="43560" y="82900"/>
                </a:lnTo>
                <a:lnTo>
                  <a:pt x="43530" y="82970"/>
                </a:lnTo>
                <a:lnTo>
                  <a:pt x="43500" y="83030"/>
                </a:lnTo>
                <a:lnTo>
                  <a:pt x="43450" y="83060"/>
                </a:lnTo>
                <a:lnTo>
                  <a:pt x="43410" y="83160"/>
                </a:lnTo>
                <a:lnTo>
                  <a:pt x="43380" y="83190"/>
                </a:lnTo>
                <a:lnTo>
                  <a:pt x="43360" y="83210"/>
                </a:lnTo>
                <a:lnTo>
                  <a:pt x="43340" y="83230"/>
                </a:lnTo>
                <a:lnTo>
                  <a:pt x="43320" y="83270"/>
                </a:lnTo>
                <a:lnTo>
                  <a:pt x="43350" y="83270"/>
                </a:lnTo>
                <a:lnTo>
                  <a:pt x="43390" y="83240"/>
                </a:lnTo>
                <a:lnTo>
                  <a:pt x="43420" y="83230"/>
                </a:lnTo>
                <a:lnTo>
                  <a:pt x="43410" y="83260"/>
                </a:lnTo>
                <a:lnTo>
                  <a:pt x="43400" y="83290"/>
                </a:lnTo>
                <a:lnTo>
                  <a:pt x="43380" y="83320"/>
                </a:lnTo>
                <a:lnTo>
                  <a:pt x="43350" y="83330"/>
                </a:lnTo>
                <a:lnTo>
                  <a:pt x="43340" y="83350"/>
                </a:lnTo>
                <a:lnTo>
                  <a:pt x="43300" y="83450"/>
                </a:lnTo>
                <a:close/>
                <a:moveTo>
                  <a:pt x="42730" y="82980"/>
                </a:moveTo>
                <a:lnTo>
                  <a:pt x="42710" y="83010"/>
                </a:lnTo>
                <a:lnTo>
                  <a:pt x="42680" y="83030"/>
                </a:lnTo>
                <a:lnTo>
                  <a:pt x="42660" y="83030"/>
                </a:lnTo>
                <a:lnTo>
                  <a:pt x="42630" y="83010"/>
                </a:lnTo>
                <a:lnTo>
                  <a:pt x="42620" y="82970"/>
                </a:lnTo>
                <a:lnTo>
                  <a:pt x="42640" y="82920"/>
                </a:lnTo>
                <a:lnTo>
                  <a:pt x="42660" y="82870"/>
                </a:lnTo>
                <a:lnTo>
                  <a:pt x="42670" y="82810"/>
                </a:lnTo>
                <a:lnTo>
                  <a:pt x="42650" y="82760"/>
                </a:lnTo>
                <a:lnTo>
                  <a:pt x="42670" y="82670"/>
                </a:lnTo>
                <a:lnTo>
                  <a:pt x="42740" y="82520"/>
                </a:lnTo>
                <a:lnTo>
                  <a:pt x="42770" y="82490"/>
                </a:lnTo>
                <a:lnTo>
                  <a:pt x="42810" y="82480"/>
                </a:lnTo>
                <a:lnTo>
                  <a:pt x="42850" y="82490"/>
                </a:lnTo>
                <a:lnTo>
                  <a:pt x="42870" y="82510"/>
                </a:lnTo>
                <a:lnTo>
                  <a:pt x="42900" y="82550"/>
                </a:lnTo>
                <a:lnTo>
                  <a:pt x="42890" y="82590"/>
                </a:lnTo>
                <a:lnTo>
                  <a:pt x="42870" y="82620"/>
                </a:lnTo>
                <a:lnTo>
                  <a:pt x="42850" y="82670"/>
                </a:lnTo>
                <a:lnTo>
                  <a:pt x="42890" y="82670"/>
                </a:lnTo>
                <a:lnTo>
                  <a:pt x="42840" y="82870"/>
                </a:lnTo>
                <a:lnTo>
                  <a:pt x="42820" y="82920"/>
                </a:lnTo>
                <a:lnTo>
                  <a:pt x="42800" y="82940"/>
                </a:lnTo>
                <a:lnTo>
                  <a:pt x="42750" y="82960"/>
                </a:lnTo>
                <a:lnTo>
                  <a:pt x="42730" y="82980"/>
                </a:lnTo>
                <a:close/>
                <a:moveTo>
                  <a:pt x="43870" y="82870"/>
                </a:moveTo>
                <a:lnTo>
                  <a:pt x="43890" y="82840"/>
                </a:lnTo>
                <a:lnTo>
                  <a:pt x="43910" y="82800"/>
                </a:lnTo>
                <a:lnTo>
                  <a:pt x="43920" y="82760"/>
                </a:lnTo>
                <a:lnTo>
                  <a:pt x="43860" y="82730"/>
                </a:lnTo>
                <a:lnTo>
                  <a:pt x="43830" y="82700"/>
                </a:lnTo>
                <a:lnTo>
                  <a:pt x="43820" y="82670"/>
                </a:lnTo>
                <a:lnTo>
                  <a:pt x="43850" y="82650"/>
                </a:lnTo>
                <a:lnTo>
                  <a:pt x="43850" y="82630"/>
                </a:lnTo>
                <a:lnTo>
                  <a:pt x="43810" y="82600"/>
                </a:lnTo>
                <a:lnTo>
                  <a:pt x="43760" y="82510"/>
                </a:lnTo>
                <a:lnTo>
                  <a:pt x="43730" y="82490"/>
                </a:lnTo>
                <a:lnTo>
                  <a:pt x="43750" y="82460"/>
                </a:lnTo>
                <a:lnTo>
                  <a:pt x="43910" y="82520"/>
                </a:lnTo>
                <a:lnTo>
                  <a:pt x="43980" y="82570"/>
                </a:lnTo>
                <a:lnTo>
                  <a:pt x="43990" y="82650"/>
                </a:lnTo>
                <a:lnTo>
                  <a:pt x="44010" y="82650"/>
                </a:lnTo>
                <a:lnTo>
                  <a:pt x="44080" y="82630"/>
                </a:lnTo>
                <a:lnTo>
                  <a:pt x="44070" y="82640"/>
                </a:lnTo>
                <a:lnTo>
                  <a:pt x="44060" y="82660"/>
                </a:lnTo>
                <a:lnTo>
                  <a:pt x="44060" y="82680"/>
                </a:lnTo>
                <a:lnTo>
                  <a:pt x="44100" y="82700"/>
                </a:lnTo>
                <a:lnTo>
                  <a:pt x="44090" y="82720"/>
                </a:lnTo>
                <a:lnTo>
                  <a:pt x="44090" y="82750"/>
                </a:lnTo>
                <a:lnTo>
                  <a:pt x="44090" y="82780"/>
                </a:lnTo>
                <a:lnTo>
                  <a:pt x="44120" y="82800"/>
                </a:lnTo>
                <a:lnTo>
                  <a:pt x="44150" y="82800"/>
                </a:lnTo>
                <a:lnTo>
                  <a:pt x="44230" y="82790"/>
                </a:lnTo>
                <a:lnTo>
                  <a:pt x="44250" y="82790"/>
                </a:lnTo>
                <a:lnTo>
                  <a:pt x="44250" y="82810"/>
                </a:lnTo>
                <a:lnTo>
                  <a:pt x="44260" y="82830"/>
                </a:lnTo>
                <a:lnTo>
                  <a:pt x="44270" y="82850"/>
                </a:lnTo>
                <a:lnTo>
                  <a:pt x="44290" y="82850"/>
                </a:lnTo>
                <a:lnTo>
                  <a:pt x="44330" y="82840"/>
                </a:lnTo>
                <a:lnTo>
                  <a:pt x="44350" y="82850"/>
                </a:lnTo>
                <a:lnTo>
                  <a:pt x="44370" y="82900"/>
                </a:lnTo>
                <a:lnTo>
                  <a:pt x="44340" y="82930"/>
                </a:lnTo>
                <a:lnTo>
                  <a:pt x="44290" y="82950"/>
                </a:lnTo>
                <a:lnTo>
                  <a:pt x="44260" y="82950"/>
                </a:lnTo>
                <a:lnTo>
                  <a:pt x="44330" y="82980"/>
                </a:lnTo>
                <a:lnTo>
                  <a:pt x="44370" y="82990"/>
                </a:lnTo>
                <a:lnTo>
                  <a:pt x="44410" y="82990"/>
                </a:lnTo>
                <a:lnTo>
                  <a:pt x="44480" y="82950"/>
                </a:lnTo>
                <a:lnTo>
                  <a:pt x="44490" y="82960"/>
                </a:lnTo>
                <a:lnTo>
                  <a:pt x="44470" y="83030"/>
                </a:lnTo>
                <a:lnTo>
                  <a:pt x="44460" y="83060"/>
                </a:lnTo>
                <a:lnTo>
                  <a:pt x="44410" y="83150"/>
                </a:lnTo>
                <a:lnTo>
                  <a:pt x="44400" y="83170"/>
                </a:lnTo>
                <a:lnTo>
                  <a:pt x="44360" y="83180"/>
                </a:lnTo>
                <a:lnTo>
                  <a:pt x="44310" y="83180"/>
                </a:lnTo>
                <a:lnTo>
                  <a:pt x="44260" y="83170"/>
                </a:lnTo>
                <a:lnTo>
                  <a:pt x="44220" y="83150"/>
                </a:lnTo>
                <a:lnTo>
                  <a:pt x="44200" y="83110"/>
                </a:lnTo>
                <a:lnTo>
                  <a:pt x="44190" y="83090"/>
                </a:lnTo>
                <a:lnTo>
                  <a:pt x="44150" y="83070"/>
                </a:lnTo>
                <a:lnTo>
                  <a:pt x="44120" y="83080"/>
                </a:lnTo>
                <a:lnTo>
                  <a:pt x="44100" y="83070"/>
                </a:lnTo>
                <a:lnTo>
                  <a:pt x="44100" y="83040"/>
                </a:lnTo>
                <a:lnTo>
                  <a:pt x="44090" y="83030"/>
                </a:lnTo>
                <a:lnTo>
                  <a:pt x="44080" y="83020"/>
                </a:lnTo>
                <a:lnTo>
                  <a:pt x="44060" y="83010"/>
                </a:lnTo>
                <a:lnTo>
                  <a:pt x="43990" y="83010"/>
                </a:lnTo>
                <a:lnTo>
                  <a:pt x="43970" y="82980"/>
                </a:lnTo>
                <a:lnTo>
                  <a:pt x="43960" y="82940"/>
                </a:lnTo>
                <a:lnTo>
                  <a:pt x="43950" y="82920"/>
                </a:lnTo>
                <a:lnTo>
                  <a:pt x="43870" y="82870"/>
                </a:lnTo>
                <a:close/>
                <a:moveTo>
                  <a:pt x="45040" y="82550"/>
                </a:moveTo>
                <a:lnTo>
                  <a:pt x="45070" y="82590"/>
                </a:lnTo>
                <a:lnTo>
                  <a:pt x="45080" y="82640"/>
                </a:lnTo>
                <a:lnTo>
                  <a:pt x="45080" y="82680"/>
                </a:lnTo>
                <a:lnTo>
                  <a:pt x="45060" y="82710"/>
                </a:lnTo>
                <a:lnTo>
                  <a:pt x="45040" y="82690"/>
                </a:lnTo>
                <a:lnTo>
                  <a:pt x="45030" y="82680"/>
                </a:lnTo>
                <a:lnTo>
                  <a:pt x="45010" y="82670"/>
                </a:lnTo>
                <a:lnTo>
                  <a:pt x="45000" y="82670"/>
                </a:lnTo>
                <a:lnTo>
                  <a:pt x="45010" y="82710"/>
                </a:lnTo>
                <a:lnTo>
                  <a:pt x="45040" y="82750"/>
                </a:lnTo>
                <a:lnTo>
                  <a:pt x="45030" y="82780"/>
                </a:lnTo>
                <a:lnTo>
                  <a:pt x="44990" y="82790"/>
                </a:lnTo>
                <a:lnTo>
                  <a:pt x="44960" y="82770"/>
                </a:lnTo>
                <a:lnTo>
                  <a:pt x="44930" y="82740"/>
                </a:lnTo>
                <a:lnTo>
                  <a:pt x="44900" y="82700"/>
                </a:lnTo>
                <a:lnTo>
                  <a:pt x="44890" y="82620"/>
                </a:lnTo>
                <a:lnTo>
                  <a:pt x="44870" y="82560"/>
                </a:lnTo>
                <a:lnTo>
                  <a:pt x="44850" y="82510"/>
                </a:lnTo>
                <a:lnTo>
                  <a:pt x="44830" y="82490"/>
                </a:lnTo>
                <a:lnTo>
                  <a:pt x="44790" y="82470"/>
                </a:lnTo>
                <a:lnTo>
                  <a:pt x="44770" y="82430"/>
                </a:lnTo>
                <a:lnTo>
                  <a:pt x="44770" y="82380"/>
                </a:lnTo>
                <a:lnTo>
                  <a:pt x="44770" y="82330"/>
                </a:lnTo>
                <a:lnTo>
                  <a:pt x="44790" y="82310"/>
                </a:lnTo>
                <a:lnTo>
                  <a:pt x="44830" y="82330"/>
                </a:lnTo>
                <a:lnTo>
                  <a:pt x="44890" y="82390"/>
                </a:lnTo>
                <a:lnTo>
                  <a:pt x="44920" y="82400"/>
                </a:lnTo>
                <a:lnTo>
                  <a:pt x="44930" y="82390"/>
                </a:lnTo>
                <a:lnTo>
                  <a:pt x="44930" y="82400"/>
                </a:lnTo>
                <a:lnTo>
                  <a:pt x="44940" y="82420"/>
                </a:lnTo>
                <a:lnTo>
                  <a:pt x="44940" y="82450"/>
                </a:lnTo>
                <a:lnTo>
                  <a:pt x="44930" y="82500"/>
                </a:lnTo>
                <a:lnTo>
                  <a:pt x="44930" y="82530"/>
                </a:lnTo>
                <a:lnTo>
                  <a:pt x="44950" y="82540"/>
                </a:lnTo>
                <a:lnTo>
                  <a:pt x="45010" y="82530"/>
                </a:lnTo>
                <a:lnTo>
                  <a:pt x="45040" y="82550"/>
                </a:lnTo>
                <a:close/>
                <a:moveTo>
                  <a:pt x="43040" y="83330"/>
                </a:moveTo>
                <a:lnTo>
                  <a:pt x="43020" y="83350"/>
                </a:lnTo>
                <a:lnTo>
                  <a:pt x="43020" y="83380"/>
                </a:lnTo>
                <a:lnTo>
                  <a:pt x="43040" y="83420"/>
                </a:lnTo>
                <a:lnTo>
                  <a:pt x="43050" y="83450"/>
                </a:lnTo>
                <a:lnTo>
                  <a:pt x="42930" y="83650"/>
                </a:lnTo>
                <a:lnTo>
                  <a:pt x="42910" y="83670"/>
                </a:lnTo>
                <a:lnTo>
                  <a:pt x="42890" y="83660"/>
                </a:lnTo>
                <a:lnTo>
                  <a:pt x="42890" y="83620"/>
                </a:lnTo>
                <a:lnTo>
                  <a:pt x="42940" y="83490"/>
                </a:lnTo>
                <a:lnTo>
                  <a:pt x="42860" y="83600"/>
                </a:lnTo>
                <a:lnTo>
                  <a:pt x="42820" y="83630"/>
                </a:lnTo>
                <a:lnTo>
                  <a:pt x="42800" y="83580"/>
                </a:lnTo>
                <a:lnTo>
                  <a:pt x="42830" y="83550"/>
                </a:lnTo>
                <a:lnTo>
                  <a:pt x="42860" y="83520"/>
                </a:lnTo>
                <a:lnTo>
                  <a:pt x="42880" y="83480"/>
                </a:lnTo>
                <a:lnTo>
                  <a:pt x="42890" y="83430"/>
                </a:lnTo>
                <a:lnTo>
                  <a:pt x="42850" y="83450"/>
                </a:lnTo>
                <a:lnTo>
                  <a:pt x="42830" y="83430"/>
                </a:lnTo>
                <a:lnTo>
                  <a:pt x="42810" y="83410"/>
                </a:lnTo>
                <a:lnTo>
                  <a:pt x="42780" y="83380"/>
                </a:lnTo>
                <a:lnTo>
                  <a:pt x="42750" y="83350"/>
                </a:lnTo>
                <a:lnTo>
                  <a:pt x="42720" y="83310"/>
                </a:lnTo>
                <a:lnTo>
                  <a:pt x="42710" y="83270"/>
                </a:lnTo>
                <a:lnTo>
                  <a:pt x="42730" y="83230"/>
                </a:lnTo>
                <a:lnTo>
                  <a:pt x="42800" y="83230"/>
                </a:lnTo>
                <a:lnTo>
                  <a:pt x="42810" y="83180"/>
                </a:lnTo>
                <a:lnTo>
                  <a:pt x="42830" y="83170"/>
                </a:lnTo>
                <a:lnTo>
                  <a:pt x="42880" y="83140"/>
                </a:lnTo>
                <a:lnTo>
                  <a:pt x="42900" y="83110"/>
                </a:lnTo>
                <a:lnTo>
                  <a:pt x="42860" y="83110"/>
                </a:lnTo>
                <a:lnTo>
                  <a:pt x="42830" y="83130"/>
                </a:lnTo>
                <a:lnTo>
                  <a:pt x="42800" y="83130"/>
                </a:lnTo>
                <a:lnTo>
                  <a:pt x="42780" y="83090"/>
                </a:lnTo>
                <a:lnTo>
                  <a:pt x="42830" y="82990"/>
                </a:lnTo>
                <a:lnTo>
                  <a:pt x="42870" y="82860"/>
                </a:lnTo>
                <a:lnTo>
                  <a:pt x="42920" y="82780"/>
                </a:lnTo>
                <a:lnTo>
                  <a:pt x="42990" y="82850"/>
                </a:lnTo>
                <a:lnTo>
                  <a:pt x="42960" y="82900"/>
                </a:lnTo>
                <a:lnTo>
                  <a:pt x="43000" y="82920"/>
                </a:lnTo>
                <a:lnTo>
                  <a:pt x="43050" y="82940"/>
                </a:lnTo>
                <a:lnTo>
                  <a:pt x="43090" y="82970"/>
                </a:lnTo>
                <a:lnTo>
                  <a:pt x="43100" y="82930"/>
                </a:lnTo>
                <a:lnTo>
                  <a:pt x="43140" y="82880"/>
                </a:lnTo>
                <a:lnTo>
                  <a:pt x="43150" y="82850"/>
                </a:lnTo>
                <a:lnTo>
                  <a:pt x="43110" y="82850"/>
                </a:lnTo>
                <a:lnTo>
                  <a:pt x="43080" y="82830"/>
                </a:lnTo>
                <a:lnTo>
                  <a:pt x="43080" y="82800"/>
                </a:lnTo>
                <a:lnTo>
                  <a:pt x="43110" y="82750"/>
                </a:lnTo>
                <a:lnTo>
                  <a:pt x="43070" y="82710"/>
                </a:lnTo>
                <a:lnTo>
                  <a:pt x="43060" y="82690"/>
                </a:lnTo>
                <a:lnTo>
                  <a:pt x="43050" y="82660"/>
                </a:lnTo>
                <a:lnTo>
                  <a:pt x="43060" y="82630"/>
                </a:lnTo>
                <a:lnTo>
                  <a:pt x="43080" y="82630"/>
                </a:lnTo>
                <a:lnTo>
                  <a:pt x="43100" y="82630"/>
                </a:lnTo>
                <a:lnTo>
                  <a:pt x="43130" y="82630"/>
                </a:lnTo>
                <a:lnTo>
                  <a:pt x="43130" y="82610"/>
                </a:lnTo>
                <a:lnTo>
                  <a:pt x="43100" y="82580"/>
                </a:lnTo>
                <a:lnTo>
                  <a:pt x="43090" y="82550"/>
                </a:lnTo>
                <a:lnTo>
                  <a:pt x="43100" y="82500"/>
                </a:lnTo>
                <a:lnTo>
                  <a:pt x="43110" y="82460"/>
                </a:lnTo>
                <a:lnTo>
                  <a:pt x="43090" y="82450"/>
                </a:lnTo>
                <a:lnTo>
                  <a:pt x="43070" y="82450"/>
                </a:lnTo>
                <a:lnTo>
                  <a:pt x="43050" y="82450"/>
                </a:lnTo>
                <a:lnTo>
                  <a:pt x="43020" y="82450"/>
                </a:lnTo>
                <a:lnTo>
                  <a:pt x="43030" y="82410"/>
                </a:lnTo>
                <a:lnTo>
                  <a:pt x="43040" y="82400"/>
                </a:lnTo>
                <a:lnTo>
                  <a:pt x="43050" y="82390"/>
                </a:lnTo>
                <a:lnTo>
                  <a:pt x="43050" y="82360"/>
                </a:lnTo>
                <a:lnTo>
                  <a:pt x="42980" y="82310"/>
                </a:lnTo>
                <a:lnTo>
                  <a:pt x="42980" y="82250"/>
                </a:lnTo>
                <a:lnTo>
                  <a:pt x="43020" y="82210"/>
                </a:lnTo>
                <a:lnTo>
                  <a:pt x="43090" y="82200"/>
                </a:lnTo>
                <a:lnTo>
                  <a:pt x="43070" y="82220"/>
                </a:lnTo>
                <a:lnTo>
                  <a:pt x="43090" y="82240"/>
                </a:lnTo>
                <a:lnTo>
                  <a:pt x="43100" y="82260"/>
                </a:lnTo>
                <a:lnTo>
                  <a:pt x="43140" y="82280"/>
                </a:lnTo>
                <a:lnTo>
                  <a:pt x="43170" y="82250"/>
                </a:lnTo>
                <a:lnTo>
                  <a:pt x="43190" y="82250"/>
                </a:lnTo>
                <a:lnTo>
                  <a:pt x="43220" y="82280"/>
                </a:lnTo>
                <a:lnTo>
                  <a:pt x="43240" y="82320"/>
                </a:lnTo>
                <a:lnTo>
                  <a:pt x="43220" y="82380"/>
                </a:lnTo>
                <a:lnTo>
                  <a:pt x="43250" y="82480"/>
                </a:lnTo>
                <a:lnTo>
                  <a:pt x="43220" y="82530"/>
                </a:lnTo>
                <a:lnTo>
                  <a:pt x="43250" y="82550"/>
                </a:lnTo>
                <a:lnTo>
                  <a:pt x="43260" y="82590"/>
                </a:lnTo>
                <a:lnTo>
                  <a:pt x="43260" y="82640"/>
                </a:lnTo>
                <a:lnTo>
                  <a:pt x="43270" y="82690"/>
                </a:lnTo>
                <a:lnTo>
                  <a:pt x="43260" y="82690"/>
                </a:lnTo>
                <a:lnTo>
                  <a:pt x="43240" y="82700"/>
                </a:lnTo>
                <a:lnTo>
                  <a:pt x="43220" y="82710"/>
                </a:lnTo>
                <a:lnTo>
                  <a:pt x="43230" y="82760"/>
                </a:lnTo>
                <a:lnTo>
                  <a:pt x="43230" y="82790"/>
                </a:lnTo>
                <a:lnTo>
                  <a:pt x="43220" y="82830"/>
                </a:lnTo>
                <a:lnTo>
                  <a:pt x="43200" y="82910"/>
                </a:lnTo>
                <a:lnTo>
                  <a:pt x="43160" y="82980"/>
                </a:lnTo>
                <a:lnTo>
                  <a:pt x="43150" y="83020"/>
                </a:lnTo>
                <a:lnTo>
                  <a:pt x="43150" y="83120"/>
                </a:lnTo>
                <a:lnTo>
                  <a:pt x="43140" y="83170"/>
                </a:lnTo>
                <a:lnTo>
                  <a:pt x="43130" y="83190"/>
                </a:lnTo>
                <a:lnTo>
                  <a:pt x="43100" y="83210"/>
                </a:lnTo>
                <a:lnTo>
                  <a:pt x="43060" y="83310"/>
                </a:lnTo>
                <a:lnTo>
                  <a:pt x="43040" y="83330"/>
                </a:lnTo>
                <a:close/>
                <a:moveTo>
                  <a:pt x="44760" y="82560"/>
                </a:moveTo>
                <a:lnTo>
                  <a:pt x="44780" y="82570"/>
                </a:lnTo>
                <a:lnTo>
                  <a:pt x="44790" y="82590"/>
                </a:lnTo>
                <a:lnTo>
                  <a:pt x="44790" y="82610"/>
                </a:lnTo>
                <a:lnTo>
                  <a:pt x="44800" y="82640"/>
                </a:lnTo>
                <a:lnTo>
                  <a:pt x="44790" y="82670"/>
                </a:lnTo>
                <a:lnTo>
                  <a:pt x="44780" y="82680"/>
                </a:lnTo>
                <a:lnTo>
                  <a:pt x="44770" y="82680"/>
                </a:lnTo>
                <a:lnTo>
                  <a:pt x="44700" y="82730"/>
                </a:lnTo>
                <a:lnTo>
                  <a:pt x="44640" y="82740"/>
                </a:lnTo>
                <a:lnTo>
                  <a:pt x="44570" y="82720"/>
                </a:lnTo>
                <a:lnTo>
                  <a:pt x="44240" y="82460"/>
                </a:lnTo>
                <a:lnTo>
                  <a:pt x="44220" y="82440"/>
                </a:lnTo>
                <a:lnTo>
                  <a:pt x="44230" y="82390"/>
                </a:lnTo>
                <a:lnTo>
                  <a:pt x="44260" y="82360"/>
                </a:lnTo>
                <a:lnTo>
                  <a:pt x="44310" y="82390"/>
                </a:lnTo>
                <a:lnTo>
                  <a:pt x="44330" y="82350"/>
                </a:lnTo>
                <a:lnTo>
                  <a:pt x="44350" y="82350"/>
                </a:lnTo>
                <a:lnTo>
                  <a:pt x="44380" y="82360"/>
                </a:lnTo>
                <a:lnTo>
                  <a:pt x="44410" y="82350"/>
                </a:lnTo>
                <a:lnTo>
                  <a:pt x="44420" y="82310"/>
                </a:lnTo>
                <a:lnTo>
                  <a:pt x="44420" y="82270"/>
                </a:lnTo>
                <a:lnTo>
                  <a:pt x="44410" y="82220"/>
                </a:lnTo>
                <a:lnTo>
                  <a:pt x="44390" y="82190"/>
                </a:lnTo>
                <a:lnTo>
                  <a:pt x="44390" y="82160"/>
                </a:lnTo>
                <a:lnTo>
                  <a:pt x="44440" y="82160"/>
                </a:lnTo>
                <a:lnTo>
                  <a:pt x="44500" y="82170"/>
                </a:lnTo>
                <a:lnTo>
                  <a:pt x="44530" y="82160"/>
                </a:lnTo>
                <a:lnTo>
                  <a:pt x="44480" y="82050"/>
                </a:lnTo>
                <a:lnTo>
                  <a:pt x="44470" y="82010"/>
                </a:lnTo>
                <a:lnTo>
                  <a:pt x="44480" y="81970"/>
                </a:lnTo>
                <a:lnTo>
                  <a:pt x="44510" y="81970"/>
                </a:lnTo>
                <a:lnTo>
                  <a:pt x="44550" y="81990"/>
                </a:lnTo>
                <a:lnTo>
                  <a:pt x="44570" y="82020"/>
                </a:lnTo>
                <a:lnTo>
                  <a:pt x="44590" y="82060"/>
                </a:lnTo>
                <a:lnTo>
                  <a:pt x="44600" y="82100"/>
                </a:lnTo>
                <a:lnTo>
                  <a:pt x="44600" y="82150"/>
                </a:lnTo>
                <a:lnTo>
                  <a:pt x="44610" y="82190"/>
                </a:lnTo>
                <a:lnTo>
                  <a:pt x="44620" y="82240"/>
                </a:lnTo>
                <a:lnTo>
                  <a:pt x="44630" y="82270"/>
                </a:lnTo>
                <a:lnTo>
                  <a:pt x="44680" y="82330"/>
                </a:lnTo>
                <a:lnTo>
                  <a:pt x="44680" y="82380"/>
                </a:lnTo>
                <a:lnTo>
                  <a:pt x="44670" y="82420"/>
                </a:lnTo>
                <a:lnTo>
                  <a:pt x="44650" y="82450"/>
                </a:lnTo>
                <a:lnTo>
                  <a:pt x="44650" y="82490"/>
                </a:lnTo>
                <a:lnTo>
                  <a:pt x="44660" y="82500"/>
                </a:lnTo>
                <a:lnTo>
                  <a:pt x="44670" y="82500"/>
                </a:lnTo>
                <a:lnTo>
                  <a:pt x="44690" y="82500"/>
                </a:lnTo>
                <a:lnTo>
                  <a:pt x="44710" y="82510"/>
                </a:lnTo>
                <a:lnTo>
                  <a:pt x="44760" y="82560"/>
                </a:lnTo>
                <a:close/>
                <a:moveTo>
                  <a:pt x="44300" y="81640"/>
                </a:moveTo>
                <a:lnTo>
                  <a:pt x="44260" y="81630"/>
                </a:lnTo>
                <a:lnTo>
                  <a:pt x="44230" y="81590"/>
                </a:lnTo>
                <a:lnTo>
                  <a:pt x="44220" y="81550"/>
                </a:lnTo>
                <a:lnTo>
                  <a:pt x="44260" y="81500"/>
                </a:lnTo>
                <a:lnTo>
                  <a:pt x="44210" y="81480"/>
                </a:lnTo>
                <a:lnTo>
                  <a:pt x="44190" y="81430"/>
                </a:lnTo>
                <a:lnTo>
                  <a:pt x="44180" y="81350"/>
                </a:lnTo>
                <a:lnTo>
                  <a:pt x="44180" y="81270"/>
                </a:lnTo>
                <a:lnTo>
                  <a:pt x="44200" y="81250"/>
                </a:lnTo>
                <a:lnTo>
                  <a:pt x="44230" y="81250"/>
                </a:lnTo>
                <a:lnTo>
                  <a:pt x="44270" y="81260"/>
                </a:lnTo>
                <a:lnTo>
                  <a:pt x="44290" y="81250"/>
                </a:lnTo>
                <a:lnTo>
                  <a:pt x="44310" y="81230"/>
                </a:lnTo>
                <a:lnTo>
                  <a:pt x="44340" y="81230"/>
                </a:lnTo>
                <a:lnTo>
                  <a:pt x="44360" y="81240"/>
                </a:lnTo>
                <a:lnTo>
                  <a:pt x="44370" y="81270"/>
                </a:lnTo>
                <a:lnTo>
                  <a:pt x="44370" y="81300"/>
                </a:lnTo>
                <a:lnTo>
                  <a:pt x="44380" y="81330"/>
                </a:lnTo>
                <a:lnTo>
                  <a:pt x="44400" y="81380"/>
                </a:lnTo>
                <a:lnTo>
                  <a:pt x="44410" y="81410"/>
                </a:lnTo>
                <a:lnTo>
                  <a:pt x="44450" y="81480"/>
                </a:lnTo>
                <a:lnTo>
                  <a:pt x="44460" y="81500"/>
                </a:lnTo>
                <a:lnTo>
                  <a:pt x="44470" y="81570"/>
                </a:lnTo>
                <a:lnTo>
                  <a:pt x="44460" y="81650"/>
                </a:lnTo>
                <a:lnTo>
                  <a:pt x="44440" y="81700"/>
                </a:lnTo>
                <a:lnTo>
                  <a:pt x="44410" y="81700"/>
                </a:lnTo>
                <a:lnTo>
                  <a:pt x="44370" y="81620"/>
                </a:lnTo>
                <a:lnTo>
                  <a:pt x="44360" y="81600"/>
                </a:lnTo>
                <a:lnTo>
                  <a:pt x="44340" y="81600"/>
                </a:lnTo>
                <a:lnTo>
                  <a:pt x="44320" y="81630"/>
                </a:lnTo>
                <a:lnTo>
                  <a:pt x="44300" y="81640"/>
                </a:lnTo>
                <a:close/>
                <a:moveTo>
                  <a:pt x="42800" y="81360"/>
                </a:moveTo>
                <a:lnTo>
                  <a:pt x="42820" y="81380"/>
                </a:lnTo>
                <a:lnTo>
                  <a:pt x="42840" y="81400"/>
                </a:lnTo>
                <a:lnTo>
                  <a:pt x="42850" y="81420"/>
                </a:lnTo>
                <a:lnTo>
                  <a:pt x="42850" y="81450"/>
                </a:lnTo>
                <a:lnTo>
                  <a:pt x="42850" y="81490"/>
                </a:lnTo>
                <a:lnTo>
                  <a:pt x="42840" y="81540"/>
                </a:lnTo>
                <a:lnTo>
                  <a:pt x="42830" y="81580"/>
                </a:lnTo>
                <a:lnTo>
                  <a:pt x="42810" y="81600"/>
                </a:lnTo>
                <a:lnTo>
                  <a:pt x="42790" y="81600"/>
                </a:lnTo>
                <a:lnTo>
                  <a:pt x="42750" y="81580"/>
                </a:lnTo>
                <a:lnTo>
                  <a:pt x="42710" y="81570"/>
                </a:lnTo>
                <a:lnTo>
                  <a:pt x="42700" y="81590"/>
                </a:lnTo>
                <a:lnTo>
                  <a:pt x="42700" y="81640"/>
                </a:lnTo>
                <a:lnTo>
                  <a:pt x="42680" y="81660"/>
                </a:lnTo>
                <a:lnTo>
                  <a:pt x="42670" y="81680"/>
                </a:lnTo>
                <a:lnTo>
                  <a:pt x="42650" y="81700"/>
                </a:lnTo>
                <a:lnTo>
                  <a:pt x="42640" y="81720"/>
                </a:lnTo>
                <a:lnTo>
                  <a:pt x="42640" y="81740"/>
                </a:lnTo>
                <a:lnTo>
                  <a:pt x="42650" y="81760"/>
                </a:lnTo>
                <a:lnTo>
                  <a:pt x="42640" y="81770"/>
                </a:lnTo>
                <a:lnTo>
                  <a:pt x="42630" y="81780"/>
                </a:lnTo>
                <a:lnTo>
                  <a:pt x="42620" y="81770"/>
                </a:lnTo>
                <a:lnTo>
                  <a:pt x="42610" y="81760"/>
                </a:lnTo>
                <a:lnTo>
                  <a:pt x="42600" y="81750"/>
                </a:lnTo>
                <a:lnTo>
                  <a:pt x="42600" y="81710"/>
                </a:lnTo>
                <a:lnTo>
                  <a:pt x="42580" y="81680"/>
                </a:lnTo>
                <a:lnTo>
                  <a:pt x="42570" y="81660"/>
                </a:lnTo>
                <a:lnTo>
                  <a:pt x="42550" y="81640"/>
                </a:lnTo>
                <a:lnTo>
                  <a:pt x="42560" y="81710"/>
                </a:lnTo>
                <a:lnTo>
                  <a:pt x="42590" y="81870"/>
                </a:lnTo>
                <a:lnTo>
                  <a:pt x="42600" y="81950"/>
                </a:lnTo>
                <a:lnTo>
                  <a:pt x="42580" y="82050"/>
                </a:lnTo>
                <a:lnTo>
                  <a:pt x="42550" y="82070"/>
                </a:lnTo>
                <a:lnTo>
                  <a:pt x="42500" y="82050"/>
                </a:lnTo>
                <a:lnTo>
                  <a:pt x="42450" y="82000"/>
                </a:lnTo>
                <a:lnTo>
                  <a:pt x="42440" y="82080"/>
                </a:lnTo>
                <a:lnTo>
                  <a:pt x="42460" y="82130"/>
                </a:lnTo>
                <a:lnTo>
                  <a:pt x="42470" y="82150"/>
                </a:lnTo>
                <a:lnTo>
                  <a:pt x="42410" y="82160"/>
                </a:lnTo>
                <a:lnTo>
                  <a:pt x="42380" y="82170"/>
                </a:lnTo>
                <a:lnTo>
                  <a:pt x="42320" y="82230"/>
                </a:lnTo>
                <a:lnTo>
                  <a:pt x="42290" y="82240"/>
                </a:lnTo>
                <a:lnTo>
                  <a:pt x="42280" y="82240"/>
                </a:lnTo>
                <a:lnTo>
                  <a:pt x="42270" y="82230"/>
                </a:lnTo>
                <a:lnTo>
                  <a:pt x="42270" y="82210"/>
                </a:lnTo>
                <a:lnTo>
                  <a:pt x="42260" y="82190"/>
                </a:lnTo>
                <a:lnTo>
                  <a:pt x="42270" y="82160"/>
                </a:lnTo>
                <a:lnTo>
                  <a:pt x="42270" y="82140"/>
                </a:lnTo>
                <a:lnTo>
                  <a:pt x="42260" y="82120"/>
                </a:lnTo>
                <a:lnTo>
                  <a:pt x="42250" y="82100"/>
                </a:lnTo>
                <a:lnTo>
                  <a:pt x="42250" y="82080"/>
                </a:lnTo>
                <a:lnTo>
                  <a:pt x="42260" y="82070"/>
                </a:lnTo>
                <a:lnTo>
                  <a:pt x="42270" y="81980"/>
                </a:lnTo>
                <a:lnTo>
                  <a:pt x="42270" y="81960"/>
                </a:lnTo>
                <a:lnTo>
                  <a:pt x="42290" y="81960"/>
                </a:lnTo>
                <a:lnTo>
                  <a:pt x="42300" y="81940"/>
                </a:lnTo>
                <a:lnTo>
                  <a:pt x="42320" y="81930"/>
                </a:lnTo>
                <a:lnTo>
                  <a:pt x="42330" y="81910"/>
                </a:lnTo>
                <a:lnTo>
                  <a:pt x="42350" y="81890"/>
                </a:lnTo>
                <a:lnTo>
                  <a:pt x="42390" y="81880"/>
                </a:lnTo>
                <a:lnTo>
                  <a:pt x="42410" y="81860"/>
                </a:lnTo>
                <a:lnTo>
                  <a:pt x="42430" y="81830"/>
                </a:lnTo>
                <a:lnTo>
                  <a:pt x="42430" y="81810"/>
                </a:lnTo>
                <a:lnTo>
                  <a:pt x="42430" y="81790"/>
                </a:lnTo>
                <a:lnTo>
                  <a:pt x="42420" y="81760"/>
                </a:lnTo>
                <a:lnTo>
                  <a:pt x="42440" y="81600"/>
                </a:lnTo>
                <a:lnTo>
                  <a:pt x="42450" y="81580"/>
                </a:lnTo>
                <a:lnTo>
                  <a:pt x="42470" y="81530"/>
                </a:lnTo>
                <a:lnTo>
                  <a:pt x="42480" y="81520"/>
                </a:lnTo>
                <a:lnTo>
                  <a:pt x="42490" y="81520"/>
                </a:lnTo>
                <a:lnTo>
                  <a:pt x="42500" y="81510"/>
                </a:lnTo>
                <a:lnTo>
                  <a:pt x="42500" y="81490"/>
                </a:lnTo>
                <a:lnTo>
                  <a:pt x="42500" y="81470"/>
                </a:lnTo>
                <a:lnTo>
                  <a:pt x="42490" y="81470"/>
                </a:lnTo>
                <a:lnTo>
                  <a:pt x="42470" y="81470"/>
                </a:lnTo>
                <a:lnTo>
                  <a:pt x="42460" y="81460"/>
                </a:lnTo>
                <a:lnTo>
                  <a:pt x="42450" y="81420"/>
                </a:lnTo>
                <a:lnTo>
                  <a:pt x="42440" y="81350"/>
                </a:lnTo>
                <a:lnTo>
                  <a:pt x="42440" y="81290"/>
                </a:lnTo>
                <a:lnTo>
                  <a:pt x="42470" y="81260"/>
                </a:lnTo>
                <a:lnTo>
                  <a:pt x="42510" y="81240"/>
                </a:lnTo>
                <a:lnTo>
                  <a:pt x="42550" y="81200"/>
                </a:lnTo>
                <a:lnTo>
                  <a:pt x="42580" y="81170"/>
                </a:lnTo>
                <a:lnTo>
                  <a:pt x="42610" y="81190"/>
                </a:lnTo>
                <a:lnTo>
                  <a:pt x="42610" y="81230"/>
                </a:lnTo>
                <a:lnTo>
                  <a:pt x="42580" y="81390"/>
                </a:lnTo>
                <a:lnTo>
                  <a:pt x="42560" y="81460"/>
                </a:lnTo>
                <a:lnTo>
                  <a:pt x="42570" y="81470"/>
                </a:lnTo>
                <a:lnTo>
                  <a:pt x="42590" y="81470"/>
                </a:lnTo>
                <a:lnTo>
                  <a:pt x="42610" y="81450"/>
                </a:lnTo>
                <a:lnTo>
                  <a:pt x="42620" y="81430"/>
                </a:lnTo>
                <a:lnTo>
                  <a:pt x="42630" y="81350"/>
                </a:lnTo>
                <a:lnTo>
                  <a:pt x="42640" y="81320"/>
                </a:lnTo>
                <a:lnTo>
                  <a:pt x="42640" y="81310"/>
                </a:lnTo>
                <a:lnTo>
                  <a:pt x="42640" y="81290"/>
                </a:lnTo>
                <a:lnTo>
                  <a:pt x="42640" y="81270"/>
                </a:lnTo>
                <a:lnTo>
                  <a:pt x="42660" y="81260"/>
                </a:lnTo>
                <a:lnTo>
                  <a:pt x="42670" y="81270"/>
                </a:lnTo>
                <a:lnTo>
                  <a:pt x="42690" y="81280"/>
                </a:lnTo>
                <a:lnTo>
                  <a:pt x="42700" y="81300"/>
                </a:lnTo>
                <a:lnTo>
                  <a:pt x="42710" y="81300"/>
                </a:lnTo>
                <a:lnTo>
                  <a:pt x="42710" y="81310"/>
                </a:lnTo>
                <a:lnTo>
                  <a:pt x="42730" y="81350"/>
                </a:lnTo>
                <a:lnTo>
                  <a:pt x="42740" y="81360"/>
                </a:lnTo>
                <a:lnTo>
                  <a:pt x="42750" y="81370"/>
                </a:lnTo>
                <a:lnTo>
                  <a:pt x="42790" y="81360"/>
                </a:lnTo>
                <a:lnTo>
                  <a:pt x="42800" y="81360"/>
                </a:lnTo>
                <a:close/>
                <a:moveTo>
                  <a:pt x="45040" y="81150"/>
                </a:moveTo>
                <a:lnTo>
                  <a:pt x="45090" y="81220"/>
                </a:lnTo>
                <a:lnTo>
                  <a:pt x="45110" y="81270"/>
                </a:lnTo>
                <a:lnTo>
                  <a:pt x="45100" y="81310"/>
                </a:lnTo>
                <a:lnTo>
                  <a:pt x="45090" y="81360"/>
                </a:lnTo>
                <a:lnTo>
                  <a:pt x="45080" y="81410"/>
                </a:lnTo>
                <a:lnTo>
                  <a:pt x="45060" y="81460"/>
                </a:lnTo>
                <a:lnTo>
                  <a:pt x="45040" y="81480"/>
                </a:lnTo>
                <a:lnTo>
                  <a:pt x="45020" y="81470"/>
                </a:lnTo>
                <a:lnTo>
                  <a:pt x="45010" y="81460"/>
                </a:lnTo>
                <a:lnTo>
                  <a:pt x="45000" y="81450"/>
                </a:lnTo>
                <a:lnTo>
                  <a:pt x="45000" y="81420"/>
                </a:lnTo>
                <a:lnTo>
                  <a:pt x="44970" y="81440"/>
                </a:lnTo>
                <a:lnTo>
                  <a:pt x="44950" y="81450"/>
                </a:lnTo>
                <a:lnTo>
                  <a:pt x="44920" y="81450"/>
                </a:lnTo>
                <a:lnTo>
                  <a:pt x="44890" y="81440"/>
                </a:lnTo>
                <a:lnTo>
                  <a:pt x="44880" y="81430"/>
                </a:lnTo>
                <a:lnTo>
                  <a:pt x="44860" y="81410"/>
                </a:lnTo>
                <a:lnTo>
                  <a:pt x="44850" y="81380"/>
                </a:lnTo>
                <a:lnTo>
                  <a:pt x="44860" y="81340"/>
                </a:lnTo>
                <a:lnTo>
                  <a:pt x="44880" y="81360"/>
                </a:lnTo>
                <a:lnTo>
                  <a:pt x="44920" y="81340"/>
                </a:lnTo>
                <a:lnTo>
                  <a:pt x="44960" y="81320"/>
                </a:lnTo>
                <a:lnTo>
                  <a:pt x="44980" y="81280"/>
                </a:lnTo>
                <a:lnTo>
                  <a:pt x="44890" y="81310"/>
                </a:lnTo>
                <a:lnTo>
                  <a:pt x="44840" y="81310"/>
                </a:lnTo>
                <a:lnTo>
                  <a:pt x="44810" y="81280"/>
                </a:lnTo>
                <a:lnTo>
                  <a:pt x="44840" y="81220"/>
                </a:lnTo>
                <a:lnTo>
                  <a:pt x="44910" y="81150"/>
                </a:lnTo>
                <a:lnTo>
                  <a:pt x="44980" y="81120"/>
                </a:lnTo>
                <a:lnTo>
                  <a:pt x="45040" y="81150"/>
                </a:lnTo>
                <a:close/>
                <a:moveTo>
                  <a:pt x="43320" y="81470"/>
                </a:moveTo>
                <a:lnTo>
                  <a:pt x="43220" y="81620"/>
                </a:lnTo>
                <a:lnTo>
                  <a:pt x="43240" y="81640"/>
                </a:lnTo>
                <a:lnTo>
                  <a:pt x="43210" y="81660"/>
                </a:lnTo>
                <a:lnTo>
                  <a:pt x="43150" y="81680"/>
                </a:lnTo>
                <a:lnTo>
                  <a:pt x="43090" y="81690"/>
                </a:lnTo>
                <a:lnTo>
                  <a:pt x="43010" y="81720"/>
                </a:lnTo>
                <a:lnTo>
                  <a:pt x="42990" y="81720"/>
                </a:lnTo>
                <a:lnTo>
                  <a:pt x="42960" y="81710"/>
                </a:lnTo>
                <a:lnTo>
                  <a:pt x="42940" y="81710"/>
                </a:lnTo>
                <a:lnTo>
                  <a:pt x="42920" y="81730"/>
                </a:lnTo>
                <a:lnTo>
                  <a:pt x="42900" y="81760"/>
                </a:lnTo>
                <a:lnTo>
                  <a:pt x="42870" y="81780"/>
                </a:lnTo>
                <a:lnTo>
                  <a:pt x="42840" y="81780"/>
                </a:lnTo>
                <a:lnTo>
                  <a:pt x="42810" y="81760"/>
                </a:lnTo>
                <a:lnTo>
                  <a:pt x="42800" y="81730"/>
                </a:lnTo>
                <a:lnTo>
                  <a:pt x="42810" y="81690"/>
                </a:lnTo>
                <a:lnTo>
                  <a:pt x="42840" y="81660"/>
                </a:lnTo>
                <a:lnTo>
                  <a:pt x="42900" y="81630"/>
                </a:lnTo>
                <a:lnTo>
                  <a:pt x="43080" y="81500"/>
                </a:lnTo>
                <a:lnTo>
                  <a:pt x="43110" y="81470"/>
                </a:lnTo>
                <a:lnTo>
                  <a:pt x="43130" y="81430"/>
                </a:lnTo>
                <a:lnTo>
                  <a:pt x="43150" y="81410"/>
                </a:lnTo>
                <a:lnTo>
                  <a:pt x="43180" y="81390"/>
                </a:lnTo>
                <a:lnTo>
                  <a:pt x="43210" y="81360"/>
                </a:lnTo>
                <a:lnTo>
                  <a:pt x="43220" y="81320"/>
                </a:lnTo>
                <a:lnTo>
                  <a:pt x="42990" y="81460"/>
                </a:lnTo>
                <a:lnTo>
                  <a:pt x="42930" y="81450"/>
                </a:lnTo>
                <a:lnTo>
                  <a:pt x="42910" y="81400"/>
                </a:lnTo>
                <a:lnTo>
                  <a:pt x="42910" y="81360"/>
                </a:lnTo>
                <a:lnTo>
                  <a:pt x="42930" y="81320"/>
                </a:lnTo>
                <a:lnTo>
                  <a:pt x="42960" y="81280"/>
                </a:lnTo>
                <a:lnTo>
                  <a:pt x="43010" y="81250"/>
                </a:lnTo>
                <a:lnTo>
                  <a:pt x="43090" y="81230"/>
                </a:lnTo>
                <a:lnTo>
                  <a:pt x="43140" y="81200"/>
                </a:lnTo>
                <a:lnTo>
                  <a:pt x="43140" y="81140"/>
                </a:lnTo>
                <a:lnTo>
                  <a:pt x="43170" y="81070"/>
                </a:lnTo>
                <a:lnTo>
                  <a:pt x="43220" y="81020"/>
                </a:lnTo>
                <a:lnTo>
                  <a:pt x="43250" y="81010"/>
                </a:lnTo>
                <a:lnTo>
                  <a:pt x="43280" y="81020"/>
                </a:lnTo>
                <a:lnTo>
                  <a:pt x="43310" y="81010"/>
                </a:lnTo>
                <a:lnTo>
                  <a:pt x="43340" y="80980"/>
                </a:lnTo>
                <a:lnTo>
                  <a:pt x="43360" y="80960"/>
                </a:lnTo>
                <a:lnTo>
                  <a:pt x="43390" y="80970"/>
                </a:lnTo>
                <a:lnTo>
                  <a:pt x="43430" y="80990"/>
                </a:lnTo>
                <a:lnTo>
                  <a:pt x="43460" y="81000"/>
                </a:lnTo>
                <a:lnTo>
                  <a:pt x="43490" y="80970"/>
                </a:lnTo>
                <a:lnTo>
                  <a:pt x="43570" y="81000"/>
                </a:lnTo>
                <a:lnTo>
                  <a:pt x="43650" y="81130"/>
                </a:lnTo>
                <a:lnTo>
                  <a:pt x="43660" y="81230"/>
                </a:lnTo>
                <a:lnTo>
                  <a:pt x="43520" y="81160"/>
                </a:lnTo>
                <a:lnTo>
                  <a:pt x="43530" y="81220"/>
                </a:lnTo>
                <a:lnTo>
                  <a:pt x="43610" y="81330"/>
                </a:lnTo>
                <a:lnTo>
                  <a:pt x="43610" y="81380"/>
                </a:lnTo>
                <a:lnTo>
                  <a:pt x="43630" y="81390"/>
                </a:lnTo>
                <a:lnTo>
                  <a:pt x="43650" y="81410"/>
                </a:lnTo>
                <a:lnTo>
                  <a:pt x="43660" y="81430"/>
                </a:lnTo>
                <a:lnTo>
                  <a:pt x="43670" y="81460"/>
                </a:lnTo>
                <a:lnTo>
                  <a:pt x="43580" y="81560"/>
                </a:lnTo>
                <a:lnTo>
                  <a:pt x="43530" y="81590"/>
                </a:lnTo>
                <a:lnTo>
                  <a:pt x="43490" y="81540"/>
                </a:lnTo>
                <a:lnTo>
                  <a:pt x="43490" y="81530"/>
                </a:lnTo>
                <a:lnTo>
                  <a:pt x="43490" y="81510"/>
                </a:lnTo>
                <a:lnTo>
                  <a:pt x="43500" y="81480"/>
                </a:lnTo>
                <a:lnTo>
                  <a:pt x="43490" y="81450"/>
                </a:lnTo>
                <a:lnTo>
                  <a:pt x="43480" y="81430"/>
                </a:lnTo>
                <a:lnTo>
                  <a:pt x="43450" y="81400"/>
                </a:lnTo>
                <a:lnTo>
                  <a:pt x="43440" y="81380"/>
                </a:lnTo>
                <a:lnTo>
                  <a:pt x="43430" y="81350"/>
                </a:lnTo>
                <a:lnTo>
                  <a:pt x="43420" y="81320"/>
                </a:lnTo>
                <a:lnTo>
                  <a:pt x="43410" y="81270"/>
                </a:lnTo>
                <a:lnTo>
                  <a:pt x="43410" y="81220"/>
                </a:lnTo>
                <a:lnTo>
                  <a:pt x="43390" y="81260"/>
                </a:lnTo>
                <a:lnTo>
                  <a:pt x="43370" y="81300"/>
                </a:lnTo>
                <a:lnTo>
                  <a:pt x="43360" y="81310"/>
                </a:lnTo>
                <a:lnTo>
                  <a:pt x="43320" y="81260"/>
                </a:lnTo>
                <a:lnTo>
                  <a:pt x="43310" y="81290"/>
                </a:lnTo>
                <a:lnTo>
                  <a:pt x="43310" y="81320"/>
                </a:lnTo>
                <a:lnTo>
                  <a:pt x="43330" y="81350"/>
                </a:lnTo>
                <a:lnTo>
                  <a:pt x="43340" y="81370"/>
                </a:lnTo>
                <a:lnTo>
                  <a:pt x="43340" y="81390"/>
                </a:lnTo>
                <a:lnTo>
                  <a:pt x="43340" y="81420"/>
                </a:lnTo>
                <a:lnTo>
                  <a:pt x="43330" y="81450"/>
                </a:lnTo>
                <a:lnTo>
                  <a:pt x="43320" y="81470"/>
                </a:lnTo>
                <a:close/>
                <a:moveTo>
                  <a:pt x="43090" y="80760"/>
                </a:moveTo>
                <a:lnTo>
                  <a:pt x="43090" y="80780"/>
                </a:lnTo>
                <a:lnTo>
                  <a:pt x="43100" y="80800"/>
                </a:lnTo>
                <a:lnTo>
                  <a:pt x="43100" y="80820"/>
                </a:lnTo>
                <a:lnTo>
                  <a:pt x="43090" y="80840"/>
                </a:lnTo>
                <a:lnTo>
                  <a:pt x="43070" y="80860"/>
                </a:lnTo>
                <a:lnTo>
                  <a:pt x="43040" y="80870"/>
                </a:lnTo>
                <a:lnTo>
                  <a:pt x="42990" y="80860"/>
                </a:lnTo>
                <a:lnTo>
                  <a:pt x="42950" y="80870"/>
                </a:lnTo>
                <a:lnTo>
                  <a:pt x="42840" y="80910"/>
                </a:lnTo>
                <a:lnTo>
                  <a:pt x="42810" y="80900"/>
                </a:lnTo>
                <a:lnTo>
                  <a:pt x="42800" y="80870"/>
                </a:lnTo>
                <a:lnTo>
                  <a:pt x="42810" y="80830"/>
                </a:lnTo>
                <a:lnTo>
                  <a:pt x="42830" y="80790"/>
                </a:lnTo>
                <a:lnTo>
                  <a:pt x="42840" y="80760"/>
                </a:lnTo>
                <a:lnTo>
                  <a:pt x="42860" y="80740"/>
                </a:lnTo>
                <a:lnTo>
                  <a:pt x="42880" y="80720"/>
                </a:lnTo>
                <a:lnTo>
                  <a:pt x="42900" y="80710"/>
                </a:lnTo>
                <a:lnTo>
                  <a:pt x="42940" y="80700"/>
                </a:lnTo>
                <a:lnTo>
                  <a:pt x="43010" y="80700"/>
                </a:lnTo>
                <a:lnTo>
                  <a:pt x="43060" y="80720"/>
                </a:lnTo>
                <a:lnTo>
                  <a:pt x="43090" y="80760"/>
                </a:lnTo>
                <a:close/>
                <a:moveTo>
                  <a:pt x="43900" y="80730"/>
                </a:moveTo>
                <a:lnTo>
                  <a:pt x="43940" y="80760"/>
                </a:lnTo>
                <a:lnTo>
                  <a:pt x="43960" y="80820"/>
                </a:lnTo>
                <a:lnTo>
                  <a:pt x="43950" y="80890"/>
                </a:lnTo>
                <a:lnTo>
                  <a:pt x="43930" y="80960"/>
                </a:lnTo>
                <a:lnTo>
                  <a:pt x="43910" y="80980"/>
                </a:lnTo>
                <a:lnTo>
                  <a:pt x="43890" y="81000"/>
                </a:lnTo>
                <a:lnTo>
                  <a:pt x="43870" y="81000"/>
                </a:lnTo>
                <a:lnTo>
                  <a:pt x="43850" y="80990"/>
                </a:lnTo>
                <a:lnTo>
                  <a:pt x="43830" y="80960"/>
                </a:lnTo>
                <a:lnTo>
                  <a:pt x="43830" y="80950"/>
                </a:lnTo>
                <a:lnTo>
                  <a:pt x="43800" y="80930"/>
                </a:lnTo>
                <a:lnTo>
                  <a:pt x="43720" y="80890"/>
                </a:lnTo>
                <a:lnTo>
                  <a:pt x="43660" y="80880"/>
                </a:lnTo>
                <a:lnTo>
                  <a:pt x="43620" y="80850"/>
                </a:lnTo>
                <a:lnTo>
                  <a:pt x="43590" y="80780"/>
                </a:lnTo>
                <a:lnTo>
                  <a:pt x="43570" y="80690"/>
                </a:lnTo>
                <a:lnTo>
                  <a:pt x="43560" y="80640"/>
                </a:lnTo>
                <a:lnTo>
                  <a:pt x="43750" y="80470"/>
                </a:lnTo>
                <a:lnTo>
                  <a:pt x="43780" y="80460"/>
                </a:lnTo>
                <a:lnTo>
                  <a:pt x="43810" y="80480"/>
                </a:lnTo>
                <a:lnTo>
                  <a:pt x="43830" y="80500"/>
                </a:lnTo>
                <a:lnTo>
                  <a:pt x="43840" y="80540"/>
                </a:lnTo>
                <a:lnTo>
                  <a:pt x="43820" y="80580"/>
                </a:lnTo>
                <a:lnTo>
                  <a:pt x="43800" y="80600"/>
                </a:lnTo>
                <a:lnTo>
                  <a:pt x="43780" y="80590"/>
                </a:lnTo>
                <a:lnTo>
                  <a:pt x="43760" y="80550"/>
                </a:lnTo>
                <a:lnTo>
                  <a:pt x="43730" y="80580"/>
                </a:lnTo>
                <a:lnTo>
                  <a:pt x="43710" y="80630"/>
                </a:lnTo>
                <a:lnTo>
                  <a:pt x="43720" y="80680"/>
                </a:lnTo>
                <a:lnTo>
                  <a:pt x="43740" y="80710"/>
                </a:lnTo>
                <a:lnTo>
                  <a:pt x="43760" y="80710"/>
                </a:lnTo>
                <a:lnTo>
                  <a:pt x="43800" y="80720"/>
                </a:lnTo>
                <a:lnTo>
                  <a:pt x="43840" y="80750"/>
                </a:lnTo>
                <a:lnTo>
                  <a:pt x="43860" y="80740"/>
                </a:lnTo>
                <a:lnTo>
                  <a:pt x="43880" y="80730"/>
                </a:lnTo>
                <a:lnTo>
                  <a:pt x="43900" y="80730"/>
                </a:lnTo>
                <a:close/>
                <a:moveTo>
                  <a:pt x="44210" y="81080"/>
                </a:moveTo>
                <a:lnTo>
                  <a:pt x="44180" y="81100"/>
                </a:lnTo>
                <a:lnTo>
                  <a:pt x="44160" y="81110"/>
                </a:lnTo>
                <a:lnTo>
                  <a:pt x="44140" y="81090"/>
                </a:lnTo>
                <a:lnTo>
                  <a:pt x="44150" y="81020"/>
                </a:lnTo>
                <a:lnTo>
                  <a:pt x="44140" y="80970"/>
                </a:lnTo>
                <a:lnTo>
                  <a:pt x="44130" y="80920"/>
                </a:lnTo>
                <a:lnTo>
                  <a:pt x="44090" y="80720"/>
                </a:lnTo>
                <a:lnTo>
                  <a:pt x="44060" y="80500"/>
                </a:lnTo>
                <a:lnTo>
                  <a:pt x="44050" y="80450"/>
                </a:lnTo>
                <a:lnTo>
                  <a:pt x="44060" y="80390"/>
                </a:lnTo>
                <a:lnTo>
                  <a:pt x="44070" y="80330"/>
                </a:lnTo>
                <a:lnTo>
                  <a:pt x="44080" y="80300"/>
                </a:lnTo>
                <a:lnTo>
                  <a:pt x="44070" y="80270"/>
                </a:lnTo>
                <a:lnTo>
                  <a:pt x="44060" y="80250"/>
                </a:lnTo>
                <a:lnTo>
                  <a:pt x="44050" y="80240"/>
                </a:lnTo>
                <a:lnTo>
                  <a:pt x="44030" y="80220"/>
                </a:lnTo>
                <a:lnTo>
                  <a:pt x="44020" y="80190"/>
                </a:lnTo>
                <a:lnTo>
                  <a:pt x="44070" y="80180"/>
                </a:lnTo>
                <a:lnTo>
                  <a:pt x="44110" y="80230"/>
                </a:lnTo>
                <a:lnTo>
                  <a:pt x="44140" y="80310"/>
                </a:lnTo>
                <a:lnTo>
                  <a:pt x="44150" y="80400"/>
                </a:lnTo>
                <a:lnTo>
                  <a:pt x="44160" y="80470"/>
                </a:lnTo>
                <a:lnTo>
                  <a:pt x="44220" y="80600"/>
                </a:lnTo>
                <a:lnTo>
                  <a:pt x="44250" y="80780"/>
                </a:lnTo>
                <a:lnTo>
                  <a:pt x="44300" y="80910"/>
                </a:lnTo>
                <a:lnTo>
                  <a:pt x="44300" y="80980"/>
                </a:lnTo>
                <a:lnTo>
                  <a:pt x="44280" y="81010"/>
                </a:lnTo>
                <a:lnTo>
                  <a:pt x="44210" y="81080"/>
                </a:lnTo>
                <a:close/>
                <a:moveTo>
                  <a:pt x="43960" y="80350"/>
                </a:moveTo>
                <a:lnTo>
                  <a:pt x="43970" y="80410"/>
                </a:lnTo>
                <a:lnTo>
                  <a:pt x="43970" y="80480"/>
                </a:lnTo>
                <a:lnTo>
                  <a:pt x="43950" y="80510"/>
                </a:lnTo>
                <a:lnTo>
                  <a:pt x="43920" y="80470"/>
                </a:lnTo>
                <a:lnTo>
                  <a:pt x="43930" y="80510"/>
                </a:lnTo>
                <a:lnTo>
                  <a:pt x="43940" y="80590"/>
                </a:lnTo>
                <a:lnTo>
                  <a:pt x="43950" y="80640"/>
                </a:lnTo>
                <a:lnTo>
                  <a:pt x="43940" y="80650"/>
                </a:lnTo>
                <a:lnTo>
                  <a:pt x="43920" y="80630"/>
                </a:lnTo>
                <a:lnTo>
                  <a:pt x="43890" y="80580"/>
                </a:lnTo>
                <a:lnTo>
                  <a:pt x="43880" y="80490"/>
                </a:lnTo>
                <a:lnTo>
                  <a:pt x="43850" y="80450"/>
                </a:lnTo>
                <a:lnTo>
                  <a:pt x="43820" y="80410"/>
                </a:lnTo>
                <a:lnTo>
                  <a:pt x="43800" y="80390"/>
                </a:lnTo>
                <a:lnTo>
                  <a:pt x="43770" y="80400"/>
                </a:lnTo>
                <a:lnTo>
                  <a:pt x="43690" y="80470"/>
                </a:lnTo>
                <a:lnTo>
                  <a:pt x="43610" y="80500"/>
                </a:lnTo>
                <a:lnTo>
                  <a:pt x="43540" y="80510"/>
                </a:lnTo>
                <a:lnTo>
                  <a:pt x="43510" y="80520"/>
                </a:lnTo>
                <a:lnTo>
                  <a:pt x="43500" y="80550"/>
                </a:lnTo>
                <a:lnTo>
                  <a:pt x="43520" y="80600"/>
                </a:lnTo>
                <a:lnTo>
                  <a:pt x="43520" y="80660"/>
                </a:lnTo>
                <a:lnTo>
                  <a:pt x="43370" y="80710"/>
                </a:lnTo>
                <a:lnTo>
                  <a:pt x="43340" y="80710"/>
                </a:lnTo>
                <a:lnTo>
                  <a:pt x="43320" y="80700"/>
                </a:lnTo>
                <a:lnTo>
                  <a:pt x="43300" y="80670"/>
                </a:lnTo>
                <a:lnTo>
                  <a:pt x="43290" y="80620"/>
                </a:lnTo>
                <a:lnTo>
                  <a:pt x="43310" y="80620"/>
                </a:lnTo>
                <a:lnTo>
                  <a:pt x="43320" y="80590"/>
                </a:lnTo>
                <a:lnTo>
                  <a:pt x="43310" y="80560"/>
                </a:lnTo>
                <a:lnTo>
                  <a:pt x="43300" y="80530"/>
                </a:lnTo>
                <a:lnTo>
                  <a:pt x="43330" y="80510"/>
                </a:lnTo>
                <a:lnTo>
                  <a:pt x="43370" y="80500"/>
                </a:lnTo>
                <a:lnTo>
                  <a:pt x="43400" y="80480"/>
                </a:lnTo>
                <a:lnTo>
                  <a:pt x="43420" y="80430"/>
                </a:lnTo>
                <a:lnTo>
                  <a:pt x="43310" y="80430"/>
                </a:lnTo>
                <a:lnTo>
                  <a:pt x="43280" y="80420"/>
                </a:lnTo>
                <a:lnTo>
                  <a:pt x="43250" y="80380"/>
                </a:lnTo>
                <a:lnTo>
                  <a:pt x="43250" y="80410"/>
                </a:lnTo>
                <a:lnTo>
                  <a:pt x="43250" y="80460"/>
                </a:lnTo>
                <a:lnTo>
                  <a:pt x="43240" y="80520"/>
                </a:lnTo>
                <a:lnTo>
                  <a:pt x="43210" y="80590"/>
                </a:lnTo>
                <a:lnTo>
                  <a:pt x="43180" y="80620"/>
                </a:lnTo>
                <a:lnTo>
                  <a:pt x="43150" y="80620"/>
                </a:lnTo>
                <a:lnTo>
                  <a:pt x="43090" y="80590"/>
                </a:lnTo>
                <a:lnTo>
                  <a:pt x="43050" y="80580"/>
                </a:lnTo>
                <a:lnTo>
                  <a:pt x="43040" y="80570"/>
                </a:lnTo>
                <a:lnTo>
                  <a:pt x="43040" y="80550"/>
                </a:lnTo>
                <a:lnTo>
                  <a:pt x="43140" y="80330"/>
                </a:lnTo>
                <a:lnTo>
                  <a:pt x="43110" y="80320"/>
                </a:lnTo>
                <a:lnTo>
                  <a:pt x="43100" y="80320"/>
                </a:lnTo>
                <a:lnTo>
                  <a:pt x="43090" y="80330"/>
                </a:lnTo>
                <a:lnTo>
                  <a:pt x="43060" y="80310"/>
                </a:lnTo>
                <a:lnTo>
                  <a:pt x="43040" y="80290"/>
                </a:lnTo>
                <a:lnTo>
                  <a:pt x="43020" y="80280"/>
                </a:lnTo>
                <a:lnTo>
                  <a:pt x="43000" y="80290"/>
                </a:lnTo>
                <a:lnTo>
                  <a:pt x="42980" y="80310"/>
                </a:lnTo>
                <a:lnTo>
                  <a:pt x="42960" y="80340"/>
                </a:lnTo>
                <a:lnTo>
                  <a:pt x="42940" y="80350"/>
                </a:lnTo>
                <a:lnTo>
                  <a:pt x="42910" y="80330"/>
                </a:lnTo>
                <a:lnTo>
                  <a:pt x="42900" y="80300"/>
                </a:lnTo>
                <a:lnTo>
                  <a:pt x="42900" y="80260"/>
                </a:lnTo>
                <a:lnTo>
                  <a:pt x="42910" y="80220"/>
                </a:lnTo>
                <a:lnTo>
                  <a:pt x="42930" y="80190"/>
                </a:lnTo>
                <a:lnTo>
                  <a:pt x="42940" y="80180"/>
                </a:lnTo>
                <a:lnTo>
                  <a:pt x="42970" y="80170"/>
                </a:lnTo>
                <a:lnTo>
                  <a:pt x="43020" y="80170"/>
                </a:lnTo>
                <a:lnTo>
                  <a:pt x="42970" y="80100"/>
                </a:lnTo>
                <a:lnTo>
                  <a:pt x="42970" y="80080"/>
                </a:lnTo>
                <a:lnTo>
                  <a:pt x="43020" y="80070"/>
                </a:lnTo>
                <a:lnTo>
                  <a:pt x="43060" y="80080"/>
                </a:lnTo>
                <a:lnTo>
                  <a:pt x="43400" y="80170"/>
                </a:lnTo>
                <a:lnTo>
                  <a:pt x="43460" y="80210"/>
                </a:lnTo>
                <a:lnTo>
                  <a:pt x="43470" y="80180"/>
                </a:lnTo>
                <a:lnTo>
                  <a:pt x="43490" y="80170"/>
                </a:lnTo>
                <a:lnTo>
                  <a:pt x="43510" y="80170"/>
                </a:lnTo>
                <a:lnTo>
                  <a:pt x="43520" y="80190"/>
                </a:lnTo>
                <a:lnTo>
                  <a:pt x="43580" y="80100"/>
                </a:lnTo>
                <a:lnTo>
                  <a:pt x="43600" y="80070"/>
                </a:lnTo>
                <a:lnTo>
                  <a:pt x="43500" y="80070"/>
                </a:lnTo>
                <a:lnTo>
                  <a:pt x="43470" y="80040"/>
                </a:lnTo>
                <a:lnTo>
                  <a:pt x="43490" y="79960"/>
                </a:lnTo>
                <a:lnTo>
                  <a:pt x="43530" y="79930"/>
                </a:lnTo>
                <a:lnTo>
                  <a:pt x="43630" y="79920"/>
                </a:lnTo>
                <a:lnTo>
                  <a:pt x="43650" y="79880"/>
                </a:lnTo>
                <a:lnTo>
                  <a:pt x="43590" y="79890"/>
                </a:lnTo>
                <a:lnTo>
                  <a:pt x="43560" y="79860"/>
                </a:lnTo>
                <a:lnTo>
                  <a:pt x="43540" y="79810"/>
                </a:lnTo>
                <a:lnTo>
                  <a:pt x="43510" y="79760"/>
                </a:lnTo>
                <a:lnTo>
                  <a:pt x="43430" y="79670"/>
                </a:lnTo>
                <a:lnTo>
                  <a:pt x="43430" y="79640"/>
                </a:lnTo>
                <a:lnTo>
                  <a:pt x="43460" y="79620"/>
                </a:lnTo>
                <a:lnTo>
                  <a:pt x="43660" y="79690"/>
                </a:lnTo>
                <a:lnTo>
                  <a:pt x="43680" y="79720"/>
                </a:lnTo>
                <a:lnTo>
                  <a:pt x="43780" y="79780"/>
                </a:lnTo>
                <a:lnTo>
                  <a:pt x="43800" y="79830"/>
                </a:lnTo>
                <a:lnTo>
                  <a:pt x="43810" y="79900"/>
                </a:lnTo>
                <a:lnTo>
                  <a:pt x="43850" y="79910"/>
                </a:lnTo>
                <a:lnTo>
                  <a:pt x="43900" y="79910"/>
                </a:lnTo>
                <a:lnTo>
                  <a:pt x="43930" y="79950"/>
                </a:lnTo>
                <a:lnTo>
                  <a:pt x="43940" y="80030"/>
                </a:lnTo>
                <a:lnTo>
                  <a:pt x="43930" y="80090"/>
                </a:lnTo>
                <a:lnTo>
                  <a:pt x="43870" y="80190"/>
                </a:lnTo>
                <a:lnTo>
                  <a:pt x="43900" y="80210"/>
                </a:lnTo>
                <a:lnTo>
                  <a:pt x="43930" y="80260"/>
                </a:lnTo>
                <a:lnTo>
                  <a:pt x="43960" y="80350"/>
                </a:lnTo>
                <a:close/>
                <a:moveTo>
                  <a:pt x="43010" y="79820"/>
                </a:moveTo>
                <a:lnTo>
                  <a:pt x="42940" y="79770"/>
                </a:lnTo>
                <a:lnTo>
                  <a:pt x="42910" y="79740"/>
                </a:lnTo>
                <a:lnTo>
                  <a:pt x="42940" y="79720"/>
                </a:lnTo>
                <a:lnTo>
                  <a:pt x="42920" y="79620"/>
                </a:lnTo>
                <a:lnTo>
                  <a:pt x="42980" y="79610"/>
                </a:lnTo>
                <a:lnTo>
                  <a:pt x="43130" y="79680"/>
                </a:lnTo>
                <a:lnTo>
                  <a:pt x="43110" y="79630"/>
                </a:lnTo>
                <a:lnTo>
                  <a:pt x="43030" y="79590"/>
                </a:lnTo>
                <a:lnTo>
                  <a:pt x="43010" y="79540"/>
                </a:lnTo>
                <a:lnTo>
                  <a:pt x="43020" y="79470"/>
                </a:lnTo>
                <a:lnTo>
                  <a:pt x="43070" y="79490"/>
                </a:lnTo>
                <a:lnTo>
                  <a:pt x="43150" y="79560"/>
                </a:lnTo>
                <a:lnTo>
                  <a:pt x="43170" y="79530"/>
                </a:lnTo>
                <a:lnTo>
                  <a:pt x="43160" y="79480"/>
                </a:lnTo>
                <a:lnTo>
                  <a:pt x="43150" y="79440"/>
                </a:lnTo>
                <a:lnTo>
                  <a:pt x="43200" y="79440"/>
                </a:lnTo>
                <a:lnTo>
                  <a:pt x="43310" y="79560"/>
                </a:lnTo>
                <a:lnTo>
                  <a:pt x="43290" y="79600"/>
                </a:lnTo>
                <a:lnTo>
                  <a:pt x="43290" y="79630"/>
                </a:lnTo>
                <a:lnTo>
                  <a:pt x="43290" y="79670"/>
                </a:lnTo>
                <a:lnTo>
                  <a:pt x="43290" y="79700"/>
                </a:lnTo>
                <a:lnTo>
                  <a:pt x="43300" y="79740"/>
                </a:lnTo>
                <a:lnTo>
                  <a:pt x="43350" y="79800"/>
                </a:lnTo>
                <a:lnTo>
                  <a:pt x="43360" y="79830"/>
                </a:lnTo>
                <a:lnTo>
                  <a:pt x="43250" y="79830"/>
                </a:lnTo>
                <a:lnTo>
                  <a:pt x="43280" y="79870"/>
                </a:lnTo>
                <a:lnTo>
                  <a:pt x="43310" y="79900"/>
                </a:lnTo>
                <a:lnTo>
                  <a:pt x="43340" y="79920"/>
                </a:lnTo>
                <a:lnTo>
                  <a:pt x="43350" y="79980"/>
                </a:lnTo>
                <a:lnTo>
                  <a:pt x="43360" y="80000"/>
                </a:lnTo>
                <a:lnTo>
                  <a:pt x="43370" y="79980"/>
                </a:lnTo>
                <a:lnTo>
                  <a:pt x="43380" y="79950"/>
                </a:lnTo>
                <a:lnTo>
                  <a:pt x="43390" y="79930"/>
                </a:lnTo>
                <a:lnTo>
                  <a:pt x="43440" y="79860"/>
                </a:lnTo>
                <a:lnTo>
                  <a:pt x="43460" y="79900"/>
                </a:lnTo>
                <a:lnTo>
                  <a:pt x="43430" y="80030"/>
                </a:lnTo>
                <a:lnTo>
                  <a:pt x="43400" y="80090"/>
                </a:lnTo>
                <a:lnTo>
                  <a:pt x="43360" y="80070"/>
                </a:lnTo>
                <a:lnTo>
                  <a:pt x="43240" y="80060"/>
                </a:lnTo>
                <a:lnTo>
                  <a:pt x="43130" y="80030"/>
                </a:lnTo>
                <a:lnTo>
                  <a:pt x="43100" y="80020"/>
                </a:lnTo>
                <a:lnTo>
                  <a:pt x="43060" y="79990"/>
                </a:lnTo>
                <a:lnTo>
                  <a:pt x="43040" y="79970"/>
                </a:lnTo>
                <a:lnTo>
                  <a:pt x="43010" y="79970"/>
                </a:lnTo>
                <a:lnTo>
                  <a:pt x="42990" y="79980"/>
                </a:lnTo>
                <a:lnTo>
                  <a:pt x="42970" y="79970"/>
                </a:lnTo>
                <a:lnTo>
                  <a:pt x="42950" y="79930"/>
                </a:lnTo>
                <a:lnTo>
                  <a:pt x="42980" y="79910"/>
                </a:lnTo>
                <a:lnTo>
                  <a:pt x="43100" y="79900"/>
                </a:lnTo>
                <a:lnTo>
                  <a:pt x="43060" y="79880"/>
                </a:lnTo>
                <a:lnTo>
                  <a:pt x="43020" y="79870"/>
                </a:lnTo>
                <a:lnTo>
                  <a:pt x="42980" y="79860"/>
                </a:lnTo>
                <a:lnTo>
                  <a:pt x="42950" y="79820"/>
                </a:lnTo>
                <a:lnTo>
                  <a:pt x="43010" y="79820"/>
                </a:lnTo>
                <a:close/>
                <a:moveTo>
                  <a:pt x="42880" y="79820"/>
                </a:moveTo>
                <a:lnTo>
                  <a:pt x="42880" y="79830"/>
                </a:lnTo>
                <a:lnTo>
                  <a:pt x="42870" y="79840"/>
                </a:lnTo>
                <a:lnTo>
                  <a:pt x="42840" y="79860"/>
                </a:lnTo>
                <a:lnTo>
                  <a:pt x="42830" y="79870"/>
                </a:lnTo>
                <a:lnTo>
                  <a:pt x="42810" y="79860"/>
                </a:lnTo>
                <a:lnTo>
                  <a:pt x="42780" y="79840"/>
                </a:lnTo>
                <a:lnTo>
                  <a:pt x="42720" y="79800"/>
                </a:lnTo>
                <a:lnTo>
                  <a:pt x="42710" y="79800"/>
                </a:lnTo>
                <a:lnTo>
                  <a:pt x="42690" y="79780"/>
                </a:lnTo>
                <a:lnTo>
                  <a:pt x="42670" y="79700"/>
                </a:lnTo>
                <a:lnTo>
                  <a:pt x="42660" y="79670"/>
                </a:lnTo>
                <a:lnTo>
                  <a:pt x="42640" y="79630"/>
                </a:lnTo>
                <a:lnTo>
                  <a:pt x="42640" y="79600"/>
                </a:lnTo>
                <a:lnTo>
                  <a:pt x="42650" y="79570"/>
                </a:lnTo>
                <a:lnTo>
                  <a:pt x="42670" y="79560"/>
                </a:lnTo>
                <a:lnTo>
                  <a:pt x="42700" y="79570"/>
                </a:lnTo>
                <a:lnTo>
                  <a:pt x="42720" y="79590"/>
                </a:lnTo>
                <a:lnTo>
                  <a:pt x="42740" y="79600"/>
                </a:lnTo>
                <a:lnTo>
                  <a:pt x="42760" y="79560"/>
                </a:lnTo>
                <a:lnTo>
                  <a:pt x="42730" y="79510"/>
                </a:lnTo>
                <a:lnTo>
                  <a:pt x="42700" y="79460"/>
                </a:lnTo>
                <a:lnTo>
                  <a:pt x="42690" y="79410"/>
                </a:lnTo>
                <a:lnTo>
                  <a:pt x="42750" y="79400"/>
                </a:lnTo>
                <a:lnTo>
                  <a:pt x="42760" y="79410"/>
                </a:lnTo>
                <a:lnTo>
                  <a:pt x="42770" y="79420"/>
                </a:lnTo>
                <a:lnTo>
                  <a:pt x="42790" y="79450"/>
                </a:lnTo>
                <a:lnTo>
                  <a:pt x="42810" y="79460"/>
                </a:lnTo>
                <a:lnTo>
                  <a:pt x="42820" y="79460"/>
                </a:lnTo>
                <a:lnTo>
                  <a:pt x="42820" y="79450"/>
                </a:lnTo>
                <a:lnTo>
                  <a:pt x="42820" y="79440"/>
                </a:lnTo>
                <a:lnTo>
                  <a:pt x="42840" y="79430"/>
                </a:lnTo>
                <a:lnTo>
                  <a:pt x="42860" y="79410"/>
                </a:lnTo>
                <a:lnTo>
                  <a:pt x="42870" y="79420"/>
                </a:lnTo>
                <a:lnTo>
                  <a:pt x="42870" y="79470"/>
                </a:lnTo>
                <a:lnTo>
                  <a:pt x="42870" y="79510"/>
                </a:lnTo>
                <a:lnTo>
                  <a:pt x="42850" y="79570"/>
                </a:lnTo>
                <a:lnTo>
                  <a:pt x="42850" y="79610"/>
                </a:lnTo>
                <a:lnTo>
                  <a:pt x="42850" y="79710"/>
                </a:lnTo>
                <a:lnTo>
                  <a:pt x="42840" y="79770"/>
                </a:lnTo>
                <a:lnTo>
                  <a:pt x="42850" y="79800"/>
                </a:lnTo>
                <a:lnTo>
                  <a:pt x="42870" y="79820"/>
                </a:lnTo>
                <a:lnTo>
                  <a:pt x="42880" y="79820"/>
                </a:lnTo>
                <a:close/>
                <a:moveTo>
                  <a:pt x="43550" y="79010"/>
                </a:moveTo>
                <a:lnTo>
                  <a:pt x="43600" y="79050"/>
                </a:lnTo>
                <a:lnTo>
                  <a:pt x="43570" y="79150"/>
                </a:lnTo>
                <a:lnTo>
                  <a:pt x="43500" y="79210"/>
                </a:lnTo>
                <a:lnTo>
                  <a:pt x="43440" y="79190"/>
                </a:lnTo>
                <a:lnTo>
                  <a:pt x="43440" y="79130"/>
                </a:lnTo>
                <a:lnTo>
                  <a:pt x="43420" y="79060"/>
                </a:lnTo>
                <a:lnTo>
                  <a:pt x="43420" y="79010"/>
                </a:lnTo>
                <a:lnTo>
                  <a:pt x="43450" y="78970"/>
                </a:lnTo>
                <a:lnTo>
                  <a:pt x="43480" y="78980"/>
                </a:lnTo>
                <a:lnTo>
                  <a:pt x="43520" y="79000"/>
                </a:lnTo>
                <a:lnTo>
                  <a:pt x="43550" y="79010"/>
                </a:lnTo>
                <a:close/>
                <a:moveTo>
                  <a:pt x="42610" y="78950"/>
                </a:moveTo>
                <a:lnTo>
                  <a:pt x="42650" y="78950"/>
                </a:lnTo>
                <a:lnTo>
                  <a:pt x="42670" y="78960"/>
                </a:lnTo>
                <a:lnTo>
                  <a:pt x="42660" y="78970"/>
                </a:lnTo>
                <a:lnTo>
                  <a:pt x="42640" y="79030"/>
                </a:lnTo>
                <a:lnTo>
                  <a:pt x="42620" y="79060"/>
                </a:lnTo>
                <a:lnTo>
                  <a:pt x="42610" y="79090"/>
                </a:lnTo>
                <a:lnTo>
                  <a:pt x="42590" y="79110"/>
                </a:lnTo>
                <a:lnTo>
                  <a:pt x="42560" y="79110"/>
                </a:lnTo>
                <a:lnTo>
                  <a:pt x="42540" y="79110"/>
                </a:lnTo>
                <a:lnTo>
                  <a:pt x="42530" y="79120"/>
                </a:lnTo>
                <a:lnTo>
                  <a:pt x="42510" y="79170"/>
                </a:lnTo>
                <a:lnTo>
                  <a:pt x="42500" y="79150"/>
                </a:lnTo>
                <a:lnTo>
                  <a:pt x="42490" y="79140"/>
                </a:lnTo>
                <a:lnTo>
                  <a:pt x="42470" y="79130"/>
                </a:lnTo>
                <a:lnTo>
                  <a:pt x="42450" y="79130"/>
                </a:lnTo>
                <a:lnTo>
                  <a:pt x="42470" y="79200"/>
                </a:lnTo>
                <a:lnTo>
                  <a:pt x="42470" y="79230"/>
                </a:lnTo>
                <a:lnTo>
                  <a:pt x="42450" y="79240"/>
                </a:lnTo>
                <a:lnTo>
                  <a:pt x="42400" y="79240"/>
                </a:lnTo>
                <a:lnTo>
                  <a:pt x="42350" y="79220"/>
                </a:lnTo>
                <a:lnTo>
                  <a:pt x="42300" y="79130"/>
                </a:lnTo>
                <a:lnTo>
                  <a:pt x="42260" y="79110"/>
                </a:lnTo>
                <a:lnTo>
                  <a:pt x="42210" y="79140"/>
                </a:lnTo>
                <a:lnTo>
                  <a:pt x="42350" y="79310"/>
                </a:lnTo>
                <a:lnTo>
                  <a:pt x="42310" y="79380"/>
                </a:lnTo>
                <a:lnTo>
                  <a:pt x="42300" y="79360"/>
                </a:lnTo>
                <a:lnTo>
                  <a:pt x="42290" y="79380"/>
                </a:lnTo>
                <a:lnTo>
                  <a:pt x="42330" y="79400"/>
                </a:lnTo>
                <a:lnTo>
                  <a:pt x="42350" y="79420"/>
                </a:lnTo>
                <a:lnTo>
                  <a:pt x="42360" y="79440"/>
                </a:lnTo>
                <a:lnTo>
                  <a:pt x="42340" y="79470"/>
                </a:lnTo>
                <a:lnTo>
                  <a:pt x="42330" y="79480"/>
                </a:lnTo>
                <a:lnTo>
                  <a:pt x="42330" y="79500"/>
                </a:lnTo>
                <a:lnTo>
                  <a:pt x="42330" y="79520"/>
                </a:lnTo>
                <a:lnTo>
                  <a:pt x="42330" y="79540"/>
                </a:lnTo>
                <a:lnTo>
                  <a:pt x="42340" y="79570"/>
                </a:lnTo>
                <a:lnTo>
                  <a:pt x="42330" y="79590"/>
                </a:lnTo>
                <a:lnTo>
                  <a:pt x="42290" y="79580"/>
                </a:lnTo>
                <a:lnTo>
                  <a:pt x="42290" y="79600"/>
                </a:lnTo>
                <a:lnTo>
                  <a:pt x="42320" y="79620"/>
                </a:lnTo>
                <a:lnTo>
                  <a:pt x="42330" y="79650"/>
                </a:lnTo>
                <a:lnTo>
                  <a:pt x="42340" y="79690"/>
                </a:lnTo>
                <a:lnTo>
                  <a:pt x="42340" y="79740"/>
                </a:lnTo>
                <a:lnTo>
                  <a:pt x="42310" y="79770"/>
                </a:lnTo>
                <a:lnTo>
                  <a:pt x="42280" y="79800"/>
                </a:lnTo>
                <a:lnTo>
                  <a:pt x="42250" y="79790"/>
                </a:lnTo>
                <a:lnTo>
                  <a:pt x="42230" y="79760"/>
                </a:lnTo>
                <a:lnTo>
                  <a:pt x="42230" y="79740"/>
                </a:lnTo>
                <a:lnTo>
                  <a:pt x="42240" y="79700"/>
                </a:lnTo>
                <a:lnTo>
                  <a:pt x="42240" y="79690"/>
                </a:lnTo>
                <a:lnTo>
                  <a:pt x="42230" y="79660"/>
                </a:lnTo>
                <a:lnTo>
                  <a:pt x="42210" y="79670"/>
                </a:lnTo>
                <a:lnTo>
                  <a:pt x="42190" y="79700"/>
                </a:lnTo>
                <a:lnTo>
                  <a:pt x="42190" y="79720"/>
                </a:lnTo>
                <a:lnTo>
                  <a:pt x="42140" y="79750"/>
                </a:lnTo>
                <a:lnTo>
                  <a:pt x="42100" y="79750"/>
                </a:lnTo>
                <a:lnTo>
                  <a:pt x="42000" y="79720"/>
                </a:lnTo>
                <a:lnTo>
                  <a:pt x="42010" y="79690"/>
                </a:lnTo>
                <a:lnTo>
                  <a:pt x="42020" y="79680"/>
                </a:lnTo>
                <a:lnTo>
                  <a:pt x="42040" y="79660"/>
                </a:lnTo>
                <a:lnTo>
                  <a:pt x="42050" y="79660"/>
                </a:lnTo>
                <a:lnTo>
                  <a:pt x="42030" y="79610"/>
                </a:lnTo>
                <a:lnTo>
                  <a:pt x="42020" y="79570"/>
                </a:lnTo>
                <a:lnTo>
                  <a:pt x="42020" y="79560"/>
                </a:lnTo>
                <a:lnTo>
                  <a:pt x="42040" y="79560"/>
                </a:lnTo>
                <a:lnTo>
                  <a:pt x="42070" y="79540"/>
                </a:lnTo>
                <a:lnTo>
                  <a:pt x="42090" y="79520"/>
                </a:lnTo>
                <a:lnTo>
                  <a:pt x="42100" y="79490"/>
                </a:lnTo>
                <a:lnTo>
                  <a:pt x="42100" y="79460"/>
                </a:lnTo>
                <a:lnTo>
                  <a:pt x="41970" y="79470"/>
                </a:lnTo>
                <a:lnTo>
                  <a:pt x="41940" y="79460"/>
                </a:lnTo>
                <a:lnTo>
                  <a:pt x="41920" y="79440"/>
                </a:lnTo>
                <a:lnTo>
                  <a:pt x="41910" y="79410"/>
                </a:lnTo>
                <a:lnTo>
                  <a:pt x="41910" y="79390"/>
                </a:lnTo>
                <a:lnTo>
                  <a:pt x="41930" y="79380"/>
                </a:lnTo>
                <a:lnTo>
                  <a:pt x="41960" y="79380"/>
                </a:lnTo>
                <a:lnTo>
                  <a:pt x="41980" y="79380"/>
                </a:lnTo>
                <a:lnTo>
                  <a:pt x="41990" y="79360"/>
                </a:lnTo>
                <a:lnTo>
                  <a:pt x="41990" y="79310"/>
                </a:lnTo>
                <a:lnTo>
                  <a:pt x="42010" y="79270"/>
                </a:lnTo>
                <a:lnTo>
                  <a:pt x="42070" y="79260"/>
                </a:lnTo>
                <a:lnTo>
                  <a:pt x="42160" y="79280"/>
                </a:lnTo>
                <a:lnTo>
                  <a:pt x="42160" y="79270"/>
                </a:lnTo>
                <a:lnTo>
                  <a:pt x="42160" y="79240"/>
                </a:lnTo>
                <a:lnTo>
                  <a:pt x="42150" y="79220"/>
                </a:lnTo>
                <a:lnTo>
                  <a:pt x="42190" y="79220"/>
                </a:lnTo>
                <a:lnTo>
                  <a:pt x="42160" y="79170"/>
                </a:lnTo>
                <a:lnTo>
                  <a:pt x="42130" y="79120"/>
                </a:lnTo>
                <a:lnTo>
                  <a:pt x="42100" y="79070"/>
                </a:lnTo>
                <a:lnTo>
                  <a:pt x="42050" y="79070"/>
                </a:lnTo>
                <a:lnTo>
                  <a:pt x="42060" y="79050"/>
                </a:lnTo>
                <a:lnTo>
                  <a:pt x="42060" y="79020"/>
                </a:lnTo>
                <a:lnTo>
                  <a:pt x="42060" y="79010"/>
                </a:lnTo>
                <a:lnTo>
                  <a:pt x="42040" y="79010"/>
                </a:lnTo>
                <a:lnTo>
                  <a:pt x="42020" y="79000"/>
                </a:lnTo>
                <a:lnTo>
                  <a:pt x="42000" y="78980"/>
                </a:lnTo>
                <a:lnTo>
                  <a:pt x="41990" y="78950"/>
                </a:lnTo>
                <a:lnTo>
                  <a:pt x="42010" y="78940"/>
                </a:lnTo>
                <a:lnTo>
                  <a:pt x="42020" y="78940"/>
                </a:lnTo>
                <a:lnTo>
                  <a:pt x="42050" y="78930"/>
                </a:lnTo>
                <a:lnTo>
                  <a:pt x="42070" y="78920"/>
                </a:lnTo>
                <a:lnTo>
                  <a:pt x="42080" y="78860"/>
                </a:lnTo>
                <a:lnTo>
                  <a:pt x="42110" y="78850"/>
                </a:lnTo>
                <a:lnTo>
                  <a:pt x="42150" y="78860"/>
                </a:lnTo>
                <a:lnTo>
                  <a:pt x="42170" y="78890"/>
                </a:lnTo>
                <a:lnTo>
                  <a:pt x="42180" y="78930"/>
                </a:lnTo>
                <a:lnTo>
                  <a:pt x="42200" y="78970"/>
                </a:lnTo>
                <a:lnTo>
                  <a:pt x="42220" y="78930"/>
                </a:lnTo>
                <a:lnTo>
                  <a:pt x="42230" y="78890"/>
                </a:lnTo>
                <a:lnTo>
                  <a:pt x="42240" y="78870"/>
                </a:lnTo>
                <a:lnTo>
                  <a:pt x="42280" y="78870"/>
                </a:lnTo>
                <a:lnTo>
                  <a:pt x="42300" y="78890"/>
                </a:lnTo>
                <a:lnTo>
                  <a:pt x="42320" y="78950"/>
                </a:lnTo>
                <a:lnTo>
                  <a:pt x="42340" y="78970"/>
                </a:lnTo>
                <a:lnTo>
                  <a:pt x="42350" y="78970"/>
                </a:lnTo>
                <a:lnTo>
                  <a:pt x="42370" y="78950"/>
                </a:lnTo>
                <a:lnTo>
                  <a:pt x="42380" y="78940"/>
                </a:lnTo>
                <a:lnTo>
                  <a:pt x="42380" y="78930"/>
                </a:lnTo>
                <a:lnTo>
                  <a:pt x="42390" y="78940"/>
                </a:lnTo>
                <a:lnTo>
                  <a:pt x="42400" y="78950"/>
                </a:lnTo>
                <a:lnTo>
                  <a:pt x="42410" y="78960"/>
                </a:lnTo>
                <a:lnTo>
                  <a:pt x="42410" y="78970"/>
                </a:lnTo>
                <a:lnTo>
                  <a:pt x="42420" y="78970"/>
                </a:lnTo>
                <a:lnTo>
                  <a:pt x="42430" y="78980"/>
                </a:lnTo>
                <a:lnTo>
                  <a:pt x="42440" y="78990"/>
                </a:lnTo>
                <a:lnTo>
                  <a:pt x="42450" y="78990"/>
                </a:lnTo>
                <a:lnTo>
                  <a:pt x="42470" y="78980"/>
                </a:lnTo>
                <a:lnTo>
                  <a:pt x="42470" y="78970"/>
                </a:lnTo>
                <a:lnTo>
                  <a:pt x="42480" y="78960"/>
                </a:lnTo>
                <a:lnTo>
                  <a:pt x="42490" y="78950"/>
                </a:lnTo>
                <a:lnTo>
                  <a:pt x="42550" y="78940"/>
                </a:lnTo>
                <a:lnTo>
                  <a:pt x="42610" y="78950"/>
                </a:lnTo>
                <a:close/>
                <a:moveTo>
                  <a:pt x="44100" y="79920"/>
                </a:moveTo>
                <a:lnTo>
                  <a:pt x="44080" y="79960"/>
                </a:lnTo>
                <a:lnTo>
                  <a:pt x="44030" y="79950"/>
                </a:lnTo>
                <a:lnTo>
                  <a:pt x="43980" y="79910"/>
                </a:lnTo>
                <a:lnTo>
                  <a:pt x="43960" y="79850"/>
                </a:lnTo>
                <a:lnTo>
                  <a:pt x="43940" y="79800"/>
                </a:lnTo>
                <a:lnTo>
                  <a:pt x="43900" y="79760"/>
                </a:lnTo>
                <a:lnTo>
                  <a:pt x="43890" y="79720"/>
                </a:lnTo>
                <a:lnTo>
                  <a:pt x="43930" y="79680"/>
                </a:lnTo>
                <a:lnTo>
                  <a:pt x="43870" y="79660"/>
                </a:lnTo>
                <a:lnTo>
                  <a:pt x="43780" y="79660"/>
                </a:lnTo>
                <a:lnTo>
                  <a:pt x="43720" y="79630"/>
                </a:lnTo>
                <a:lnTo>
                  <a:pt x="43750" y="79540"/>
                </a:lnTo>
                <a:lnTo>
                  <a:pt x="43680" y="79520"/>
                </a:lnTo>
                <a:lnTo>
                  <a:pt x="43670" y="79510"/>
                </a:lnTo>
                <a:lnTo>
                  <a:pt x="43670" y="79490"/>
                </a:lnTo>
                <a:lnTo>
                  <a:pt x="43630" y="79410"/>
                </a:lnTo>
                <a:lnTo>
                  <a:pt x="43600" y="79350"/>
                </a:lnTo>
                <a:lnTo>
                  <a:pt x="43620" y="79310"/>
                </a:lnTo>
                <a:lnTo>
                  <a:pt x="43700" y="79260"/>
                </a:lnTo>
                <a:lnTo>
                  <a:pt x="43700" y="79250"/>
                </a:lnTo>
                <a:lnTo>
                  <a:pt x="43710" y="79220"/>
                </a:lnTo>
                <a:lnTo>
                  <a:pt x="43720" y="79200"/>
                </a:lnTo>
                <a:lnTo>
                  <a:pt x="43730" y="79190"/>
                </a:lnTo>
                <a:lnTo>
                  <a:pt x="43820" y="79170"/>
                </a:lnTo>
                <a:lnTo>
                  <a:pt x="43820" y="79150"/>
                </a:lnTo>
                <a:lnTo>
                  <a:pt x="43810" y="79090"/>
                </a:lnTo>
                <a:lnTo>
                  <a:pt x="43810" y="79070"/>
                </a:lnTo>
                <a:lnTo>
                  <a:pt x="43830" y="79050"/>
                </a:lnTo>
                <a:lnTo>
                  <a:pt x="43850" y="79050"/>
                </a:lnTo>
                <a:lnTo>
                  <a:pt x="43880" y="79040"/>
                </a:lnTo>
                <a:lnTo>
                  <a:pt x="43900" y="79050"/>
                </a:lnTo>
                <a:lnTo>
                  <a:pt x="43880" y="79020"/>
                </a:lnTo>
                <a:lnTo>
                  <a:pt x="43850" y="79010"/>
                </a:lnTo>
                <a:lnTo>
                  <a:pt x="43830" y="79010"/>
                </a:lnTo>
                <a:lnTo>
                  <a:pt x="43810" y="79030"/>
                </a:lnTo>
                <a:lnTo>
                  <a:pt x="43780" y="79000"/>
                </a:lnTo>
                <a:lnTo>
                  <a:pt x="43750" y="78990"/>
                </a:lnTo>
                <a:lnTo>
                  <a:pt x="43640" y="78990"/>
                </a:lnTo>
                <a:lnTo>
                  <a:pt x="43610" y="78970"/>
                </a:lnTo>
                <a:lnTo>
                  <a:pt x="43580" y="78940"/>
                </a:lnTo>
                <a:lnTo>
                  <a:pt x="43560" y="78890"/>
                </a:lnTo>
                <a:lnTo>
                  <a:pt x="43530" y="78910"/>
                </a:lnTo>
                <a:lnTo>
                  <a:pt x="43500" y="78910"/>
                </a:lnTo>
                <a:lnTo>
                  <a:pt x="43460" y="78910"/>
                </a:lnTo>
                <a:lnTo>
                  <a:pt x="43440" y="78890"/>
                </a:lnTo>
                <a:lnTo>
                  <a:pt x="43470" y="78870"/>
                </a:lnTo>
                <a:lnTo>
                  <a:pt x="43550" y="78790"/>
                </a:lnTo>
                <a:lnTo>
                  <a:pt x="43580" y="78770"/>
                </a:lnTo>
                <a:lnTo>
                  <a:pt x="43630" y="78760"/>
                </a:lnTo>
                <a:lnTo>
                  <a:pt x="43660" y="78750"/>
                </a:lnTo>
                <a:lnTo>
                  <a:pt x="43680" y="78750"/>
                </a:lnTo>
                <a:lnTo>
                  <a:pt x="43720" y="78790"/>
                </a:lnTo>
                <a:lnTo>
                  <a:pt x="43730" y="78820"/>
                </a:lnTo>
                <a:lnTo>
                  <a:pt x="43740" y="78850"/>
                </a:lnTo>
                <a:lnTo>
                  <a:pt x="43750" y="78870"/>
                </a:lnTo>
                <a:lnTo>
                  <a:pt x="43770" y="78890"/>
                </a:lnTo>
                <a:lnTo>
                  <a:pt x="43790" y="78900"/>
                </a:lnTo>
                <a:lnTo>
                  <a:pt x="43880" y="78890"/>
                </a:lnTo>
                <a:lnTo>
                  <a:pt x="43920" y="78870"/>
                </a:lnTo>
                <a:lnTo>
                  <a:pt x="43940" y="78850"/>
                </a:lnTo>
                <a:lnTo>
                  <a:pt x="43970" y="78840"/>
                </a:lnTo>
                <a:lnTo>
                  <a:pt x="44000" y="78890"/>
                </a:lnTo>
                <a:lnTo>
                  <a:pt x="44010" y="78940"/>
                </a:lnTo>
                <a:lnTo>
                  <a:pt x="44030" y="79000"/>
                </a:lnTo>
                <a:lnTo>
                  <a:pt x="44060" y="79190"/>
                </a:lnTo>
                <a:lnTo>
                  <a:pt x="44080" y="79230"/>
                </a:lnTo>
                <a:lnTo>
                  <a:pt x="44150" y="79280"/>
                </a:lnTo>
                <a:lnTo>
                  <a:pt x="44170" y="79320"/>
                </a:lnTo>
                <a:lnTo>
                  <a:pt x="44230" y="79470"/>
                </a:lnTo>
                <a:lnTo>
                  <a:pt x="44210" y="79480"/>
                </a:lnTo>
                <a:lnTo>
                  <a:pt x="44040" y="79440"/>
                </a:lnTo>
                <a:lnTo>
                  <a:pt x="43960" y="79400"/>
                </a:lnTo>
                <a:lnTo>
                  <a:pt x="43920" y="79390"/>
                </a:lnTo>
                <a:lnTo>
                  <a:pt x="43890" y="79400"/>
                </a:lnTo>
                <a:lnTo>
                  <a:pt x="43930" y="79440"/>
                </a:lnTo>
                <a:lnTo>
                  <a:pt x="44040" y="79460"/>
                </a:lnTo>
                <a:lnTo>
                  <a:pt x="44100" y="79510"/>
                </a:lnTo>
                <a:lnTo>
                  <a:pt x="44120" y="79520"/>
                </a:lnTo>
                <a:lnTo>
                  <a:pt x="44140" y="79530"/>
                </a:lnTo>
                <a:lnTo>
                  <a:pt x="44150" y="79570"/>
                </a:lnTo>
                <a:lnTo>
                  <a:pt x="44160" y="79600"/>
                </a:lnTo>
                <a:lnTo>
                  <a:pt x="44180" y="79600"/>
                </a:lnTo>
                <a:lnTo>
                  <a:pt x="44220" y="79580"/>
                </a:lnTo>
                <a:lnTo>
                  <a:pt x="44260" y="79600"/>
                </a:lnTo>
                <a:lnTo>
                  <a:pt x="44290" y="79650"/>
                </a:lnTo>
                <a:lnTo>
                  <a:pt x="44320" y="79720"/>
                </a:lnTo>
                <a:lnTo>
                  <a:pt x="44330" y="79780"/>
                </a:lnTo>
                <a:lnTo>
                  <a:pt x="44330" y="79850"/>
                </a:lnTo>
                <a:lnTo>
                  <a:pt x="44320" y="79920"/>
                </a:lnTo>
                <a:lnTo>
                  <a:pt x="44300" y="79970"/>
                </a:lnTo>
                <a:lnTo>
                  <a:pt x="44230" y="79940"/>
                </a:lnTo>
                <a:lnTo>
                  <a:pt x="44220" y="79840"/>
                </a:lnTo>
                <a:lnTo>
                  <a:pt x="44200" y="79800"/>
                </a:lnTo>
                <a:lnTo>
                  <a:pt x="44170" y="79790"/>
                </a:lnTo>
                <a:lnTo>
                  <a:pt x="44160" y="79800"/>
                </a:lnTo>
                <a:lnTo>
                  <a:pt x="44140" y="79810"/>
                </a:lnTo>
                <a:lnTo>
                  <a:pt x="44090" y="79830"/>
                </a:lnTo>
                <a:lnTo>
                  <a:pt x="44080" y="79860"/>
                </a:lnTo>
                <a:lnTo>
                  <a:pt x="44100" y="79920"/>
                </a:lnTo>
                <a:close/>
                <a:moveTo>
                  <a:pt x="43240" y="78910"/>
                </a:moveTo>
                <a:lnTo>
                  <a:pt x="43250" y="78850"/>
                </a:lnTo>
                <a:lnTo>
                  <a:pt x="43270" y="78810"/>
                </a:lnTo>
                <a:lnTo>
                  <a:pt x="43320" y="78720"/>
                </a:lnTo>
                <a:lnTo>
                  <a:pt x="43310" y="78710"/>
                </a:lnTo>
                <a:lnTo>
                  <a:pt x="43270" y="78680"/>
                </a:lnTo>
                <a:lnTo>
                  <a:pt x="43320" y="78600"/>
                </a:lnTo>
                <a:lnTo>
                  <a:pt x="43400" y="78570"/>
                </a:lnTo>
                <a:lnTo>
                  <a:pt x="43550" y="78580"/>
                </a:lnTo>
                <a:lnTo>
                  <a:pt x="43570" y="78580"/>
                </a:lnTo>
                <a:lnTo>
                  <a:pt x="43610" y="78610"/>
                </a:lnTo>
                <a:lnTo>
                  <a:pt x="43630" y="78620"/>
                </a:lnTo>
                <a:lnTo>
                  <a:pt x="43660" y="78620"/>
                </a:lnTo>
                <a:lnTo>
                  <a:pt x="43670" y="78630"/>
                </a:lnTo>
                <a:lnTo>
                  <a:pt x="43670" y="78660"/>
                </a:lnTo>
                <a:lnTo>
                  <a:pt x="43650" y="78690"/>
                </a:lnTo>
                <a:lnTo>
                  <a:pt x="43610" y="78710"/>
                </a:lnTo>
                <a:lnTo>
                  <a:pt x="43520" y="78720"/>
                </a:lnTo>
                <a:lnTo>
                  <a:pt x="43520" y="78730"/>
                </a:lnTo>
                <a:lnTo>
                  <a:pt x="43530" y="78760"/>
                </a:lnTo>
                <a:lnTo>
                  <a:pt x="43520" y="78790"/>
                </a:lnTo>
                <a:lnTo>
                  <a:pt x="43500" y="78820"/>
                </a:lnTo>
                <a:lnTo>
                  <a:pt x="43470" y="78830"/>
                </a:lnTo>
                <a:lnTo>
                  <a:pt x="43430" y="78840"/>
                </a:lnTo>
                <a:lnTo>
                  <a:pt x="43420" y="78840"/>
                </a:lnTo>
                <a:lnTo>
                  <a:pt x="43350" y="78940"/>
                </a:lnTo>
                <a:lnTo>
                  <a:pt x="43330" y="78950"/>
                </a:lnTo>
                <a:lnTo>
                  <a:pt x="43300" y="78950"/>
                </a:lnTo>
                <a:lnTo>
                  <a:pt x="43250" y="78950"/>
                </a:lnTo>
                <a:lnTo>
                  <a:pt x="43230" y="78940"/>
                </a:lnTo>
                <a:lnTo>
                  <a:pt x="43240" y="78910"/>
                </a:lnTo>
                <a:close/>
                <a:moveTo>
                  <a:pt x="42770" y="78360"/>
                </a:moveTo>
                <a:lnTo>
                  <a:pt x="42730" y="78390"/>
                </a:lnTo>
                <a:lnTo>
                  <a:pt x="42710" y="78430"/>
                </a:lnTo>
                <a:lnTo>
                  <a:pt x="42670" y="78460"/>
                </a:lnTo>
                <a:lnTo>
                  <a:pt x="42620" y="78440"/>
                </a:lnTo>
                <a:lnTo>
                  <a:pt x="42630" y="78460"/>
                </a:lnTo>
                <a:lnTo>
                  <a:pt x="42640" y="78490"/>
                </a:lnTo>
                <a:lnTo>
                  <a:pt x="42630" y="78510"/>
                </a:lnTo>
                <a:lnTo>
                  <a:pt x="42620" y="78520"/>
                </a:lnTo>
                <a:lnTo>
                  <a:pt x="42600" y="78530"/>
                </a:lnTo>
                <a:lnTo>
                  <a:pt x="42590" y="78540"/>
                </a:lnTo>
                <a:lnTo>
                  <a:pt x="42580" y="78560"/>
                </a:lnTo>
                <a:lnTo>
                  <a:pt x="42580" y="78580"/>
                </a:lnTo>
                <a:lnTo>
                  <a:pt x="42530" y="78620"/>
                </a:lnTo>
                <a:lnTo>
                  <a:pt x="42510" y="78630"/>
                </a:lnTo>
                <a:lnTo>
                  <a:pt x="42510" y="78640"/>
                </a:lnTo>
                <a:lnTo>
                  <a:pt x="42500" y="78660"/>
                </a:lnTo>
                <a:lnTo>
                  <a:pt x="42500" y="78680"/>
                </a:lnTo>
                <a:lnTo>
                  <a:pt x="42470" y="78720"/>
                </a:lnTo>
                <a:lnTo>
                  <a:pt x="42460" y="78760"/>
                </a:lnTo>
                <a:lnTo>
                  <a:pt x="42440" y="78780"/>
                </a:lnTo>
                <a:lnTo>
                  <a:pt x="42400" y="78790"/>
                </a:lnTo>
                <a:lnTo>
                  <a:pt x="42290" y="78770"/>
                </a:lnTo>
                <a:lnTo>
                  <a:pt x="42260" y="78760"/>
                </a:lnTo>
                <a:lnTo>
                  <a:pt x="42250" y="78730"/>
                </a:lnTo>
                <a:lnTo>
                  <a:pt x="42250" y="78710"/>
                </a:lnTo>
                <a:lnTo>
                  <a:pt x="42250" y="78680"/>
                </a:lnTo>
                <a:lnTo>
                  <a:pt x="42260" y="78660"/>
                </a:lnTo>
                <a:lnTo>
                  <a:pt x="42340" y="78610"/>
                </a:lnTo>
                <a:lnTo>
                  <a:pt x="42340" y="78600"/>
                </a:lnTo>
                <a:lnTo>
                  <a:pt x="42380" y="78570"/>
                </a:lnTo>
                <a:lnTo>
                  <a:pt x="42420" y="78520"/>
                </a:lnTo>
                <a:lnTo>
                  <a:pt x="42490" y="78400"/>
                </a:lnTo>
                <a:lnTo>
                  <a:pt x="42450" y="78410"/>
                </a:lnTo>
                <a:lnTo>
                  <a:pt x="42400" y="78430"/>
                </a:lnTo>
                <a:lnTo>
                  <a:pt x="42350" y="78470"/>
                </a:lnTo>
                <a:lnTo>
                  <a:pt x="42300" y="78530"/>
                </a:lnTo>
                <a:lnTo>
                  <a:pt x="42280" y="78530"/>
                </a:lnTo>
                <a:lnTo>
                  <a:pt x="42270" y="78520"/>
                </a:lnTo>
                <a:lnTo>
                  <a:pt x="42280" y="78490"/>
                </a:lnTo>
                <a:lnTo>
                  <a:pt x="42310" y="78460"/>
                </a:lnTo>
                <a:lnTo>
                  <a:pt x="42320" y="78440"/>
                </a:lnTo>
                <a:lnTo>
                  <a:pt x="42310" y="78420"/>
                </a:lnTo>
                <a:lnTo>
                  <a:pt x="42290" y="78410"/>
                </a:lnTo>
                <a:lnTo>
                  <a:pt x="42280" y="78430"/>
                </a:lnTo>
                <a:lnTo>
                  <a:pt x="42270" y="78450"/>
                </a:lnTo>
                <a:lnTo>
                  <a:pt x="42250" y="78480"/>
                </a:lnTo>
                <a:lnTo>
                  <a:pt x="42230" y="78490"/>
                </a:lnTo>
                <a:lnTo>
                  <a:pt x="42210" y="78490"/>
                </a:lnTo>
                <a:lnTo>
                  <a:pt x="42190" y="78480"/>
                </a:lnTo>
                <a:lnTo>
                  <a:pt x="42170" y="78480"/>
                </a:lnTo>
                <a:lnTo>
                  <a:pt x="42130" y="78500"/>
                </a:lnTo>
                <a:lnTo>
                  <a:pt x="42090" y="78550"/>
                </a:lnTo>
                <a:lnTo>
                  <a:pt x="42060" y="78590"/>
                </a:lnTo>
                <a:lnTo>
                  <a:pt x="42020" y="78580"/>
                </a:lnTo>
                <a:lnTo>
                  <a:pt x="42000" y="78540"/>
                </a:lnTo>
                <a:lnTo>
                  <a:pt x="42030" y="78330"/>
                </a:lnTo>
                <a:lnTo>
                  <a:pt x="42050" y="78310"/>
                </a:lnTo>
                <a:lnTo>
                  <a:pt x="42060" y="78290"/>
                </a:lnTo>
                <a:lnTo>
                  <a:pt x="42110" y="78280"/>
                </a:lnTo>
                <a:lnTo>
                  <a:pt x="42110" y="78250"/>
                </a:lnTo>
                <a:lnTo>
                  <a:pt x="42080" y="78210"/>
                </a:lnTo>
                <a:lnTo>
                  <a:pt x="42080" y="78170"/>
                </a:lnTo>
                <a:lnTo>
                  <a:pt x="42090" y="78160"/>
                </a:lnTo>
                <a:lnTo>
                  <a:pt x="42090" y="78150"/>
                </a:lnTo>
                <a:lnTo>
                  <a:pt x="42100" y="78130"/>
                </a:lnTo>
                <a:lnTo>
                  <a:pt x="42120" y="78030"/>
                </a:lnTo>
                <a:lnTo>
                  <a:pt x="42130" y="78000"/>
                </a:lnTo>
                <a:lnTo>
                  <a:pt x="42170" y="77960"/>
                </a:lnTo>
                <a:lnTo>
                  <a:pt x="42210" y="77950"/>
                </a:lnTo>
                <a:lnTo>
                  <a:pt x="42300" y="77990"/>
                </a:lnTo>
                <a:lnTo>
                  <a:pt x="42360" y="77990"/>
                </a:lnTo>
                <a:lnTo>
                  <a:pt x="42370" y="78000"/>
                </a:lnTo>
                <a:lnTo>
                  <a:pt x="42380" y="78030"/>
                </a:lnTo>
                <a:lnTo>
                  <a:pt x="42370" y="78050"/>
                </a:lnTo>
                <a:lnTo>
                  <a:pt x="42360" y="78060"/>
                </a:lnTo>
                <a:lnTo>
                  <a:pt x="42340" y="78070"/>
                </a:lnTo>
                <a:lnTo>
                  <a:pt x="42260" y="78080"/>
                </a:lnTo>
                <a:lnTo>
                  <a:pt x="42230" y="78090"/>
                </a:lnTo>
                <a:lnTo>
                  <a:pt x="42200" y="78110"/>
                </a:lnTo>
                <a:lnTo>
                  <a:pt x="42240" y="78160"/>
                </a:lnTo>
                <a:lnTo>
                  <a:pt x="42260" y="78180"/>
                </a:lnTo>
                <a:lnTo>
                  <a:pt x="42280" y="78180"/>
                </a:lnTo>
                <a:lnTo>
                  <a:pt x="42310" y="78160"/>
                </a:lnTo>
                <a:lnTo>
                  <a:pt x="42320" y="78180"/>
                </a:lnTo>
                <a:lnTo>
                  <a:pt x="42330" y="78220"/>
                </a:lnTo>
                <a:lnTo>
                  <a:pt x="42350" y="78250"/>
                </a:lnTo>
                <a:lnTo>
                  <a:pt x="42380" y="78250"/>
                </a:lnTo>
                <a:lnTo>
                  <a:pt x="42400" y="78240"/>
                </a:lnTo>
                <a:lnTo>
                  <a:pt x="42430" y="78240"/>
                </a:lnTo>
                <a:lnTo>
                  <a:pt x="42460" y="78260"/>
                </a:lnTo>
                <a:lnTo>
                  <a:pt x="42480" y="78270"/>
                </a:lnTo>
                <a:lnTo>
                  <a:pt x="42520" y="78270"/>
                </a:lnTo>
                <a:lnTo>
                  <a:pt x="42580" y="78250"/>
                </a:lnTo>
                <a:lnTo>
                  <a:pt x="42560" y="78170"/>
                </a:lnTo>
                <a:lnTo>
                  <a:pt x="42580" y="78100"/>
                </a:lnTo>
                <a:lnTo>
                  <a:pt x="42610" y="78030"/>
                </a:lnTo>
                <a:lnTo>
                  <a:pt x="42620" y="77940"/>
                </a:lnTo>
                <a:lnTo>
                  <a:pt x="42540" y="78000"/>
                </a:lnTo>
                <a:lnTo>
                  <a:pt x="42500" y="78010"/>
                </a:lnTo>
                <a:lnTo>
                  <a:pt x="42450" y="77980"/>
                </a:lnTo>
                <a:lnTo>
                  <a:pt x="42430" y="77960"/>
                </a:lnTo>
                <a:lnTo>
                  <a:pt x="42400" y="77910"/>
                </a:lnTo>
                <a:lnTo>
                  <a:pt x="42370" y="77890"/>
                </a:lnTo>
                <a:lnTo>
                  <a:pt x="42310" y="77900"/>
                </a:lnTo>
                <a:lnTo>
                  <a:pt x="42290" y="77900"/>
                </a:lnTo>
                <a:lnTo>
                  <a:pt x="42260" y="77860"/>
                </a:lnTo>
                <a:lnTo>
                  <a:pt x="42230" y="77820"/>
                </a:lnTo>
                <a:lnTo>
                  <a:pt x="42190" y="77780"/>
                </a:lnTo>
                <a:lnTo>
                  <a:pt x="42150" y="77760"/>
                </a:lnTo>
                <a:lnTo>
                  <a:pt x="42140" y="77750"/>
                </a:lnTo>
                <a:lnTo>
                  <a:pt x="42120" y="77680"/>
                </a:lnTo>
                <a:lnTo>
                  <a:pt x="42110" y="77650"/>
                </a:lnTo>
                <a:lnTo>
                  <a:pt x="42120" y="77630"/>
                </a:lnTo>
                <a:lnTo>
                  <a:pt x="42150" y="77640"/>
                </a:lnTo>
                <a:lnTo>
                  <a:pt x="42180" y="77640"/>
                </a:lnTo>
                <a:lnTo>
                  <a:pt x="42200" y="77640"/>
                </a:lnTo>
                <a:lnTo>
                  <a:pt x="42220" y="77620"/>
                </a:lnTo>
                <a:lnTo>
                  <a:pt x="42240" y="77560"/>
                </a:lnTo>
                <a:lnTo>
                  <a:pt x="42250" y="77550"/>
                </a:lnTo>
                <a:lnTo>
                  <a:pt x="42270" y="77540"/>
                </a:lnTo>
                <a:lnTo>
                  <a:pt x="42300" y="77550"/>
                </a:lnTo>
                <a:lnTo>
                  <a:pt x="42320" y="77570"/>
                </a:lnTo>
                <a:lnTo>
                  <a:pt x="42320" y="77590"/>
                </a:lnTo>
                <a:lnTo>
                  <a:pt x="42310" y="77620"/>
                </a:lnTo>
                <a:lnTo>
                  <a:pt x="42320" y="77660"/>
                </a:lnTo>
                <a:lnTo>
                  <a:pt x="42330" y="77680"/>
                </a:lnTo>
                <a:lnTo>
                  <a:pt x="42340" y="77710"/>
                </a:lnTo>
                <a:lnTo>
                  <a:pt x="42350" y="77730"/>
                </a:lnTo>
                <a:lnTo>
                  <a:pt x="42370" y="77710"/>
                </a:lnTo>
                <a:lnTo>
                  <a:pt x="42420" y="77630"/>
                </a:lnTo>
                <a:lnTo>
                  <a:pt x="42420" y="77620"/>
                </a:lnTo>
                <a:lnTo>
                  <a:pt x="42430" y="77630"/>
                </a:lnTo>
                <a:lnTo>
                  <a:pt x="42480" y="77640"/>
                </a:lnTo>
                <a:lnTo>
                  <a:pt x="42530" y="77610"/>
                </a:lnTo>
                <a:lnTo>
                  <a:pt x="42560" y="77600"/>
                </a:lnTo>
                <a:lnTo>
                  <a:pt x="42610" y="77630"/>
                </a:lnTo>
                <a:lnTo>
                  <a:pt x="42620" y="77680"/>
                </a:lnTo>
                <a:lnTo>
                  <a:pt x="42600" y="77740"/>
                </a:lnTo>
                <a:lnTo>
                  <a:pt x="42600" y="77780"/>
                </a:lnTo>
                <a:lnTo>
                  <a:pt x="42620" y="77810"/>
                </a:lnTo>
                <a:lnTo>
                  <a:pt x="42640" y="77790"/>
                </a:lnTo>
                <a:lnTo>
                  <a:pt x="42670" y="77770"/>
                </a:lnTo>
                <a:lnTo>
                  <a:pt x="42690" y="77760"/>
                </a:lnTo>
                <a:lnTo>
                  <a:pt x="42700" y="77780"/>
                </a:lnTo>
                <a:lnTo>
                  <a:pt x="42740" y="77890"/>
                </a:lnTo>
                <a:lnTo>
                  <a:pt x="42750" y="77900"/>
                </a:lnTo>
                <a:lnTo>
                  <a:pt x="42760" y="77900"/>
                </a:lnTo>
                <a:lnTo>
                  <a:pt x="42780" y="77890"/>
                </a:lnTo>
                <a:lnTo>
                  <a:pt x="42780" y="77870"/>
                </a:lnTo>
                <a:lnTo>
                  <a:pt x="42780" y="77850"/>
                </a:lnTo>
                <a:lnTo>
                  <a:pt x="42790" y="77840"/>
                </a:lnTo>
                <a:lnTo>
                  <a:pt x="42810" y="77830"/>
                </a:lnTo>
                <a:lnTo>
                  <a:pt x="42840" y="77820"/>
                </a:lnTo>
                <a:lnTo>
                  <a:pt x="42870" y="77810"/>
                </a:lnTo>
                <a:lnTo>
                  <a:pt x="42870" y="77770"/>
                </a:lnTo>
                <a:lnTo>
                  <a:pt x="42880" y="77750"/>
                </a:lnTo>
                <a:lnTo>
                  <a:pt x="42910" y="77750"/>
                </a:lnTo>
                <a:lnTo>
                  <a:pt x="42930" y="77770"/>
                </a:lnTo>
                <a:lnTo>
                  <a:pt x="42940" y="77810"/>
                </a:lnTo>
                <a:lnTo>
                  <a:pt x="42930" y="77850"/>
                </a:lnTo>
                <a:lnTo>
                  <a:pt x="42910" y="77870"/>
                </a:lnTo>
                <a:lnTo>
                  <a:pt x="42860" y="77900"/>
                </a:lnTo>
                <a:lnTo>
                  <a:pt x="42710" y="78050"/>
                </a:lnTo>
                <a:lnTo>
                  <a:pt x="42710" y="78070"/>
                </a:lnTo>
                <a:lnTo>
                  <a:pt x="42750" y="78070"/>
                </a:lnTo>
                <a:lnTo>
                  <a:pt x="42780" y="78060"/>
                </a:lnTo>
                <a:lnTo>
                  <a:pt x="42860" y="78020"/>
                </a:lnTo>
                <a:lnTo>
                  <a:pt x="42880" y="78010"/>
                </a:lnTo>
                <a:lnTo>
                  <a:pt x="42940" y="78010"/>
                </a:lnTo>
                <a:lnTo>
                  <a:pt x="42950" y="78020"/>
                </a:lnTo>
                <a:lnTo>
                  <a:pt x="42960" y="78030"/>
                </a:lnTo>
                <a:lnTo>
                  <a:pt x="42970" y="78030"/>
                </a:lnTo>
                <a:lnTo>
                  <a:pt x="42980" y="78020"/>
                </a:lnTo>
                <a:lnTo>
                  <a:pt x="42990" y="78000"/>
                </a:lnTo>
                <a:lnTo>
                  <a:pt x="42990" y="77990"/>
                </a:lnTo>
                <a:lnTo>
                  <a:pt x="43020" y="77980"/>
                </a:lnTo>
                <a:lnTo>
                  <a:pt x="43040" y="77970"/>
                </a:lnTo>
                <a:lnTo>
                  <a:pt x="43060" y="77980"/>
                </a:lnTo>
                <a:lnTo>
                  <a:pt x="43080" y="77990"/>
                </a:lnTo>
                <a:lnTo>
                  <a:pt x="43100" y="77980"/>
                </a:lnTo>
                <a:lnTo>
                  <a:pt x="43130" y="77940"/>
                </a:lnTo>
                <a:lnTo>
                  <a:pt x="43110" y="77920"/>
                </a:lnTo>
                <a:lnTo>
                  <a:pt x="43110" y="77910"/>
                </a:lnTo>
                <a:lnTo>
                  <a:pt x="43110" y="77900"/>
                </a:lnTo>
                <a:lnTo>
                  <a:pt x="43100" y="77880"/>
                </a:lnTo>
                <a:lnTo>
                  <a:pt x="43180" y="77880"/>
                </a:lnTo>
                <a:lnTo>
                  <a:pt x="43210" y="77900"/>
                </a:lnTo>
                <a:lnTo>
                  <a:pt x="43220" y="77960"/>
                </a:lnTo>
                <a:lnTo>
                  <a:pt x="43220" y="78020"/>
                </a:lnTo>
                <a:lnTo>
                  <a:pt x="43180" y="78100"/>
                </a:lnTo>
                <a:lnTo>
                  <a:pt x="43190" y="78150"/>
                </a:lnTo>
                <a:lnTo>
                  <a:pt x="43150" y="78170"/>
                </a:lnTo>
                <a:lnTo>
                  <a:pt x="42950" y="78170"/>
                </a:lnTo>
                <a:lnTo>
                  <a:pt x="42930" y="78180"/>
                </a:lnTo>
                <a:lnTo>
                  <a:pt x="42930" y="78200"/>
                </a:lnTo>
                <a:lnTo>
                  <a:pt x="42930" y="78240"/>
                </a:lnTo>
                <a:lnTo>
                  <a:pt x="42930" y="78270"/>
                </a:lnTo>
                <a:lnTo>
                  <a:pt x="42880" y="78300"/>
                </a:lnTo>
                <a:lnTo>
                  <a:pt x="42810" y="78350"/>
                </a:lnTo>
                <a:lnTo>
                  <a:pt x="42770" y="78360"/>
                </a:lnTo>
                <a:close/>
                <a:moveTo>
                  <a:pt x="42030" y="76910"/>
                </a:moveTo>
                <a:lnTo>
                  <a:pt x="41980" y="76930"/>
                </a:lnTo>
                <a:lnTo>
                  <a:pt x="41950" y="76940"/>
                </a:lnTo>
                <a:lnTo>
                  <a:pt x="41920" y="76970"/>
                </a:lnTo>
                <a:lnTo>
                  <a:pt x="41900" y="76980"/>
                </a:lnTo>
                <a:lnTo>
                  <a:pt x="41860" y="77000"/>
                </a:lnTo>
                <a:lnTo>
                  <a:pt x="41860" y="77040"/>
                </a:lnTo>
                <a:lnTo>
                  <a:pt x="41850" y="77080"/>
                </a:lnTo>
                <a:lnTo>
                  <a:pt x="41800" y="77110"/>
                </a:lnTo>
                <a:lnTo>
                  <a:pt x="41720" y="77160"/>
                </a:lnTo>
                <a:lnTo>
                  <a:pt x="41690" y="77060"/>
                </a:lnTo>
                <a:lnTo>
                  <a:pt x="41710" y="77000"/>
                </a:lnTo>
                <a:lnTo>
                  <a:pt x="41690" y="76930"/>
                </a:lnTo>
                <a:lnTo>
                  <a:pt x="41700" y="76860"/>
                </a:lnTo>
                <a:lnTo>
                  <a:pt x="41770" y="76830"/>
                </a:lnTo>
                <a:lnTo>
                  <a:pt x="41830" y="76790"/>
                </a:lnTo>
                <a:lnTo>
                  <a:pt x="41890" y="76810"/>
                </a:lnTo>
                <a:lnTo>
                  <a:pt x="41910" y="76750"/>
                </a:lnTo>
                <a:lnTo>
                  <a:pt x="41890" y="76710"/>
                </a:lnTo>
                <a:lnTo>
                  <a:pt x="41860" y="76710"/>
                </a:lnTo>
                <a:lnTo>
                  <a:pt x="41820" y="76720"/>
                </a:lnTo>
                <a:lnTo>
                  <a:pt x="41780" y="76660"/>
                </a:lnTo>
                <a:lnTo>
                  <a:pt x="41780" y="76600"/>
                </a:lnTo>
                <a:lnTo>
                  <a:pt x="41780" y="76540"/>
                </a:lnTo>
                <a:lnTo>
                  <a:pt x="41730" y="76520"/>
                </a:lnTo>
                <a:lnTo>
                  <a:pt x="41800" y="76450"/>
                </a:lnTo>
                <a:lnTo>
                  <a:pt x="41820" y="76410"/>
                </a:lnTo>
                <a:lnTo>
                  <a:pt x="41850" y="76380"/>
                </a:lnTo>
                <a:lnTo>
                  <a:pt x="41880" y="76380"/>
                </a:lnTo>
                <a:lnTo>
                  <a:pt x="41910" y="76380"/>
                </a:lnTo>
                <a:lnTo>
                  <a:pt x="41940" y="76370"/>
                </a:lnTo>
                <a:lnTo>
                  <a:pt x="41940" y="76340"/>
                </a:lnTo>
                <a:lnTo>
                  <a:pt x="41920" y="76310"/>
                </a:lnTo>
                <a:lnTo>
                  <a:pt x="41930" y="76290"/>
                </a:lnTo>
                <a:lnTo>
                  <a:pt x="41940" y="76300"/>
                </a:lnTo>
                <a:lnTo>
                  <a:pt x="41960" y="76320"/>
                </a:lnTo>
                <a:lnTo>
                  <a:pt x="41980" y="76340"/>
                </a:lnTo>
                <a:lnTo>
                  <a:pt x="42010" y="76330"/>
                </a:lnTo>
                <a:lnTo>
                  <a:pt x="42030" y="76360"/>
                </a:lnTo>
                <a:lnTo>
                  <a:pt x="42050" y="76370"/>
                </a:lnTo>
                <a:lnTo>
                  <a:pt x="42090" y="76370"/>
                </a:lnTo>
                <a:lnTo>
                  <a:pt x="42130" y="76390"/>
                </a:lnTo>
                <a:lnTo>
                  <a:pt x="42150" y="76420"/>
                </a:lnTo>
                <a:lnTo>
                  <a:pt x="42200" y="76440"/>
                </a:lnTo>
                <a:lnTo>
                  <a:pt x="42210" y="76520"/>
                </a:lnTo>
                <a:lnTo>
                  <a:pt x="42250" y="76560"/>
                </a:lnTo>
                <a:lnTo>
                  <a:pt x="42280" y="76620"/>
                </a:lnTo>
                <a:lnTo>
                  <a:pt x="42280" y="76640"/>
                </a:lnTo>
                <a:lnTo>
                  <a:pt x="42290" y="76690"/>
                </a:lnTo>
                <a:lnTo>
                  <a:pt x="42300" y="76720"/>
                </a:lnTo>
                <a:lnTo>
                  <a:pt x="42310" y="76720"/>
                </a:lnTo>
                <a:lnTo>
                  <a:pt x="42330" y="76730"/>
                </a:lnTo>
                <a:lnTo>
                  <a:pt x="42340" y="76740"/>
                </a:lnTo>
                <a:lnTo>
                  <a:pt x="42350" y="76770"/>
                </a:lnTo>
                <a:lnTo>
                  <a:pt x="42360" y="76780"/>
                </a:lnTo>
                <a:lnTo>
                  <a:pt x="42360" y="76800"/>
                </a:lnTo>
                <a:lnTo>
                  <a:pt x="42360" y="76820"/>
                </a:lnTo>
                <a:lnTo>
                  <a:pt x="42380" y="76870"/>
                </a:lnTo>
                <a:lnTo>
                  <a:pt x="42460" y="76960"/>
                </a:lnTo>
                <a:lnTo>
                  <a:pt x="42480" y="77010"/>
                </a:lnTo>
                <a:lnTo>
                  <a:pt x="42520" y="77220"/>
                </a:lnTo>
                <a:lnTo>
                  <a:pt x="42510" y="77280"/>
                </a:lnTo>
                <a:lnTo>
                  <a:pt x="42490" y="77240"/>
                </a:lnTo>
                <a:lnTo>
                  <a:pt x="42470" y="77220"/>
                </a:lnTo>
                <a:lnTo>
                  <a:pt x="42440" y="77200"/>
                </a:lnTo>
                <a:lnTo>
                  <a:pt x="42410" y="77180"/>
                </a:lnTo>
                <a:lnTo>
                  <a:pt x="42390" y="77140"/>
                </a:lnTo>
                <a:lnTo>
                  <a:pt x="42380" y="77100"/>
                </a:lnTo>
                <a:lnTo>
                  <a:pt x="42360" y="77080"/>
                </a:lnTo>
                <a:lnTo>
                  <a:pt x="42330" y="77060"/>
                </a:lnTo>
                <a:lnTo>
                  <a:pt x="42340" y="77090"/>
                </a:lnTo>
                <a:lnTo>
                  <a:pt x="42350" y="77140"/>
                </a:lnTo>
                <a:lnTo>
                  <a:pt x="42360" y="77190"/>
                </a:lnTo>
                <a:lnTo>
                  <a:pt x="42360" y="77230"/>
                </a:lnTo>
                <a:lnTo>
                  <a:pt x="42350" y="77250"/>
                </a:lnTo>
                <a:lnTo>
                  <a:pt x="42320" y="77250"/>
                </a:lnTo>
                <a:lnTo>
                  <a:pt x="42290" y="77220"/>
                </a:lnTo>
                <a:lnTo>
                  <a:pt x="42280" y="77200"/>
                </a:lnTo>
                <a:lnTo>
                  <a:pt x="42220" y="77150"/>
                </a:lnTo>
                <a:lnTo>
                  <a:pt x="42170" y="77060"/>
                </a:lnTo>
                <a:lnTo>
                  <a:pt x="42160" y="76970"/>
                </a:lnTo>
                <a:lnTo>
                  <a:pt x="42210" y="76930"/>
                </a:lnTo>
                <a:lnTo>
                  <a:pt x="42180" y="76750"/>
                </a:lnTo>
                <a:lnTo>
                  <a:pt x="42160" y="76750"/>
                </a:lnTo>
                <a:lnTo>
                  <a:pt x="42140" y="76830"/>
                </a:lnTo>
                <a:lnTo>
                  <a:pt x="42060" y="76860"/>
                </a:lnTo>
                <a:lnTo>
                  <a:pt x="42030" y="76910"/>
                </a:lnTo>
                <a:close/>
                <a:moveTo>
                  <a:pt x="41890" y="75800"/>
                </a:moveTo>
                <a:lnTo>
                  <a:pt x="41920" y="75820"/>
                </a:lnTo>
                <a:lnTo>
                  <a:pt x="41950" y="75860"/>
                </a:lnTo>
                <a:lnTo>
                  <a:pt x="41990" y="75860"/>
                </a:lnTo>
                <a:lnTo>
                  <a:pt x="42000" y="75910"/>
                </a:lnTo>
                <a:lnTo>
                  <a:pt x="41990" y="75950"/>
                </a:lnTo>
                <a:lnTo>
                  <a:pt x="41990" y="75990"/>
                </a:lnTo>
                <a:lnTo>
                  <a:pt x="42010" y="76020"/>
                </a:lnTo>
                <a:lnTo>
                  <a:pt x="42030" y="76000"/>
                </a:lnTo>
                <a:lnTo>
                  <a:pt x="42050" y="76010"/>
                </a:lnTo>
                <a:lnTo>
                  <a:pt x="42060" y="76040"/>
                </a:lnTo>
                <a:lnTo>
                  <a:pt x="42050" y="76080"/>
                </a:lnTo>
                <a:lnTo>
                  <a:pt x="42050" y="76110"/>
                </a:lnTo>
                <a:lnTo>
                  <a:pt x="42060" y="76140"/>
                </a:lnTo>
                <a:lnTo>
                  <a:pt x="42040" y="76180"/>
                </a:lnTo>
                <a:lnTo>
                  <a:pt x="42020" y="76190"/>
                </a:lnTo>
                <a:lnTo>
                  <a:pt x="42010" y="76160"/>
                </a:lnTo>
                <a:lnTo>
                  <a:pt x="41990" y="76130"/>
                </a:lnTo>
                <a:lnTo>
                  <a:pt x="41950" y="76120"/>
                </a:lnTo>
                <a:lnTo>
                  <a:pt x="41930" y="76090"/>
                </a:lnTo>
                <a:lnTo>
                  <a:pt x="41910" y="76070"/>
                </a:lnTo>
                <a:lnTo>
                  <a:pt x="41880" y="76040"/>
                </a:lnTo>
                <a:lnTo>
                  <a:pt x="41850" y="76000"/>
                </a:lnTo>
                <a:lnTo>
                  <a:pt x="41870" y="75970"/>
                </a:lnTo>
                <a:lnTo>
                  <a:pt x="41900" y="75960"/>
                </a:lnTo>
                <a:lnTo>
                  <a:pt x="41930" y="75960"/>
                </a:lnTo>
                <a:lnTo>
                  <a:pt x="41930" y="75920"/>
                </a:lnTo>
                <a:lnTo>
                  <a:pt x="41900" y="75900"/>
                </a:lnTo>
                <a:lnTo>
                  <a:pt x="41870" y="75910"/>
                </a:lnTo>
                <a:lnTo>
                  <a:pt x="41850" y="75890"/>
                </a:lnTo>
                <a:lnTo>
                  <a:pt x="41860" y="75830"/>
                </a:lnTo>
                <a:lnTo>
                  <a:pt x="41890" y="75800"/>
                </a:lnTo>
                <a:close/>
                <a:moveTo>
                  <a:pt x="43020" y="74950"/>
                </a:moveTo>
                <a:lnTo>
                  <a:pt x="43040" y="75010"/>
                </a:lnTo>
                <a:lnTo>
                  <a:pt x="43030" y="75120"/>
                </a:lnTo>
                <a:lnTo>
                  <a:pt x="43000" y="75310"/>
                </a:lnTo>
                <a:lnTo>
                  <a:pt x="43000" y="75440"/>
                </a:lnTo>
                <a:lnTo>
                  <a:pt x="42990" y="75500"/>
                </a:lnTo>
                <a:lnTo>
                  <a:pt x="42960" y="75520"/>
                </a:lnTo>
                <a:lnTo>
                  <a:pt x="42940" y="75510"/>
                </a:lnTo>
                <a:lnTo>
                  <a:pt x="42910" y="75490"/>
                </a:lnTo>
                <a:lnTo>
                  <a:pt x="42820" y="75400"/>
                </a:lnTo>
                <a:lnTo>
                  <a:pt x="42730" y="75290"/>
                </a:lnTo>
                <a:lnTo>
                  <a:pt x="42700" y="75220"/>
                </a:lnTo>
                <a:lnTo>
                  <a:pt x="42710" y="75210"/>
                </a:lnTo>
                <a:lnTo>
                  <a:pt x="42720" y="75200"/>
                </a:lnTo>
                <a:lnTo>
                  <a:pt x="42730" y="75200"/>
                </a:lnTo>
                <a:lnTo>
                  <a:pt x="42740" y="75200"/>
                </a:lnTo>
                <a:lnTo>
                  <a:pt x="42680" y="75180"/>
                </a:lnTo>
                <a:lnTo>
                  <a:pt x="42480" y="75220"/>
                </a:lnTo>
                <a:lnTo>
                  <a:pt x="42480" y="75200"/>
                </a:lnTo>
                <a:lnTo>
                  <a:pt x="42540" y="75140"/>
                </a:lnTo>
                <a:lnTo>
                  <a:pt x="42610" y="75120"/>
                </a:lnTo>
                <a:lnTo>
                  <a:pt x="42620" y="75110"/>
                </a:lnTo>
                <a:lnTo>
                  <a:pt x="42560" y="75100"/>
                </a:lnTo>
                <a:lnTo>
                  <a:pt x="42470" y="75130"/>
                </a:lnTo>
                <a:lnTo>
                  <a:pt x="42410" y="75140"/>
                </a:lnTo>
                <a:lnTo>
                  <a:pt x="42420" y="75070"/>
                </a:lnTo>
                <a:lnTo>
                  <a:pt x="42440" y="75040"/>
                </a:lnTo>
                <a:lnTo>
                  <a:pt x="42550" y="74880"/>
                </a:lnTo>
                <a:lnTo>
                  <a:pt x="42590" y="74870"/>
                </a:lnTo>
                <a:lnTo>
                  <a:pt x="42660" y="74880"/>
                </a:lnTo>
                <a:lnTo>
                  <a:pt x="42650" y="74860"/>
                </a:lnTo>
                <a:lnTo>
                  <a:pt x="42630" y="74850"/>
                </a:lnTo>
                <a:lnTo>
                  <a:pt x="42620" y="74830"/>
                </a:lnTo>
                <a:lnTo>
                  <a:pt x="42610" y="74800"/>
                </a:lnTo>
                <a:lnTo>
                  <a:pt x="42640" y="74810"/>
                </a:lnTo>
                <a:lnTo>
                  <a:pt x="42670" y="74820"/>
                </a:lnTo>
                <a:lnTo>
                  <a:pt x="42700" y="74850"/>
                </a:lnTo>
                <a:lnTo>
                  <a:pt x="42750" y="74890"/>
                </a:lnTo>
                <a:lnTo>
                  <a:pt x="42820" y="74940"/>
                </a:lnTo>
                <a:lnTo>
                  <a:pt x="42840" y="74960"/>
                </a:lnTo>
                <a:lnTo>
                  <a:pt x="42860" y="74950"/>
                </a:lnTo>
                <a:lnTo>
                  <a:pt x="42870" y="74830"/>
                </a:lnTo>
                <a:lnTo>
                  <a:pt x="42890" y="74830"/>
                </a:lnTo>
                <a:lnTo>
                  <a:pt x="42990" y="74940"/>
                </a:lnTo>
                <a:lnTo>
                  <a:pt x="43020" y="74950"/>
                </a:lnTo>
                <a:close/>
                <a:moveTo>
                  <a:pt x="41830" y="75430"/>
                </a:moveTo>
                <a:lnTo>
                  <a:pt x="41810" y="75420"/>
                </a:lnTo>
                <a:lnTo>
                  <a:pt x="41770" y="75410"/>
                </a:lnTo>
                <a:lnTo>
                  <a:pt x="41690" y="75380"/>
                </a:lnTo>
                <a:lnTo>
                  <a:pt x="41660" y="75350"/>
                </a:lnTo>
                <a:lnTo>
                  <a:pt x="41640" y="75310"/>
                </a:lnTo>
                <a:lnTo>
                  <a:pt x="41660" y="75310"/>
                </a:lnTo>
                <a:lnTo>
                  <a:pt x="41680" y="75310"/>
                </a:lnTo>
                <a:lnTo>
                  <a:pt x="41700" y="75320"/>
                </a:lnTo>
                <a:lnTo>
                  <a:pt x="41710" y="75330"/>
                </a:lnTo>
                <a:lnTo>
                  <a:pt x="41700" y="75250"/>
                </a:lnTo>
                <a:lnTo>
                  <a:pt x="41740" y="75160"/>
                </a:lnTo>
                <a:lnTo>
                  <a:pt x="41810" y="75080"/>
                </a:lnTo>
                <a:lnTo>
                  <a:pt x="41880" y="75050"/>
                </a:lnTo>
                <a:lnTo>
                  <a:pt x="41840" y="75140"/>
                </a:lnTo>
                <a:lnTo>
                  <a:pt x="41870" y="75130"/>
                </a:lnTo>
                <a:lnTo>
                  <a:pt x="41920" y="75110"/>
                </a:lnTo>
                <a:lnTo>
                  <a:pt x="41940" y="75090"/>
                </a:lnTo>
                <a:lnTo>
                  <a:pt x="41920" y="75100"/>
                </a:lnTo>
                <a:lnTo>
                  <a:pt x="41910" y="75100"/>
                </a:lnTo>
                <a:lnTo>
                  <a:pt x="41890" y="75090"/>
                </a:lnTo>
                <a:lnTo>
                  <a:pt x="41960" y="75020"/>
                </a:lnTo>
                <a:lnTo>
                  <a:pt x="42000" y="74990"/>
                </a:lnTo>
                <a:lnTo>
                  <a:pt x="42030" y="75010"/>
                </a:lnTo>
                <a:lnTo>
                  <a:pt x="42040" y="74980"/>
                </a:lnTo>
                <a:lnTo>
                  <a:pt x="42070" y="74940"/>
                </a:lnTo>
                <a:lnTo>
                  <a:pt x="42090" y="74910"/>
                </a:lnTo>
                <a:lnTo>
                  <a:pt x="42050" y="74910"/>
                </a:lnTo>
                <a:lnTo>
                  <a:pt x="42040" y="74900"/>
                </a:lnTo>
                <a:lnTo>
                  <a:pt x="42040" y="74870"/>
                </a:lnTo>
                <a:lnTo>
                  <a:pt x="42060" y="74820"/>
                </a:lnTo>
                <a:lnTo>
                  <a:pt x="42100" y="74760"/>
                </a:lnTo>
                <a:lnTo>
                  <a:pt x="42130" y="74740"/>
                </a:lnTo>
                <a:lnTo>
                  <a:pt x="42200" y="74700"/>
                </a:lnTo>
                <a:lnTo>
                  <a:pt x="42230" y="74710"/>
                </a:lnTo>
                <a:lnTo>
                  <a:pt x="42240" y="74770"/>
                </a:lnTo>
                <a:lnTo>
                  <a:pt x="42230" y="74810"/>
                </a:lnTo>
                <a:lnTo>
                  <a:pt x="42180" y="74850"/>
                </a:lnTo>
                <a:lnTo>
                  <a:pt x="42160" y="74900"/>
                </a:lnTo>
                <a:lnTo>
                  <a:pt x="42210" y="74870"/>
                </a:lnTo>
                <a:lnTo>
                  <a:pt x="42230" y="74870"/>
                </a:lnTo>
                <a:lnTo>
                  <a:pt x="42250" y="74880"/>
                </a:lnTo>
                <a:lnTo>
                  <a:pt x="42270" y="74890"/>
                </a:lnTo>
                <a:lnTo>
                  <a:pt x="42290" y="74920"/>
                </a:lnTo>
                <a:lnTo>
                  <a:pt x="42320" y="74980"/>
                </a:lnTo>
                <a:lnTo>
                  <a:pt x="42310" y="75040"/>
                </a:lnTo>
                <a:lnTo>
                  <a:pt x="42270" y="75110"/>
                </a:lnTo>
                <a:lnTo>
                  <a:pt x="42230" y="75150"/>
                </a:lnTo>
                <a:lnTo>
                  <a:pt x="42210" y="75090"/>
                </a:lnTo>
                <a:lnTo>
                  <a:pt x="42130" y="75240"/>
                </a:lnTo>
                <a:lnTo>
                  <a:pt x="42110" y="75260"/>
                </a:lnTo>
                <a:lnTo>
                  <a:pt x="42080" y="75250"/>
                </a:lnTo>
                <a:lnTo>
                  <a:pt x="42080" y="75210"/>
                </a:lnTo>
                <a:lnTo>
                  <a:pt x="42090" y="75160"/>
                </a:lnTo>
                <a:lnTo>
                  <a:pt x="42110" y="75110"/>
                </a:lnTo>
                <a:lnTo>
                  <a:pt x="42090" y="75120"/>
                </a:lnTo>
                <a:lnTo>
                  <a:pt x="42080" y="75140"/>
                </a:lnTo>
                <a:lnTo>
                  <a:pt x="42070" y="75180"/>
                </a:lnTo>
                <a:lnTo>
                  <a:pt x="42050" y="75220"/>
                </a:lnTo>
                <a:lnTo>
                  <a:pt x="42040" y="75230"/>
                </a:lnTo>
                <a:lnTo>
                  <a:pt x="42020" y="75230"/>
                </a:lnTo>
                <a:lnTo>
                  <a:pt x="42000" y="75240"/>
                </a:lnTo>
                <a:lnTo>
                  <a:pt x="41990" y="75310"/>
                </a:lnTo>
                <a:lnTo>
                  <a:pt x="41980" y="75320"/>
                </a:lnTo>
                <a:lnTo>
                  <a:pt x="41980" y="75330"/>
                </a:lnTo>
                <a:lnTo>
                  <a:pt x="41970" y="75330"/>
                </a:lnTo>
                <a:lnTo>
                  <a:pt x="41970" y="75350"/>
                </a:lnTo>
                <a:lnTo>
                  <a:pt x="41970" y="75360"/>
                </a:lnTo>
                <a:lnTo>
                  <a:pt x="41970" y="75380"/>
                </a:lnTo>
                <a:lnTo>
                  <a:pt x="41980" y="75390"/>
                </a:lnTo>
                <a:lnTo>
                  <a:pt x="41980" y="75410"/>
                </a:lnTo>
                <a:lnTo>
                  <a:pt x="41960" y="75450"/>
                </a:lnTo>
                <a:lnTo>
                  <a:pt x="41940" y="75470"/>
                </a:lnTo>
                <a:lnTo>
                  <a:pt x="41920" y="75490"/>
                </a:lnTo>
                <a:lnTo>
                  <a:pt x="41890" y="75490"/>
                </a:lnTo>
                <a:lnTo>
                  <a:pt x="41870" y="75480"/>
                </a:lnTo>
                <a:lnTo>
                  <a:pt x="41840" y="75440"/>
                </a:lnTo>
                <a:lnTo>
                  <a:pt x="41830" y="75430"/>
                </a:lnTo>
                <a:close/>
                <a:moveTo>
                  <a:pt x="42450" y="74780"/>
                </a:moveTo>
                <a:lnTo>
                  <a:pt x="42470" y="74840"/>
                </a:lnTo>
                <a:lnTo>
                  <a:pt x="42450" y="74890"/>
                </a:lnTo>
                <a:lnTo>
                  <a:pt x="42430" y="74920"/>
                </a:lnTo>
                <a:lnTo>
                  <a:pt x="42390" y="74940"/>
                </a:lnTo>
                <a:lnTo>
                  <a:pt x="42340" y="74920"/>
                </a:lnTo>
                <a:lnTo>
                  <a:pt x="42310" y="74850"/>
                </a:lnTo>
                <a:lnTo>
                  <a:pt x="42270" y="74650"/>
                </a:lnTo>
                <a:lnTo>
                  <a:pt x="42270" y="74620"/>
                </a:lnTo>
                <a:lnTo>
                  <a:pt x="42270" y="74610"/>
                </a:lnTo>
                <a:lnTo>
                  <a:pt x="42240" y="74610"/>
                </a:lnTo>
                <a:lnTo>
                  <a:pt x="42200" y="74640"/>
                </a:lnTo>
                <a:lnTo>
                  <a:pt x="42180" y="74650"/>
                </a:lnTo>
                <a:lnTo>
                  <a:pt x="42160" y="74610"/>
                </a:lnTo>
                <a:lnTo>
                  <a:pt x="42160" y="74640"/>
                </a:lnTo>
                <a:lnTo>
                  <a:pt x="42150" y="74650"/>
                </a:lnTo>
                <a:lnTo>
                  <a:pt x="42140" y="74660"/>
                </a:lnTo>
                <a:lnTo>
                  <a:pt x="42130" y="74670"/>
                </a:lnTo>
                <a:lnTo>
                  <a:pt x="42120" y="74670"/>
                </a:lnTo>
                <a:lnTo>
                  <a:pt x="42090" y="74670"/>
                </a:lnTo>
                <a:lnTo>
                  <a:pt x="42080" y="74680"/>
                </a:lnTo>
                <a:lnTo>
                  <a:pt x="42080" y="74690"/>
                </a:lnTo>
                <a:lnTo>
                  <a:pt x="42070" y="74720"/>
                </a:lnTo>
                <a:lnTo>
                  <a:pt x="42060" y="74720"/>
                </a:lnTo>
                <a:lnTo>
                  <a:pt x="42000" y="74840"/>
                </a:lnTo>
                <a:lnTo>
                  <a:pt x="41970" y="74860"/>
                </a:lnTo>
                <a:lnTo>
                  <a:pt x="41930" y="74850"/>
                </a:lnTo>
                <a:lnTo>
                  <a:pt x="41900" y="74830"/>
                </a:lnTo>
                <a:lnTo>
                  <a:pt x="41870" y="74800"/>
                </a:lnTo>
                <a:lnTo>
                  <a:pt x="41880" y="74750"/>
                </a:lnTo>
                <a:lnTo>
                  <a:pt x="41920" y="74720"/>
                </a:lnTo>
                <a:lnTo>
                  <a:pt x="41950" y="74690"/>
                </a:lnTo>
                <a:lnTo>
                  <a:pt x="41970" y="74660"/>
                </a:lnTo>
                <a:lnTo>
                  <a:pt x="41990" y="74610"/>
                </a:lnTo>
                <a:lnTo>
                  <a:pt x="41960" y="74610"/>
                </a:lnTo>
                <a:lnTo>
                  <a:pt x="41920" y="74640"/>
                </a:lnTo>
                <a:lnTo>
                  <a:pt x="41890" y="74680"/>
                </a:lnTo>
                <a:lnTo>
                  <a:pt x="41850" y="74700"/>
                </a:lnTo>
                <a:lnTo>
                  <a:pt x="41810" y="74710"/>
                </a:lnTo>
                <a:lnTo>
                  <a:pt x="41760" y="74710"/>
                </a:lnTo>
                <a:lnTo>
                  <a:pt x="41710" y="74690"/>
                </a:lnTo>
                <a:lnTo>
                  <a:pt x="41660" y="74650"/>
                </a:lnTo>
                <a:lnTo>
                  <a:pt x="41650" y="74610"/>
                </a:lnTo>
                <a:lnTo>
                  <a:pt x="41640" y="74550"/>
                </a:lnTo>
                <a:lnTo>
                  <a:pt x="41650" y="74490"/>
                </a:lnTo>
                <a:lnTo>
                  <a:pt x="41660" y="74440"/>
                </a:lnTo>
                <a:lnTo>
                  <a:pt x="41690" y="74390"/>
                </a:lnTo>
                <a:lnTo>
                  <a:pt x="41720" y="74350"/>
                </a:lnTo>
                <a:lnTo>
                  <a:pt x="41760" y="74350"/>
                </a:lnTo>
                <a:lnTo>
                  <a:pt x="41780" y="74400"/>
                </a:lnTo>
                <a:lnTo>
                  <a:pt x="41790" y="74360"/>
                </a:lnTo>
                <a:lnTo>
                  <a:pt x="41810" y="74330"/>
                </a:lnTo>
                <a:lnTo>
                  <a:pt x="41830" y="74330"/>
                </a:lnTo>
                <a:lnTo>
                  <a:pt x="41860" y="74360"/>
                </a:lnTo>
                <a:lnTo>
                  <a:pt x="41860" y="74280"/>
                </a:lnTo>
                <a:lnTo>
                  <a:pt x="41890" y="74290"/>
                </a:lnTo>
                <a:lnTo>
                  <a:pt x="41940" y="74310"/>
                </a:lnTo>
                <a:lnTo>
                  <a:pt x="41990" y="74310"/>
                </a:lnTo>
                <a:lnTo>
                  <a:pt x="41970" y="74350"/>
                </a:lnTo>
                <a:lnTo>
                  <a:pt x="41890" y="74460"/>
                </a:lnTo>
                <a:lnTo>
                  <a:pt x="41880" y="74490"/>
                </a:lnTo>
                <a:lnTo>
                  <a:pt x="41910" y="74490"/>
                </a:lnTo>
                <a:lnTo>
                  <a:pt x="41960" y="74460"/>
                </a:lnTo>
                <a:lnTo>
                  <a:pt x="42000" y="74420"/>
                </a:lnTo>
                <a:lnTo>
                  <a:pt x="42020" y="74390"/>
                </a:lnTo>
                <a:lnTo>
                  <a:pt x="42030" y="74360"/>
                </a:lnTo>
                <a:lnTo>
                  <a:pt x="42070" y="74310"/>
                </a:lnTo>
                <a:lnTo>
                  <a:pt x="42110" y="74260"/>
                </a:lnTo>
                <a:lnTo>
                  <a:pt x="42130" y="74270"/>
                </a:lnTo>
                <a:lnTo>
                  <a:pt x="42120" y="74290"/>
                </a:lnTo>
                <a:lnTo>
                  <a:pt x="42100" y="74330"/>
                </a:lnTo>
                <a:lnTo>
                  <a:pt x="42080" y="74350"/>
                </a:lnTo>
                <a:lnTo>
                  <a:pt x="42070" y="74360"/>
                </a:lnTo>
                <a:lnTo>
                  <a:pt x="42070" y="74380"/>
                </a:lnTo>
                <a:lnTo>
                  <a:pt x="42070" y="74400"/>
                </a:lnTo>
                <a:lnTo>
                  <a:pt x="42080" y="74420"/>
                </a:lnTo>
                <a:lnTo>
                  <a:pt x="42100" y="74400"/>
                </a:lnTo>
                <a:lnTo>
                  <a:pt x="42110" y="74440"/>
                </a:lnTo>
                <a:lnTo>
                  <a:pt x="42130" y="74480"/>
                </a:lnTo>
                <a:lnTo>
                  <a:pt x="42150" y="74510"/>
                </a:lnTo>
                <a:lnTo>
                  <a:pt x="42190" y="74520"/>
                </a:lnTo>
                <a:lnTo>
                  <a:pt x="42150" y="74410"/>
                </a:lnTo>
                <a:lnTo>
                  <a:pt x="42140" y="74370"/>
                </a:lnTo>
                <a:lnTo>
                  <a:pt x="42150" y="74330"/>
                </a:lnTo>
                <a:lnTo>
                  <a:pt x="42180" y="74330"/>
                </a:lnTo>
                <a:lnTo>
                  <a:pt x="42250" y="74350"/>
                </a:lnTo>
                <a:lnTo>
                  <a:pt x="42290" y="74370"/>
                </a:lnTo>
                <a:lnTo>
                  <a:pt x="42320" y="74420"/>
                </a:lnTo>
                <a:lnTo>
                  <a:pt x="42350" y="74490"/>
                </a:lnTo>
                <a:lnTo>
                  <a:pt x="42370" y="74570"/>
                </a:lnTo>
                <a:lnTo>
                  <a:pt x="42410" y="74710"/>
                </a:lnTo>
                <a:lnTo>
                  <a:pt x="42410" y="74730"/>
                </a:lnTo>
                <a:lnTo>
                  <a:pt x="42410" y="74740"/>
                </a:lnTo>
                <a:lnTo>
                  <a:pt x="42420" y="74760"/>
                </a:lnTo>
                <a:lnTo>
                  <a:pt x="42440" y="74770"/>
                </a:lnTo>
                <a:lnTo>
                  <a:pt x="42450" y="74780"/>
                </a:lnTo>
                <a:close/>
                <a:moveTo>
                  <a:pt x="42650" y="74660"/>
                </a:moveTo>
                <a:lnTo>
                  <a:pt x="42600" y="74660"/>
                </a:lnTo>
                <a:lnTo>
                  <a:pt x="42540" y="74700"/>
                </a:lnTo>
                <a:lnTo>
                  <a:pt x="42490" y="74730"/>
                </a:lnTo>
                <a:lnTo>
                  <a:pt x="42440" y="74680"/>
                </a:lnTo>
                <a:lnTo>
                  <a:pt x="42410" y="74620"/>
                </a:lnTo>
                <a:lnTo>
                  <a:pt x="42390" y="74530"/>
                </a:lnTo>
                <a:lnTo>
                  <a:pt x="42390" y="74450"/>
                </a:lnTo>
                <a:lnTo>
                  <a:pt x="42410" y="74380"/>
                </a:lnTo>
                <a:lnTo>
                  <a:pt x="42380" y="74380"/>
                </a:lnTo>
                <a:lnTo>
                  <a:pt x="42350" y="74360"/>
                </a:lnTo>
                <a:lnTo>
                  <a:pt x="42330" y="74330"/>
                </a:lnTo>
                <a:lnTo>
                  <a:pt x="42310" y="74310"/>
                </a:lnTo>
                <a:lnTo>
                  <a:pt x="42290" y="74230"/>
                </a:lnTo>
                <a:lnTo>
                  <a:pt x="42280" y="74190"/>
                </a:lnTo>
                <a:lnTo>
                  <a:pt x="42280" y="74170"/>
                </a:lnTo>
                <a:lnTo>
                  <a:pt x="42340" y="74180"/>
                </a:lnTo>
                <a:lnTo>
                  <a:pt x="42460" y="74220"/>
                </a:lnTo>
                <a:lnTo>
                  <a:pt x="42620" y="74330"/>
                </a:lnTo>
                <a:lnTo>
                  <a:pt x="42680" y="74380"/>
                </a:lnTo>
                <a:lnTo>
                  <a:pt x="42700" y="74450"/>
                </a:lnTo>
                <a:lnTo>
                  <a:pt x="42690" y="74480"/>
                </a:lnTo>
                <a:lnTo>
                  <a:pt x="42680" y="74500"/>
                </a:lnTo>
                <a:lnTo>
                  <a:pt x="42660" y="74530"/>
                </a:lnTo>
                <a:lnTo>
                  <a:pt x="42640" y="74530"/>
                </a:lnTo>
                <a:lnTo>
                  <a:pt x="42610" y="74520"/>
                </a:lnTo>
                <a:lnTo>
                  <a:pt x="42600" y="74510"/>
                </a:lnTo>
                <a:lnTo>
                  <a:pt x="42590" y="74520"/>
                </a:lnTo>
                <a:lnTo>
                  <a:pt x="42590" y="74550"/>
                </a:lnTo>
                <a:lnTo>
                  <a:pt x="42610" y="74560"/>
                </a:lnTo>
                <a:lnTo>
                  <a:pt x="42620" y="74570"/>
                </a:lnTo>
                <a:lnTo>
                  <a:pt x="42640" y="74570"/>
                </a:lnTo>
                <a:lnTo>
                  <a:pt x="42700" y="74550"/>
                </a:lnTo>
                <a:lnTo>
                  <a:pt x="42730" y="74600"/>
                </a:lnTo>
                <a:lnTo>
                  <a:pt x="42710" y="74660"/>
                </a:lnTo>
                <a:lnTo>
                  <a:pt x="42650" y="74660"/>
                </a:lnTo>
                <a:close/>
                <a:moveTo>
                  <a:pt x="42480" y="76900"/>
                </a:moveTo>
                <a:lnTo>
                  <a:pt x="42470" y="76870"/>
                </a:lnTo>
                <a:lnTo>
                  <a:pt x="42460" y="76850"/>
                </a:lnTo>
                <a:lnTo>
                  <a:pt x="42470" y="76740"/>
                </a:lnTo>
                <a:lnTo>
                  <a:pt x="42470" y="76720"/>
                </a:lnTo>
                <a:lnTo>
                  <a:pt x="42450" y="76690"/>
                </a:lnTo>
                <a:lnTo>
                  <a:pt x="42430" y="76680"/>
                </a:lnTo>
                <a:lnTo>
                  <a:pt x="42380" y="76660"/>
                </a:lnTo>
                <a:lnTo>
                  <a:pt x="42360" y="76640"/>
                </a:lnTo>
                <a:lnTo>
                  <a:pt x="42370" y="76620"/>
                </a:lnTo>
                <a:lnTo>
                  <a:pt x="42380" y="76580"/>
                </a:lnTo>
                <a:lnTo>
                  <a:pt x="42390" y="76560"/>
                </a:lnTo>
                <a:lnTo>
                  <a:pt x="42330" y="76530"/>
                </a:lnTo>
                <a:lnTo>
                  <a:pt x="42310" y="76520"/>
                </a:lnTo>
                <a:lnTo>
                  <a:pt x="42300" y="76510"/>
                </a:lnTo>
                <a:lnTo>
                  <a:pt x="42300" y="76470"/>
                </a:lnTo>
                <a:lnTo>
                  <a:pt x="42310" y="76440"/>
                </a:lnTo>
                <a:lnTo>
                  <a:pt x="42320" y="76430"/>
                </a:lnTo>
                <a:lnTo>
                  <a:pt x="42360" y="76410"/>
                </a:lnTo>
                <a:lnTo>
                  <a:pt x="42380" y="76380"/>
                </a:lnTo>
                <a:lnTo>
                  <a:pt x="42410" y="76290"/>
                </a:lnTo>
                <a:lnTo>
                  <a:pt x="42380" y="76310"/>
                </a:lnTo>
                <a:lnTo>
                  <a:pt x="42330" y="76320"/>
                </a:lnTo>
                <a:lnTo>
                  <a:pt x="42290" y="76300"/>
                </a:lnTo>
                <a:lnTo>
                  <a:pt x="42260" y="76270"/>
                </a:lnTo>
                <a:lnTo>
                  <a:pt x="42280" y="76240"/>
                </a:lnTo>
                <a:lnTo>
                  <a:pt x="42350" y="76160"/>
                </a:lnTo>
                <a:lnTo>
                  <a:pt x="42380" y="76120"/>
                </a:lnTo>
                <a:lnTo>
                  <a:pt x="42350" y="76130"/>
                </a:lnTo>
                <a:lnTo>
                  <a:pt x="42260" y="76170"/>
                </a:lnTo>
                <a:lnTo>
                  <a:pt x="42230" y="76170"/>
                </a:lnTo>
                <a:lnTo>
                  <a:pt x="42210" y="76120"/>
                </a:lnTo>
                <a:lnTo>
                  <a:pt x="42210" y="76100"/>
                </a:lnTo>
                <a:lnTo>
                  <a:pt x="42230" y="76070"/>
                </a:lnTo>
                <a:lnTo>
                  <a:pt x="42250" y="76020"/>
                </a:lnTo>
                <a:lnTo>
                  <a:pt x="42200" y="76020"/>
                </a:lnTo>
                <a:lnTo>
                  <a:pt x="42180" y="76030"/>
                </a:lnTo>
                <a:lnTo>
                  <a:pt x="42160" y="76040"/>
                </a:lnTo>
                <a:lnTo>
                  <a:pt x="42160" y="76010"/>
                </a:lnTo>
                <a:lnTo>
                  <a:pt x="42170" y="75990"/>
                </a:lnTo>
                <a:lnTo>
                  <a:pt x="42190" y="75950"/>
                </a:lnTo>
                <a:lnTo>
                  <a:pt x="42150" y="75950"/>
                </a:lnTo>
                <a:lnTo>
                  <a:pt x="42100" y="75930"/>
                </a:lnTo>
                <a:lnTo>
                  <a:pt x="42070" y="75890"/>
                </a:lnTo>
                <a:lnTo>
                  <a:pt x="42060" y="75810"/>
                </a:lnTo>
                <a:lnTo>
                  <a:pt x="42040" y="75770"/>
                </a:lnTo>
                <a:lnTo>
                  <a:pt x="42020" y="75710"/>
                </a:lnTo>
                <a:lnTo>
                  <a:pt x="42010" y="75690"/>
                </a:lnTo>
                <a:lnTo>
                  <a:pt x="42000" y="75680"/>
                </a:lnTo>
                <a:lnTo>
                  <a:pt x="41990" y="75670"/>
                </a:lnTo>
                <a:lnTo>
                  <a:pt x="41990" y="75640"/>
                </a:lnTo>
                <a:lnTo>
                  <a:pt x="42000" y="75590"/>
                </a:lnTo>
                <a:lnTo>
                  <a:pt x="42030" y="75550"/>
                </a:lnTo>
                <a:lnTo>
                  <a:pt x="42070" y="75520"/>
                </a:lnTo>
                <a:lnTo>
                  <a:pt x="42100" y="75510"/>
                </a:lnTo>
                <a:lnTo>
                  <a:pt x="42150" y="75520"/>
                </a:lnTo>
                <a:lnTo>
                  <a:pt x="42170" y="75560"/>
                </a:lnTo>
                <a:lnTo>
                  <a:pt x="42190" y="75620"/>
                </a:lnTo>
                <a:lnTo>
                  <a:pt x="42240" y="75710"/>
                </a:lnTo>
                <a:lnTo>
                  <a:pt x="42320" y="75900"/>
                </a:lnTo>
                <a:lnTo>
                  <a:pt x="42470" y="76080"/>
                </a:lnTo>
                <a:lnTo>
                  <a:pt x="42540" y="76140"/>
                </a:lnTo>
                <a:lnTo>
                  <a:pt x="42520" y="76090"/>
                </a:lnTo>
                <a:lnTo>
                  <a:pt x="42490" y="76040"/>
                </a:lnTo>
                <a:lnTo>
                  <a:pt x="42480" y="76000"/>
                </a:lnTo>
                <a:lnTo>
                  <a:pt x="42500" y="75960"/>
                </a:lnTo>
                <a:lnTo>
                  <a:pt x="42440" y="75930"/>
                </a:lnTo>
                <a:lnTo>
                  <a:pt x="42370" y="75860"/>
                </a:lnTo>
                <a:lnTo>
                  <a:pt x="42320" y="75770"/>
                </a:lnTo>
                <a:lnTo>
                  <a:pt x="42310" y="75690"/>
                </a:lnTo>
                <a:lnTo>
                  <a:pt x="42280" y="75660"/>
                </a:lnTo>
                <a:lnTo>
                  <a:pt x="42260" y="75620"/>
                </a:lnTo>
                <a:lnTo>
                  <a:pt x="42250" y="75570"/>
                </a:lnTo>
                <a:lnTo>
                  <a:pt x="42260" y="75520"/>
                </a:lnTo>
                <a:lnTo>
                  <a:pt x="42250" y="75470"/>
                </a:lnTo>
                <a:lnTo>
                  <a:pt x="42290" y="75450"/>
                </a:lnTo>
                <a:lnTo>
                  <a:pt x="42330" y="75450"/>
                </a:lnTo>
                <a:lnTo>
                  <a:pt x="42370" y="75480"/>
                </a:lnTo>
                <a:lnTo>
                  <a:pt x="42510" y="75710"/>
                </a:lnTo>
                <a:lnTo>
                  <a:pt x="42520" y="75740"/>
                </a:lnTo>
                <a:lnTo>
                  <a:pt x="42530" y="75760"/>
                </a:lnTo>
                <a:lnTo>
                  <a:pt x="42570" y="75790"/>
                </a:lnTo>
                <a:lnTo>
                  <a:pt x="42600" y="75800"/>
                </a:lnTo>
                <a:lnTo>
                  <a:pt x="42670" y="75770"/>
                </a:lnTo>
                <a:lnTo>
                  <a:pt x="42640" y="75750"/>
                </a:lnTo>
                <a:lnTo>
                  <a:pt x="42580" y="75740"/>
                </a:lnTo>
                <a:lnTo>
                  <a:pt x="42550" y="75710"/>
                </a:lnTo>
                <a:lnTo>
                  <a:pt x="42540" y="75680"/>
                </a:lnTo>
                <a:lnTo>
                  <a:pt x="42500" y="75560"/>
                </a:lnTo>
                <a:lnTo>
                  <a:pt x="42500" y="75540"/>
                </a:lnTo>
                <a:lnTo>
                  <a:pt x="42550" y="75560"/>
                </a:lnTo>
                <a:lnTo>
                  <a:pt x="42640" y="75630"/>
                </a:lnTo>
                <a:lnTo>
                  <a:pt x="42660" y="75600"/>
                </a:lnTo>
                <a:lnTo>
                  <a:pt x="42660" y="75570"/>
                </a:lnTo>
                <a:lnTo>
                  <a:pt x="42640" y="75540"/>
                </a:lnTo>
                <a:lnTo>
                  <a:pt x="42640" y="75500"/>
                </a:lnTo>
                <a:lnTo>
                  <a:pt x="42670" y="75490"/>
                </a:lnTo>
                <a:lnTo>
                  <a:pt x="42720" y="75490"/>
                </a:lnTo>
                <a:lnTo>
                  <a:pt x="42750" y="75480"/>
                </a:lnTo>
                <a:lnTo>
                  <a:pt x="42780" y="75470"/>
                </a:lnTo>
                <a:lnTo>
                  <a:pt x="42740" y="75430"/>
                </a:lnTo>
                <a:lnTo>
                  <a:pt x="42710" y="75390"/>
                </a:lnTo>
                <a:lnTo>
                  <a:pt x="42690" y="75350"/>
                </a:lnTo>
                <a:lnTo>
                  <a:pt x="42670" y="75300"/>
                </a:lnTo>
                <a:lnTo>
                  <a:pt x="42720" y="75320"/>
                </a:lnTo>
                <a:lnTo>
                  <a:pt x="42840" y="75490"/>
                </a:lnTo>
                <a:lnTo>
                  <a:pt x="42930" y="75570"/>
                </a:lnTo>
                <a:lnTo>
                  <a:pt x="42970" y="75620"/>
                </a:lnTo>
                <a:lnTo>
                  <a:pt x="42990" y="75670"/>
                </a:lnTo>
                <a:lnTo>
                  <a:pt x="42990" y="75700"/>
                </a:lnTo>
                <a:lnTo>
                  <a:pt x="43000" y="75740"/>
                </a:lnTo>
                <a:lnTo>
                  <a:pt x="43010" y="75770"/>
                </a:lnTo>
                <a:lnTo>
                  <a:pt x="43040" y="75750"/>
                </a:lnTo>
                <a:lnTo>
                  <a:pt x="43050" y="75610"/>
                </a:lnTo>
                <a:lnTo>
                  <a:pt x="43050" y="75450"/>
                </a:lnTo>
                <a:lnTo>
                  <a:pt x="43070" y="75390"/>
                </a:lnTo>
                <a:lnTo>
                  <a:pt x="43130" y="75410"/>
                </a:lnTo>
                <a:lnTo>
                  <a:pt x="43080" y="75370"/>
                </a:lnTo>
                <a:lnTo>
                  <a:pt x="43070" y="75340"/>
                </a:lnTo>
                <a:lnTo>
                  <a:pt x="43060" y="75300"/>
                </a:lnTo>
                <a:lnTo>
                  <a:pt x="43070" y="75270"/>
                </a:lnTo>
                <a:lnTo>
                  <a:pt x="43080" y="75250"/>
                </a:lnTo>
                <a:lnTo>
                  <a:pt x="43100" y="75240"/>
                </a:lnTo>
                <a:lnTo>
                  <a:pt x="43130" y="75240"/>
                </a:lnTo>
                <a:lnTo>
                  <a:pt x="43130" y="75220"/>
                </a:lnTo>
                <a:lnTo>
                  <a:pt x="43100" y="75190"/>
                </a:lnTo>
                <a:lnTo>
                  <a:pt x="43100" y="75160"/>
                </a:lnTo>
                <a:lnTo>
                  <a:pt x="43120" y="75130"/>
                </a:lnTo>
                <a:lnTo>
                  <a:pt x="43140" y="75110"/>
                </a:lnTo>
                <a:lnTo>
                  <a:pt x="43120" y="75090"/>
                </a:lnTo>
                <a:lnTo>
                  <a:pt x="43110" y="75080"/>
                </a:lnTo>
                <a:lnTo>
                  <a:pt x="43100" y="75050"/>
                </a:lnTo>
                <a:lnTo>
                  <a:pt x="43120" y="75040"/>
                </a:lnTo>
                <a:lnTo>
                  <a:pt x="43150" y="75030"/>
                </a:lnTo>
                <a:lnTo>
                  <a:pt x="43200" y="75030"/>
                </a:lnTo>
                <a:lnTo>
                  <a:pt x="42930" y="74760"/>
                </a:lnTo>
                <a:lnTo>
                  <a:pt x="42960" y="74740"/>
                </a:lnTo>
                <a:lnTo>
                  <a:pt x="43100" y="74680"/>
                </a:lnTo>
                <a:lnTo>
                  <a:pt x="43120" y="74690"/>
                </a:lnTo>
                <a:lnTo>
                  <a:pt x="43170" y="74760"/>
                </a:lnTo>
                <a:lnTo>
                  <a:pt x="43170" y="74670"/>
                </a:lnTo>
                <a:lnTo>
                  <a:pt x="43160" y="74600"/>
                </a:lnTo>
                <a:lnTo>
                  <a:pt x="43140" y="74570"/>
                </a:lnTo>
                <a:lnTo>
                  <a:pt x="43090" y="74590"/>
                </a:lnTo>
                <a:lnTo>
                  <a:pt x="43000" y="74670"/>
                </a:lnTo>
                <a:lnTo>
                  <a:pt x="42950" y="74700"/>
                </a:lnTo>
                <a:lnTo>
                  <a:pt x="42900" y="74700"/>
                </a:lnTo>
                <a:lnTo>
                  <a:pt x="42910" y="74680"/>
                </a:lnTo>
                <a:lnTo>
                  <a:pt x="42910" y="74670"/>
                </a:lnTo>
                <a:lnTo>
                  <a:pt x="42870" y="74650"/>
                </a:lnTo>
                <a:lnTo>
                  <a:pt x="42870" y="74610"/>
                </a:lnTo>
                <a:lnTo>
                  <a:pt x="42930" y="74520"/>
                </a:lnTo>
                <a:lnTo>
                  <a:pt x="42870" y="74520"/>
                </a:lnTo>
                <a:lnTo>
                  <a:pt x="42840" y="74510"/>
                </a:lnTo>
                <a:lnTo>
                  <a:pt x="42810" y="74500"/>
                </a:lnTo>
                <a:lnTo>
                  <a:pt x="42800" y="74470"/>
                </a:lnTo>
                <a:lnTo>
                  <a:pt x="42820" y="74440"/>
                </a:lnTo>
                <a:lnTo>
                  <a:pt x="42840" y="74430"/>
                </a:lnTo>
                <a:lnTo>
                  <a:pt x="42870" y="74420"/>
                </a:lnTo>
                <a:lnTo>
                  <a:pt x="42890" y="74410"/>
                </a:lnTo>
                <a:lnTo>
                  <a:pt x="42940" y="74370"/>
                </a:lnTo>
                <a:lnTo>
                  <a:pt x="43050" y="74320"/>
                </a:lnTo>
                <a:lnTo>
                  <a:pt x="43070" y="74310"/>
                </a:lnTo>
                <a:lnTo>
                  <a:pt x="43000" y="74310"/>
                </a:lnTo>
                <a:lnTo>
                  <a:pt x="42910" y="74360"/>
                </a:lnTo>
                <a:lnTo>
                  <a:pt x="42820" y="74390"/>
                </a:lnTo>
                <a:lnTo>
                  <a:pt x="42750" y="74350"/>
                </a:lnTo>
                <a:lnTo>
                  <a:pt x="42730" y="74290"/>
                </a:lnTo>
                <a:lnTo>
                  <a:pt x="42740" y="74230"/>
                </a:lnTo>
                <a:lnTo>
                  <a:pt x="42760" y="74190"/>
                </a:lnTo>
                <a:lnTo>
                  <a:pt x="42790" y="74170"/>
                </a:lnTo>
                <a:lnTo>
                  <a:pt x="42850" y="74210"/>
                </a:lnTo>
                <a:lnTo>
                  <a:pt x="42890" y="74220"/>
                </a:lnTo>
                <a:lnTo>
                  <a:pt x="42910" y="74230"/>
                </a:lnTo>
                <a:lnTo>
                  <a:pt x="42930" y="74250"/>
                </a:lnTo>
                <a:lnTo>
                  <a:pt x="42950" y="74270"/>
                </a:lnTo>
                <a:lnTo>
                  <a:pt x="42940" y="74250"/>
                </a:lnTo>
                <a:lnTo>
                  <a:pt x="42940" y="74240"/>
                </a:lnTo>
                <a:lnTo>
                  <a:pt x="42930" y="74230"/>
                </a:lnTo>
                <a:lnTo>
                  <a:pt x="42920" y="74220"/>
                </a:lnTo>
                <a:lnTo>
                  <a:pt x="42890" y="74160"/>
                </a:lnTo>
                <a:lnTo>
                  <a:pt x="42900" y="74150"/>
                </a:lnTo>
                <a:lnTo>
                  <a:pt x="42890" y="74140"/>
                </a:lnTo>
                <a:lnTo>
                  <a:pt x="42850" y="74130"/>
                </a:lnTo>
                <a:lnTo>
                  <a:pt x="42840" y="74130"/>
                </a:lnTo>
                <a:lnTo>
                  <a:pt x="42820" y="74120"/>
                </a:lnTo>
                <a:lnTo>
                  <a:pt x="42870" y="74070"/>
                </a:lnTo>
                <a:lnTo>
                  <a:pt x="43070" y="73970"/>
                </a:lnTo>
                <a:lnTo>
                  <a:pt x="43080" y="73950"/>
                </a:lnTo>
                <a:lnTo>
                  <a:pt x="43120" y="73900"/>
                </a:lnTo>
                <a:lnTo>
                  <a:pt x="43150" y="73880"/>
                </a:lnTo>
                <a:lnTo>
                  <a:pt x="43170" y="73920"/>
                </a:lnTo>
                <a:lnTo>
                  <a:pt x="43190" y="74010"/>
                </a:lnTo>
                <a:lnTo>
                  <a:pt x="43220" y="74040"/>
                </a:lnTo>
                <a:lnTo>
                  <a:pt x="43220" y="74020"/>
                </a:lnTo>
                <a:lnTo>
                  <a:pt x="43210" y="73980"/>
                </a:lnTo>
                <a:lnTo>
                  <a:pt x="43210" y="73950"/>
                </a:lnTo>
                <a:lnTo>
                  <a:pt x="43220" y="73910"/>
                </a:lnTo>
                <a:lnTo>
                  <a:pt x="43240" y="73880"/>
                </a:lnTo>
                <a:lnTo>
                  <a:pt x="43260" y="73860"/>
                </a:lnTo>
                <a:lnTo>
                  <a:pt x="43290" y="73850"/>
                </a:lnTo>
                <a:lnTo>
                  <a:pt x="43390" y="73860"/>
                </a:lnTo>
                <a:lnTo>
                  <a:pt x="43420" y="73870"/>
                </a:lnTo>
                <a:lnTo>
                  <a:pt x="43450" y="73900"/>
                </a:lnTo>
                <a:lnTo>
                  <a:pt x="43460" y="73940"/>
                </a:lnTo>
                <a:lnTo>
                  <a:pt x="43450" y="73970"/>
                </a:lnTo>
                <a:lnTo>
                  <a:pt x="43420" y="73990"/>
                </a:lnTo>
                <a:lnTo>
                  <a:pt x="43450" y="74000"/>
                </a:lnTo>
                <a:lnTo>
                  <a:pt x="43510" y="73960"/>
                </a:lnTo>
                <a:lnTo>
                  <a:pt x="43530" y="73970"/>
                </a:lnTo>
                <a:lnTo>
                  <a:pt x="43540" y="74010"/>
                </a:lnTo>
                <a:lnTo>
                  <a:pt x="43520" y="74040"/>
                </a:lnTo>
                <a:lnTo>
                  <a:pt x="43510" y="74070"/>
                </a:lnTo>
                <a:lnTo>
                  <a:pt x="43500" y="74110"/>
                </a:lnTo>
                <a:lnTo>
                  <a:pt x="43500" y="74140"/>
                </a:lnTo>
                <a:lnTo>
                  <a:pt x="43520" y="74210"/>
                </a:lnTo>
                <a:lnTo>
                  <a:pt x="43520" y="74230"/>
                </a:lnTo>
                <a:lnTo>
                  <a:pt x="43510" y="74260"/>
                </a:lnTo>
                <a:lnTo>
                  <a:pt x="43460" y="74310"/>
                </a:lnTo>
                <a:lnTo>
                  <a:pt x="43450" y="74350"/>
                </a:lnTo>
                <a:lnTo>
                  <a:pt x="43480" y="74350"/>
                </a:lnTo>
                <a:lnTo>
                  <a:pt x="43510" y="74340"/>
                </a:lnTo>
                <a:lnTo>
                  <a:pt x="43530" y="74330"/>
                </a:lnTo>
                <a:lnTo>
                  <a:pt x="43550" y="74310"/>
                </a:lnTo>
                <a:lnTo>
                  <a:pt x="43550" y="74280"/>
                </a:lnTo>
                <a:lnTo>
                  <a:pt x="43550" y="74230"/>
                </a:lnTo>
                <a:lnTo>
                  <a:pt x="43550" y="74180"/>
                </a:lnTo>
                <a:lnTo>
                  <a:pt x="43540" y="74150"/>
                </a:lnTo>
                <a:lnTo>
                  <a:pt x="43540" y="74090"/>
                </a:lnTo>
                <a:lnTo>
                  <a:pt x="43570" y="74010"/>
                </a:lnTo>
                <a:lnTo>
                  <a:pt x="43630" y="73950"/>
                </a:lnTo>
                <a:lnTo>
                  <a:pt x="43670" y="73930"/>
                </a:lnTo>
                <a:lnTo>
                  <a:pt x="43710" y="73970"/>
                </a:lnTo>
                <a:lnTo>
                  <a:pt x="43710" y="74060"/>
                </a:lnTo>
                <a:lnTo>
                  <a:pt x="43700" y="74220"/>
                </a:lnTo>
                <a:lnTo>
                  <a:pt x="43700" y="74370"/>
                </a:lnTo>
                <a:lnTo>
                  <a:pt x="43680" y="74410"/>
                </a:lnTo>
                <a:lnTo>
                  <a:pt x="43660" y="74440"/>
                </a:lnTo>
                <a:lnTo>
                  <a:pt x="43640" y="74470"/>
                </a:lnTo>
                <a:lnTo>
                  <a:pt x="43650" y="74520"/>
                </a:lnTo>
                <a:lnTo>
                  <a:pt x="43700" y="74480"/>
                </a:lnTo>
                <a:lnTo>
                  <a:pt x="43740" y="74480"/>
                </a:lnTo>
                <a:lnTo>
                  <a:pt x="43770" y="74520"/>
                </a:lnTo>
                <a:lnTo>
                  <a:pt x="43800" y="74590"/>
                </a:lnTo>
                <a:lnTo>
                  <a:pt x="43800" y="74670"/>
                </a:lnTo>
                <a:lnTo>
                  <a:pt x="43780" y="74730"/>
                </a:lnTo>
                <a:lnTo>
                  <a:pt x="43740" y="74780"/>
                </a:lnTo>
                <a:lnTo>
                  <a:pt x="43700" y="74820"/>
                </a:lnTo>
                <a:lnTo>
                  <a:pt x="43740" y="74850"/>
                </a:lnTo>
                <a:lnTo>
                  <a:pt x="43760" y="74900"/>
                </a:lnTo>
                <a:lnTo>
                  <a:pt x="43780" y="74960"/>
                </a:lnTo>
                <a:lnTo>
                  <a:pt x="43820" y="75070"/>
                </a:lnTo>
                <a:lnTo>
                  <a:pt x="43800" y="75150"/>
                </a:lnTo>
                <a:lnTo>
                  <a:pt x="43810" y="75220"/>
                </a:lnTo>
                <a:lnTo>
                  <a:pt x="43820" y="75240"/>
                </a:lnTo>
                <a:lnTo>
                  <a:pt x="43840" y="75270"/>
                </a:lnTo>
                <a:lnTo>
                  <a:pt x="43850" y="75300"/>
                </a:lnTo>
                <a:lnTo>
                  <a:pt x="43850" y="75330"/>
                </a:lnTo>
                <a:lnTo>
                  <a:pt x="43850" y="75360"/>
                </a:lnTo>
                <a:lnTo>
                  <a:pt x="43850" y="75390"/>
                </a:lnTo>
                <a:lnTo>
                  <a:pt x="43850" y="75420"/>
                </a:lnTo>
                <a:lnTo>
                  <a:pt x="43850" y="75580"/>
                </a:lnTo>
                <a:lnTo>
                  <a:pt x="43850" y="75640"/>
                </a:lnTo>
                <a:lnTo>
                  <a:pt x="43810" y="75800"/>
                </a:lnTo>
                <a:lnTo>
                  <a:pt x="43810" y="75920"/>
                </a:lnTo>
                <a:lnTo>
                  <a:pt x="43790" y="75970"/>
                </a:lnTo>
                <a:lnTo>
                  <a:pt x="43780" y="76020"/>
                </a:lnTo>
                <a:lnTo>
                  <a:pt x="43760" y="76060"/>
                </a:lnTo>
                <a:lnTo>
                  <a:pt x="43740" y="76090"/>
                </a:lnTo>
                <a:lnTo>
                  <a:pt x="43700" y="76140"/>
                </a:lnTo>
                <a:lnTo>
                  <a:pt x="43690" y="76160"/>
                </a:lnTo>
                <a:lnTo>
                  <a:pt x="43680" y="76190"/>
                </a:lnTo>
                <a:lnTo>
                  <a:pt x="43690" y="76200"/>
                </a:lnTo>
                <a:lnTo>
                  <a:pt x="43700" y="76210"/>
                </a:lnTo>
                <a:lnTo>
                  <a:pt x="43720" y="76270"/>
                </a:lnTo>
                <a:lnTo>
                  <a:pt x="43740" y="76310"/>
                </a:lnTo>
                <a:lnTo>
                  <a:pt x="43750" y="76340"/>
                </a:lnTo>
                <a:lnTo>
                  <a:pt x="43750" y="76380"/>
                </a:lnTo>
                <a:lnTo>
                  <a:pt x="43740" y="76400"/>
                </a:lnTo>
                <a:lnTo>
                  <a:pt x="43700" y="76440"/>
                </a:lnTo>
                <a:lnTo>
                  <a:pt x="43670" y="76460"/>
                </a:lnTo>
                <a:lnTo>
                  <a:pt x="43650" y="76470"/>
                </a:lnTo>
                <a:lnTo>
                  <a:pt x="43650" y="76500"/>
                </a:lnTo>
                <a:lnTo>
                  <a:pt x="43650" y="76550"/>
                </a:lnTo>
                <a:lnTo>
                  <a:pt x="43650" y="76580"/>
                </a:lnTo>
                <a:lnTo>
                  <a:pt x="43620" y="76610"/>
                </a:lnTo>
                <a:lnTo>
                  <a:pt x="43590" y="76640"/>
                </a:lnTo>
                <a:lnTo>
                  <a:pt x="43560" y="76680"/>
                </a:lnTo>
                <a:lnTo>
                  <a:pt x="43560" y="76730"/>
                </a:lnTo>
                <a:lnTo>
                  <a:pt x="43580" y="76760"/>
                </a:lnTo>
                <a:lnTo>
                  <a:pt x="43610" y="76740"/>
                </a:lnTo>
                <a:lnTo>
                  <a:pt x="43640" y="76690"/>
                </a:lnTo>
                <a:lnTo>
                  <a:pt x="43680" y="76610"/>
                </a:lnTo>
                <a:lnTo>
                  <a:pt x="43690" y="76530"/>
                </a:lnTo>
                <a:lnTo>
                  <a:pt x="43700" y="76490"/>
                </a:lnTo>
                <a:lnTo>
                  <a:pt x="43740" y="76470"/>
                </a:lnTo>
                <a:lnTo>
                  <a:pt x="43780" y="76480"/>
                </a:lnTo>
                <a:lnTo>
                  <a:pt x="43820" y="76500"/>
                </a:lnTo>
                <a:lnTo>
                  <a:pt x="43850" y="76530"/>
                </a:lnTo>
                <a:lnTo>
                  <a:pt x="43880" y="76580"/>
                </a:lnTo>
                <a:lnTo>
                  <a:pt x="43890" y="76620"/>
                </a:lnTo>
                <a:lnTo>
                  <a:pt x="43900" y="76670"/>
                </a:lnTo>
                <a:lnTo>
                  <a:pt x="43900" y="76790"/>
                </a:lnTo>
                <a:lnTo>
                  <a:pt x="43890" y="76820"/>
                </a:lnTo>
                <a:lnTo>
                  <a:pt x="43870" y="76830"/>
                </a:lnTo>
                <a:lnTo>
                  <a:pt x="43830" y="76830"/>
                </a:lnTo>
                <a:lnTo>
                  <a:pt x="43810" y="76820"/>
                </a:lnTo>
                <a:lnTo>
                  <a:pt x="43780" y="76800"/>
                </a:lnTo>
                <a:lnTo>
                  <a:pt x="43760" y="76790"/>
                </a:lnTo>
                <a:lnTo>
                  <a:pt x="43740" y="76800"/>
                </a:lnTo>
                <a:lnTo>
                  <a:pt x="43720" y="76800"/>
                </a:lnTo>
                <a:lnTo>
                  <a:pt x="43690" y="76830"/>
                </a:lnTo>
                <a:lnTo>
                  <a:pt x="43730" y="76860"/>
                </a:lnTo>
                <a:lnTo>
                  <a:pt x="43840" y="76900"/>
                </a:lnTo>
                <a:lnTo>
                  <a:pt x="43870" y="76950"/>
                </a:lnTo>
                <a:lnTo>
                  <a:pt x="43880" y="77010"/>
                </a:lnTo>
                <a:lnTo>
                  <a:pt x="43870" y="77090"/>
                </a:lnTo>
                <a:lnTo>
                  <a:pt x="43850" y="77180"/>
                </a:lnTo>
                <a:lnTo>
                  <a:pt x="43840" y="77220"/>
                </a:lnTo>
                <a:lnTo>
                  <a:pt x="43820" y="77150"/>
                </a:lnTo>
                <a:lnTo>
                  <a:pt x="43820" y="77120"/>
                </a:lnTo>
                <a:lnTo>
                  <a:pt x="43800" y="77100"/>
                </a:lnTo>
                <a:lnTo>
                  <a:pt x="43790" y="77160"/>
                </a:lnTo>
                <a:lnTo>
                  <a:pt x="43770" y="77170"/>
                </a:lnTo>
                <a:lnTo>
                  <a:pt x="43740" y="77160"/>
                </a:lnTo>
                <a:lnTo>
                  <a:pt x="43710" y="77140"/>
                </a:lnTo>
                <a:lnTo>
                  <a:pt x="43710" y="77180"/>
                </a:lnTo>
                <a:lnTo>
                  <a:pt x="43720" y="77220"/>
                </a:lnTo>
                <a:lnTo>
                  <a:pt x="43750" y="77240"/>
                </a:lnTo>
                <a:lnTo>
                  <a:pt x="43780" y="77260"/>
                </a:lnTo>
                <a:lnTo>
                  <a:pt x="43810" y="77280"/>
                </a:lnTo>
                <a:lnTo>
                  <a:pt x="43810" y="77330"/>
                </a:lnTo>
                <a:lnTo>
                  <a:pt x="43800" y="77390"/>
                </a:lnTo>
                <a:lnTo>
                  <a:pt x="43780" y="77410"/>
                </a:lnTo>
                <a:lnTo>
                  <a:pt x="43750" y="77420"/>
                </a:lnTo>
                <a:lnTo>
                  <a:pt x="43720" y="77430"/>
                </a:lnTo>
                <a:lnTo>
                  <a:pt x="43700" y="77430"/>
                </a:lnTo>
                <a:lnTo>
                  <a:pt x="43660" y="77410"/>
                </a:lnTo>
                <a:lnTo>
                  <a:pt x="43580" y="77320"/>
                </a:lnTo>
                <a:lnTo>
                  <a:pt x="43550" y="77290"/>
                </a:lnTo>
                <a:lnTo>
                  <a:pt x="43670" y="77470"/>
                </a:lnTo>
                <a:lnTo>
                  <a:pt x="43690" y="77530"/>
                </a:lnTo>
                <a:lnTo>
                  <a:pt x="43640" y="77550"/>
                </a:lnTo>
                <a:lnTo>
                  <a:pt x="43520" y="77660"/>
                </a:lnTo>
                <a:lnTo>
                  <a:pt x="43500" y="77680"/>
                </a:lnTo>
                <a:lnTo>
                  <a:pt x="43460" y="77690"/>
                </a:lnTo>
                <a:lnTo>
                  <a:pt x="43430" y="77690"/>
                </a:lnTo>
                <a:lnTo>
                  <a:pt x="43400" y="77660"/>
                </a:lnTo>
                <a:lnTo>
                  <a:pt x="43390" y="77620"/>
                </a:lnTo>
                <a:lnTo>
                  <a:pt x="43400" y="77590"/>
                </a:lnTo>
                <a:lnTo>
                  <a:pt x="43420" y="77570"/>
                </a:lnTo>
                <a:lnTo>
                  <a:pt x="43440" y="77530"/>
                </a:lnTo>
                <a:lnTo>
                  <a:pt x="43410" y="77540"/>
                </a:lnTo>
                <a:lnTo>
                  <a:pt x="43340" y="77590"/>
                </a:lnTo>
                <a:lnTo>
                  <a:pt x="43320" y="77610"/>
                </a:lnTo>
                <a:lnTo>
                  <a:pt x="43310" y="77660"/>
                </a:lnTo>
                <a:lnTo>
                  <a:pt x="43290" y="77690"/>
                </a:lnTo>
                <a:lnTo>
                  <a:pt x="43260" y="77690"/>
                </a:lnTo>
                <a:lnTo>
                  <a:pt x="43240" y="77680"/>
                </a:lnTo>
                <a:lnTo>
                  <a:pt x="43200" y="77650"/>
                </a:lnTo>
                <a:lnTo>
                  <a:pt x="43180" y="77610"/>
                </a:lnTo>
                <a:lnTo>
                  <a:pt x="43180" y="77560"/>
                </a:lnTo>
                <a:lnTo>
                  <a:pt x="43200" y="77510"/>
                </a:lnTo>
                <a:lnTo>
                  <a:pt x="43170" y="77510"/>
                </a:lnTo>
                <a:lnTo>
                  <a:pt x="43150" y="77540"/>
                </a:lnTo>
                <a:lnTo>
                  <a:pt x="43140" y="77580"/>
                </a:lnTo>
                <a:lnTo>
                  <a:pt x="43150" y="77620"/>
                </a:lnTo>
                <a:lnTo>
                  <a:pt x="43080" y="77590"/>
                </a:lnTo>
                <a:lnTo>
                  <a:pt x="43100" y="77520"/>
                </a:lnTo>
                <a:lnTo>
                  <a:pt x="43170" y="77440"/>
                </a:lnTo>
                <a:lnTo>
                  <a:pt x="43320" y="77320"/>
                </a:lnTo>
                <a:lnTo>
                  <a:pt x="43350" y="77310"/>
                </a:lnTo>
                <a:lnTo>
                  <a:pt x="43380" y="77330"/>
                </a:lnTo>
                <a:lnTo>
                  <a:pt x="43430" y="77390"/>
                </a:lnTo>
                <a:lnTo>
                  <a:pt x="43460" y="77410"/>
                </a:lnTo>
                <a:lnTo>
                  <a:pt x="43420" y="77340"/>
                </a:lnTo>
                <a:lnTo>
                  <a:pt x="43380" y="77280"/>
                </a:lnTo>
                <a:lnTo>
                  <a:pt x="43330" y="77260"/>
                </a:lnTo>
                <a:lnTo>
                  <a:pt x="43260" y="77280"/>
                </a:lnTo>
                <a:lnTo>
                  <a:pt x="43140" y="77380"/>
                </a:lnTo>
                <a:lnTo>
                  <a:pt x="43060" y="77430"/>
                </a:lnTo>
                <a:lnTo>
                  <a:pt x="43020" y="77400"/>
                </a:lnTo>
                <a:lnTo>
                  <a:pt x="43020" y="77390"/>
                </a:lnTo>
                <a:lnTo>
                  <a:pt x="43000" y="77350"/>
                </a:lnTo>
                <a:lnTo>
                  <a:pt x="43000" y="77330"/>
                </a:lnTo>
                <a:lnTo>
                  <a:pt x="43000" y="77310"/>
                </a:lnTo>
                <a:lnTo>
                  <a:pt x="43010" y="77270"/>
                </a:lnTo>
                <a:lnTo>
                  <a:pt x="43020" y="77190"/>
                </a:lnTo>
                <a:lnTo>
                  <a:pt x="43040" y="77170"/>
                </a:lnTo>
                <a:lnTo>
                  <a:pt x="43070" y="77160"/>
                </a:lnTo>
                <a:lnTo>
                  <a:pt x="43110" y="77160"/>
                </a:lnTo>
                <a:lnTo>
                  <a:pt x="43130" y="77170"/>
                </a:lnTo>
                <a:lnTo>
                  <a:pt x="43170" y="77190"/>
                </a:lnTo>
                <a:lnTo>
                  <a:pt x="43200" y="77200"/>
                </a:lnTo>
                <a:lnTo>
                  <a:pt x="43230" y="77190"/>
                </a:lnTo>
                <a:lnTo>
                  <a:pt x="43260" y="77160"/>
                </a:lnTo>
                <a:lnTo>
                  <a:pt x="43310" y="77130"/>
                </a:lnTo>
                <a:lnTo>
                  <a:pt x="43340" y="77100"/>
                </a:lnTo>
                <a:lnTo>
                  <a:pt x="43220" y="77120"/>
                </a:lnTo>
                <a:lnTo>
                  <a:pt x="43170" y="77120"/>
                </a:lnTo>
                <a:lnTo>
                  <a:pt x="43140" y="77080"/>
                </a:lnTo>
                <a:lnTo>
                  <a:pt x="43140" y="77050"/>
                </a:lnTo>
                <a:lnTo>
                  <a:pt x="43160" y="77010"/>
                </a:lnTo>
                <a:lnTo>
                  <a:pt x="43180" y="76980"/>
                </a:lnTo>
                <a:lnTo>
                  <a:pt x="43190" y="76970"/>
                </a:lnTo>
                <a:lnTo>
                  <a:pt x="43210" y="76950"/>
                </a:lnTo>
                <a:lnTo>
                  <a:pt x="43240" y="76930"/>
                </a:lnTo>
                <a:lnTo>
                  <a:pt x="43260" y="76900"/>
                </a:lnTo>
                <a:lnTo>
                  <a:pt x="43250" y="76890"/>
                </a:lnTo>
                <a:lnTo>
                  <a:pt x="43190" y="76880"/>
                </a:lnTo>
                <a:lnTo>
                  <a:pt x="43170" y="76890"/>
                </a:lnTo>
                <a:lnTo>
                  <a:pt x="43120" y="76960"/>
                </a:lnTo>
                <a:lnTo>
                  <a:pt x="43110" y="76980"/>
                </a:lnTo>
                <a:lnTo>
                  <a:pt x="43090" y="76990"/>
                </a:lnTo>
                <a:lnTo>
                  <a:pt x="43070" y="76990"/>
                </a:lnTo>
                <a:lnTo>
                  <a:pt x="43060" y="76980"/>
                </a:lnTo>
                <a:lnTo>
                  <a:pt x="43060" y="76970"/>
                </a:lnTo>
                <a:lnTo>
                  <a:pt x="43040" y="76870"/>
                </a:lnTo>
                <a:lnTo>
                  <a:pt x="43040" y="76840"/>
                </a:lnTo>
                <a:lnTo>
                  <a:pt x="43060" y="76820"/>
                </a:lnTo>
                <a:lnTo>
                  <a:pt x="43090" y="76810"/>
                </a:lnTo>
                <a:lnTo>
                  <a:pt x="43090" y="76790"/>
                </a:lnTo>
                <a:lnTo>
                  <a:pt x="43060" y="76770"/>
                </a:lnTo>
                <a:lnTo>
                  <a:pt x="43020" y="76730"/>
                </a:lnTo>
                <a:lnTo>
                  <a:pt x="42990" y="76680"/>
                </a:lnTo>
                <a:lnTo>
                  <a:pt x="42990" y="76640"/>
                </a:lnTo>
                <a:lnTo>
                  <a:pt x="43010" y="76620"/>
                </a:lnTo>
                <a:lnTo>
                  <a:pt x="43050" y="76630"/>
                </a:lnTo>
                <a:lnTo>
                  <a:pt x="43090" y="76660"/>
                </a:lnTo>
                <a:lnTo>
                  <a:pt x="43130" y="76680"/>
                </a:lnTo>
                <a:lnTo>
                  <a:pt x="43130" y="76660"/>
                </a:lnTo>
                <a:lnTo>
                  <a:pt x="43060" y="76590"/>
                </a:lnTo>
                <a:lnTo>
                  <a:pt x="43030" y="76540"/>
                </a:lnTo>
                <a:lnTo>
                  <a:pt x="43040" y="76500"/>
                </a:lnTo>
                <a:lnTo>
                  <a:pt x="43040" y="76460"/>
                </a:lnTo>
                <a:lnTo>
                  <a:pt x="43090" y="76460"/>
                </a:lnTo>
                <a:lnTo>
                  <a:pt x="43230" y="76530"/>
                </a:lnTo>
                <a:lnTo>
                  <a:pt x="43260" y="76540"/>
                </a:lnTo>
                <a:lnTo>
                  <a:pt x="43280" y="76530"/>
                </a:lnTo>
                <a:lnTo>
                  <a:pt x="43300" y="76520"/>
                </a:lnTo>
                <a:lnTo>
                  <a:pt x="43330" y="76510"/>
                </a:lnTo>
                <a:lnTo>
                  <a:pt x="43350" y="76510"/>
                </a:lnTo>
                <a:lnTo>
                  <a:pt x="43370" y="76520"/>
                </a:lnTo>
                <a:lnTo>
                  <a:pt x="43360" y="76490"/>
                </a:lnTo>
                <a:lnTo>
                  <a:pt x="43330" y="76480"/>
                </a:lnTo>
                <a:lnTo>
                  <a:pt x="43300" y="76490"/>
                </a:lnTo>
                <a:lnTo>
                  <a:pt x="43270" y="76470"/>
                </a:lnTo>
                <a:lnTo>
                  <a:pt x="43260" y="76450"/>
                </a:lnTo>
                <a:lnTo>
                  <a:pt x="43280" y="76390"/>
                </a:lnTo>
                <a:lnTo>
                  <a:pt x="43290" y="76350"/>
                </a:lnTo>
                <a:lnTo>
                  <a:pt x="43260" y="76370"/>
                </a:lnTo>
                <a:lnTo>
                  <a:pt x="43250" y="76400"/>
                </a:lnTo>
                <a:lnTo>
                  <a:pt x="43230" y="76420"/>
                </a:lnTo>
                <a:lnTo>
                  <a:pt x="43190" y="76430"/>
                </a:lnTo>
                <a:lnTo>
                  <a:pt x="43160" y="76420"/>
                </a:lnTo>
                <a:lnTo>
                  <a:pt x="43120" y="76410"/>
                </a:lnTo>
                <a:lnTo>
                  <a:pt x="43090" y="76390"/>
                </a:lnTo>
                <a:lnTo>
                  <a:pt x="43060" y="76350"/>
                </a:lnTo>
                <a:lnTo>
                  <a:pt x="43050" y="76320"/>
                </a:lnTo>
                <a:lnTo>
                  <a:pt x="43040" y="76270"/>
                </a:lnTo>
                <a:lnTo>
                  <a:pt x="43050" y="76230"/>
                </a:lnTo>
                <a:lnTo>
                  <a:pt x="43080" y="76210"/>
                </a:lnTo>
                <a:lnTo>
                  <a:pt x="43090" y="76200"/>
                </a:lnTo>
                <a:lnTo>
                  <a:pt x="43190" y="76130"/>
                </a:lnTo>
                <a:lnTo>
                  <a:pt x="43220" y="76080"/>
                </a:lnTo>
                <a:lnTo>
                  <a:pt x="43240" y="76080"/>
                </a:lnTo>
                <a:lnTo>
                  <a:pt x="43300" y="76180"/>
                </a:lnTo>
                <a:lnTo>
                  <a:pt x="43310" y="76190"/>
                </a:lnTo>
                <a:lnTo>
                  <a:pt x="43310" y="76160"/>
                </a:lnTo>
                <a:lnTo>
                  <a:pt x="43310" y="76110"/>
                </a:lnTo>
                <a:lnTo>
                  <a:pt x="43300" y="76060"/>
                </a:lnTo>
                <a:lnTo>
                  <a:pt x="43290" y="76040"/>
                </a:lnTo>
                <a:lnTo>
                  <a:pt x="43290" y="76020"/>
                </a:lnTo>
                <a:lnTo>
                  <a:pt x="43320" y="75980"/>
                </a:lnTo>
                <a:lnTo>
                  <a:pt x="43360" y="75970"/>
                </a:lnTo>
                <a:lnTo>
                  <a:pt x="43430" y="75960"/>
                </a:lnTo>
                <a:lnTo>
                  <a:pt x="43460" y="75950"/>
                </a:lnTo>
                <a:lnTo>
                  <a:pt x="43430" y="75930"/>
                </a:lnTo>
                <a:lnTo>
                  <a:pt x="43390" y="75930"/>
                </a:lnTo>
                <a:lnTo>
                  <a:pt x="43360" y="75940"/>
                </a:lnTo>
                <a:lnTo>
                  <a:pt x="43320" y="75950"/>
                </a:lnTo>
                <a:lnTo>
                  <a:pt x="43360" y="75880"/>
                </a:lnTo>
                <a:lnTo>
                  <a:pt x="43460" y="75790"/>
                </a:lnTo>
                <a:lnTo>
                  <a:pt x="43490" y="75710"/>
                </a:lnTo>
                <a:lnTo>
                  <a:pt x="43440" y="75730"/>
                </a:lnTo>
                <a:lnTo>
                  <a:pt x="43340" y="75830"/>
                </a:lnTo>
                <a:lnTo>
                  <a:pt x="43320" y="75840"/>
                </a:lnTo>
                <a:lnTo>
                  <a:pt x="43300" y="75850"/>
                </a:lnTo>
                <a:lnTo>
                  <a:pt x="43250" y="75850"/>
                </a:lnTo>
                <a:lnTo>
                  <a:pt x="43240" y="75840"/>
                </a:lnTo>
                <a:lnTo>
                  <a:pt x="43210" y="75800"/>
                </a:lnTo>
                <a:lnTo>
                  <a:pt x="43190" y="75790"/>
                </a:lnTo>
                <a:lnTo>
                  <a:pt x="43200" y="75830"/>
                </a:lnTo>
                <a:lnTo>
                  <a:pt x="43230" y="75870"/>
                </a:lnTo>
                <a:lnTo>
                  <a:pt x="43260" y="75900"/>
                </a:lnTo>
                <a:lnTo>
                  <a:pt x="43290" y="75910"/>
                </a:lnTo>
                <a:lnTo>
                  <a:pt x="43300" y="75920"/>
                </a:lnTo>
                <a:lnTo>
                  <a:pt x="43270" y="75960"/>
                </a:lnTo>
                <a:lnTo>
                  <a:pt x="43220" y="76010"/>
                </a:lnTo>
                <a:lnTo>
                  <a:pt x="43180" y="76070"/>
                </a:lnTo>
                <a:lnTo>
                  <a:pt x="43110" y="76130"/>
                </a:lnTo>
                <a:lnTo>
                  <a:pt x="43060" y="76150"/>
                </a:lnTo>
                <a:lnTo>
                  <a:pt x="43050" y="76060"/>
                </a:lnTo>
                <a:lnTo>
                  <a:pt x="43020" y="76100"/>
                </a:lnTo>
                <a:lnTo>
                  <a:pt x="43010" y="76170"/>
                </a:lnTo>
                <a:lnTo>
                  <a:pt x="42980" y="76230"/>
                </a:lnTo>
                <a:lnTo>
                  <a:pt x="42940" y="76250"/>
                </a:lnTo>
                <a:lnTo>
                  <a:pt x="42910" y="76220"/>
                </a:lnTo>
                <a:lnTo>
                  <a:pt x="42910" y="76090"/>
                </a:lnTo>
                <a:lnTo>
                  <a:pt x="42880" y="76060"/>
                </a:lnTo>
                <a:lnTo>
                  <a:pt x="42870" y="76080"/>
                </a:lnTo>
                <a:lnTo>
                  <a:pt x="42860" y="76110"/>
                </a:lnTo>
                <a:lnTo>
                  <a:pt x="42860" y="76140"/>
                </a:lnTo>
                <a:lnTo>
                  <a:pt x="42860" y="76160"/>
                </a:lnTo>
                <a:lnTo>
                  <a:pt x="42830" y="76170"/>
                </a:lnTo>
                <a:lnTo>
                  <a:pt x="42830" y="76190"/>
                </a:lnTo>
                <a:lnTo>
                  <a:pt x="42820" y="76220"/>
                </a:lnTo>
                <a:lnTo>
                  <a:pt x="42820" y="76250"/>
                </a:lnTo>
                <a:lnTo>
                  <a:pt x="42840" y="76360"/>
                </a:lnTo>
                <a:lnTo>
                  <a:pt x="42820" y="76390"/>
                </a:lnTo>
                <a:lnTo>
                  <a:pt x="42760" y="76390"/>
                </a:lnTo>
                <a:lnTo>
                  <a:pt x="42780" y="76410"/>
                </a:lnTo>
                <a:lnTo>
                  <a:pt x="42810" y="76450"/>
                </a:lnTo>
                <a:lnTo>
                  <a:pt x="42820" y="76470"/>
                </a:lnTo>
                <a:lnTo>
                  <a:pt x="42830" y="76500"/>
                </a:lnTo>
                <a:lnTo>
                  <a:pt x="42830" y="76530"/>
                </a:lnTo>
                <a:lnTo>
                  <a:pt x="42820" y="76550"/>
                </a:lnTo>
                <a:lnTo>
                  <a:pt x="42810" y="76590"/>
                </a:lnTo>
                <a:lnTo>
                  <a:pt x="42820" y="76630"/>
                </a:lnTo>
                <a:lnTo>
                  <a:pt x="42850" y="76590"/>
                </a:lnTo>
                <a:lnTo>
                  <a:pt x="42880" y="76540"/>
                </a:lnTo>
                <a:lnTo>
                  <a:pt x="42910" y="76500"/>
                </a:lnTo>
                <a:lnTo>
                  <a:pt x="42930" y="76530"/>
                </a:lnTo>
                <a:lnTo>
                  <a:pt x="42920" y="76590"/>
                </a:lnTo>
                <a:lnTo>
                  <a:pt x="42890" y="76650"/>
                </a:lnTo>
                <a:lnTo>
                  <a:pt x="42870" y="76690"/>
                </a:lnTo>
                <a:lnTo>
                  <a:pt x="42820" y="76770"/>
                </a:lnTo>
                <a:lnTo>
                  <a:pt x="42800" y="76810"/>
                </a:lnTo>
                <a:lnTo>
                  <a:pt x="42810" y="76870"/>
                </a:lnTo>
                <a:lnTo>
                  <a:pt x="42840" y="76830"/>
                </a:lnTo>
                <a:lnTo>
                  <a:pt x="42860" y="76800"/>
                </a:lnTo>
                <a:lnTo>
                  <a:pt x="42880" y="76810"/>
                </a:lnTo>
                <a:lnTo>
                  <a:pt x="42900" y="76850"/>
                </a:lnTo>
                <a:lnTo>
                  <a:pt x="42900" y="76870"/>
                </a:lnTo>
                <a:lnTo>
                  <a:pt x="42910" y="76880"/>
                </a:lnTo>
                <a:lnTo>
                  <a:pt x="42910" y="76910"/>
                </a:lnTo>
                <a:lnTo>
                  <a:pt x="42910" y="76940"/>
                </a:lnTo>
                <a:lnTo>
                  <a:pt x="42860" y="77000"/>
                </a:lnTo>
                <a:lnTo>
                  <a:pt x="42820" y="77010"/>
                </a:lnTo>
                <a:lnTo>
                  <a:pt x="42780" y="77030"/>
                </a:lnTo>
                <a:lnTo>
                  <a:pt x="42760" y="77050"/>
                </a:lnTo>
                <a:lnTo>
                  <a:pt x="42790" y="77060"/>
                </a:lnTo>
                <a:lnTo>
                  <a:pt x="42820" y="77080"/>
                </a:lnTo>
                <a:lnTo>
                  <a:pt x="42830" y="77140"/>
                </a:lnTo>
                <a:lnTo>
                  <a:pt x="42820" y="77260"/>
                </a:lnTo>
                <a:lnTo>
                  <a:pt x="42800" y="77250"/>
                </a:lnTo>
                <a:lnTo>
                  <a:pt x="42750" y="77240"/>
                </a:lnTo>
                <a:lnTo>
                  <a:pt x="42730" y="77230"/>
                </a:lnTo>
                <a:lnTo>
                  <a:pt x="42700" y="77170"/>
                </a:lnTo>
                <a:lnTo>
                  <a:pt x="42680" y="77160"/>
                </a:lnTo>
                <a:lnTo>
                  <a:pt x="42640" y="77160"/>
                </a:lnTo>
                <a:lnTo>
                  <a:pt x="42600" y="77140"/>
                </a:lnTo>
                <a:lnTo>
                  <a:pt x="42570" y="77100"/>
                </a:lnTo>
                <a:lnTo>
                  <a:pt x="42530" y="76980"/>
                </a:lnTo>
                <a:lnTo>
                  <a:pt x="42480" y="76900"/>
                </a:lnTo>
                <a:close/>
                <a:moveTo>
                  <a:pt x="42690" y="73740"/>
                </a:moveTo>
                <a:lnTo>
                  <a:pt x="42710" y="73740"/>
                </a:lnTo>
                <a:lnTo>
                  <a:pt x="42730" y="73760"/>
                </a:lnTo>
                <a:lnTo>
                  <a:pt x="42730" y="73790"/>
                </a:lnTo>
                <a:lnTo>
                  <a:pt x="42740" y="73830"/>
                </a:lnTo>
                <a:lnTo>
                  <a:pt x="42730" y="73910"/>
                </a:lnTo>
                <a:lnTo>
                  <a:pt x="42700" y="74050"/>
                </a:lnTo>
                <a:lnTo>
                  <a:pt x="42690" y="74110"/>
                </a:lnTo>
                <a:lnTo>
                  <a:pt x="42680" y="74140"/>
                </a:lnTo>
                <a:lnTo>
                  <a:pt x="42660" y="74180"/>
                </a:lnTo>
                <a:lnTo>
                  <a:pt x="42640" y="74210"/>
                </a:lnTo>
                <a:lnTo>
                  <a:pt x="42630" y="74240"/>
                </a:lnTo>
                <a:lnTo>
                  <a:pt x="42600" y="74240"/>
                </a:lnTo>
                <a:lnTo>
                  <a:pt x="42570" y="74240"/>
                </a:lnTo>
                <a:lnTo>
                  <a:pt x="42450" y="74190"/>
                </a:lnTo>
                <a:lnTo>
                  <a:pt x="42420" y="74170"/>
                </a:lnTo>
                <a:lnTo>
                  <a:pt x="42400" y="74150"/>
                </a:lnTo>
                <a:lnTo>
                  <a:pt x="42390" y="74100"/>
                </a:lnTo>
                <a:lnTo>
                  <a:pt x="42430" y="74060"/>
                </a:lnTo>
                <a:lnTo>
                  <a:pt x="42480" y="74030"/>
                </a:lnTo>
                <a:lnTo>
                  <a:pt x="42510" y="74020"/>
                </a:lnTo>
                <a:lnTo>
                  <a:pt x="42510" y="74000"/>
                </a:lnTo>
                <a:lnTo>
                  <a:pt x="42510" y="73960"/>
                </a:lnTo>
                <a:lnTo>
                  <a:pt x="42590" y="73890"/>
                </a:lnTo>
                <a:lnTo>
                  <a:pt x="42610" y="73820"/>
                </a:lnTo>
                <a:lnTo>
                  <a:pt x="42670" y="73750"/>
                </a:lnTo>
                <a:lnTo>
                  <a:pt x="42690" y="73740"/>
                </a:lnTo>
                <a:close/>
                <a:moveTo>
                  <a:pt x="42800" y="73880"/>
                </a:moveTo>
                <a:lnTo>
                  <a:pt x="42810" y="73860"/>
                </a:lnTo>
                <a:lnTo>
                  <a:pt x="42830" y="73860"/>
                </a:lnTo>
                <a:lnTo>
                  <a:pt x="42890" y="73870"/>
                </a:lnTo>
                <a:lnTo>
                  <a:pt x="42860" y="73850"/>
                </a:lnTo>
                <a:lnTo>
                  <a:pt x="42840" y="73820"/>
                </a:lnTo>
                <a:lnTo>
                  <a:pt x="42830" y="73790"/>
                </a:lnTo>
                <a:lnTo>
                  <a:pt x="42820" y="73740"/>
                </a:lnTo>
                <a:lnTo>
                  <a:pt x="42900" y="73780"/>
                </a:lnTo>
                <a:lnTo>
                  <a:pt x="42940" y="73790"/>
                </a:lnTo>
                <a:lnTo>
                  <a:pt x="43030" y="73750"/>
                </a:lnTo>
                <a:lnTo>
                  <a:pt x="43080" y="73760"/>
                </a:lnTo>
                <a:lnTo>
                  <a:pt x="43160" y="73800"/>
                </a:lnTo>
                <a:lnTo>
                  <a:pt x="43160" y="73810"/>
                </a:lnTo>
                <a:lnTo>
                  <a:pt x="43110" y="73850"/>
                </a:lnTo>
                <a:lnTo>
                  <a:pt x="42970" y="73960"/>
                </a:lnTo>
                <a:lnTo>
                  <a:pt x="42860" y="74020"/>
                </a:lnTo>
                <a:lnTo>
                  <a:pt x="42800" y="74030"/>
                </a:lnTo>
                <a:lnTo>
                  <a:pt x="42760" y="74000"/>
                </a:lnTo>
                <a:lnTo>
                  <a:pt x="42770" y="73960"/>
                </a:lnTo>
                <a:lnTo>
                  <a:pt x="42790" y="73910"/>
                </a:lnTo>
                <a:lnTo>
                  <a:pt x="42800" y="73880"/>
                </a:lnTo>
                <a:close/>
                <a:moveTo>
                  <a:pt x="46410" y="90790"/>
                </a:moveTo>
                <a:lnTo>
                  <a:pt x="46530" y="90760"/>
                </a:lnTo>
                <a:lnTo>
                  <a:pt x="46560" y="90760"/>
                </a:lnTo>
                <a:lnTo>
                  <a:pt x="46570" y="90800"/>
                </a:lnTo>
                <a:lnTo>
                  <a:pt x="46540" y="90830"/>
                </a:lnTo>
                <a:lnTo>
                  <a:pt x="46530" y="90890"/>
                </a:lnTo>
                <a:lnTo>
                  <a:pt x="46500" y="90920"/>
                </a:lnTo>
                <a:lnTo>
                  <a:pt x="46460" y="90900"/>
                </a:lnTo>
                <a:lnTo>
                  <a:pt x="46410" y="90890"/>
                </a:lnTo>
                <a:lnTo>
                  <a:pt x="46380" y="90910"/>
                </a:lnTo>
                <a:lnTo>
                  <a:pt x="46330" y="90920"/>
                </a:lnTo>
                <a:lnTo>
                  <a:pt x="46300" y="90890"/>
                </a:lnTo>
                <a:lnTo>
                  <a:pt x="46340" y="90840"/>
                </a:lnTo>
                <a:lnTo>
                  <a:pt x="46380" y="90790"/>
                </a:lnTo>
                <a:lnTo>
                  <a:pt x="46410" y="90790"/>
                </a:lnTo>
                <a:close/>
                <a:moveTo>
                  <a:pt x="51210" y="89620"/>
                </a:moveTo>
                <a:lnTo>
                  <a:pt x="51280" y="89590"/>
                </a:lnTo>
                <a:lnTo>
                  <a:pt x="51320" y="89550"/>
                </a:lnTo>
                <a:lnTo>
                  <a:pt x="51370" y="89540"/>
                </a:lnTo>
                <a:lnTo>
                  <a:pt x="51410" y="89590"/>
                </a:lnTo>
                <a:lnTo>
                  <a:pt x="51410" y="89660"/>
                </a:lnTo>
                <a:lnTo>
                  <a:pt x="51400" y="89760"/>
                </a:lnTo>
                <a:lnTo>
                  <a:pt x="51350" y="89840"/>
                </a:lnTo>
                <a:lnTo>
                  <a:pt x="51300" y="89860"/>
                </a:lnTo>
                <a:lnTo>
                  <a:pt x="51200" y="89840"/>
                </a:lnTo>
                <a:lnTo>
                  <a:pt x="51090" y="89760"/>
                </a:lnTo>
                <a:lnTo>
                  <a:pt x="51010" y="89660"/>
                </a:lnTo>
                <a:lnTo>
                  <a:pt x="51020" y="89600"/>
                </a:lnTo>
                <a:lnTo>
                  <a:pt x="51070" y="89590"/>
                </a:lnTo>
                <a:lnTo>
                  <a:pt x="51150" y="89640"/>
                </a:lnTo>
                <a:lnTo>
                  <a:pt x="51210" y="89620"/>
                </a:lnTo>
                <a:close/>
                <a:moveTo>
                  <a:pt x="50690" y="85850"/>
                </a:moveTo>
                <a:lnTo>
                  <a:pt x="50790" y="85810"/>
                </a:lnTo>
                <a:lnTo>
                  <a:pt x="50810" y="85840"/>
                </a:lnTo>
                <a:lnTo>
                  <a:pt x="50780" y="85870"/>
                </a:lnTo>
                <a:lnTo>
                  <a:pt x="50760" y="85940"/>
                </a:lnTo>
                <a:lnTo>
                  <a:pt x="50710" y="86000"/>
                </a:lnTo>
                <a:lnTo>
                  <a:pt x="50620" y="86050"/>
                </a:lnTo>
                <a:lnTo>
                  <a:pt x="50550" y="86060"/>
                </a:lnTo>
                <a:lnTo>
                  <a:pt x="50500" y="86010"/>
                </a:lnTo>
                <a:lnTo>
                  <a:pt x="50540" y="85980"/>
                </a:lnTo>
                <a:lnTo>
                  <a:pt x="50610" y="85920"/>
                </a:lnTo>
                <a:lnTo>
                  <a:pt x="50690" y="85850"/>
                </a:lnTo>
                <a:close/>
                <a:moveTo>
                  <a:pt x="43880" y="84820"/>
                </a:moveTo>
                <a:lnTo>
                  <a:pt x="43910" y="84830"/>
                </a:lnTo>
                <a:lnTo>
                  <a:pt x="43940" y="84870"/>
                </a:lnTo>
                <a:lnTo>
                  <a:pt x="43970" y="84940"/>
                </a:lnTo>
                <a:lnTo>
                  <a:pt x="44000" y="85030"/>
                </a:lnTo>
                <a:lnTo>
                  <a:pt x="44020" y="85110"/>
                </a:lnTo>
                <a:lnTo>
                  <a:pt x="44030" y="85180"/>
                </a:lnTo>
                <a:lnTo>
                  <a:pt x="43990" y="85200"/>
                </a:lnTo>
                <a:lnTo>
                  <a:pt x="43900" y="85140"/>
                </a:lnTo>
                <a:lnTo>
                  <a:pt x="43830" y="85080"/>
                </a:lnTo>
                <a:lnTo>
                  <a:pt x="43790" y="85020"/>
                </a:lnTo>
                <a:lnTo>
                  <a:pt x="43770" y="84970"/>
                </a:lnTo>
                <a:lnTo>
                  <a:pt x="43810" y="84920"/>
                </a:lnTo>
                <a:lnTo>
                  <a:pt x="43840" y="84900"/>
                </a:lnTo>
                <a:lnTo>
                  <a:pt x="43880" y="84820"/>
                </a:lnTo>
                <a:close/>
                <a:moveTo>
                  <a:pt x="43800" y="84240"/>
                </a:moveTo>
                <a:lnTo>
                  <a:pt x="43780" y="84300"/>
                </a:lnTo>
                <a:lnTo>
                  <a:pt x="43810" y="84370"/>
                </a:lnTo>
                <a:lnTo>
                  <a:pt x="43770" y="84440"/>
                </a:lnTo>
                <a:lnTo>
                  <a:pt x="43770" y="84480"/>
                </a:lnTo>
                <a:lnTo>
                  <a:pt x="43840" y="84500"/>
                </a:lnTo>
                <a:lnTo>
                  <a:pt x="43820" y="84550"/>
                </a:lnTo>
                <a:lnTo>
                  <a:pt x="43820" y="84630"/>
                </a:lnTo>
                <a:lnTo>
                  <a:pt x="43780" y="84640"/>
                </a:lnTo>
                <a:lnTo>
                  <a:pt x="43740" y="84590"/>
                </a:lnTo>
                <a:lnTo>
                  <a:pt x="43680" y="84530"/>
                </a:lnTo>
                <a:lnTo>
                  <a:pt x="43690" y="84420"/>
                </a:lnTo>
                <a:lnTo>
                  <a:pt x="43700" y="84300"/>
                </a:lnTo>
                <a:lnTo>
                  <a:pt x="43740" y="84230"/>
                </a:lnTo>
                <a:lnTo>
                  <a:pt x="43800" y="84240"/>
                </a:lnTo>
                <a:close/>
                <a:moveTo>
                  <a:pt x="45000" y="82930"/>
                </a:moveTo>
                <a:lnTo>
                  <a:pt x="45040" y="82890"/>
                </a:lnTo>
                <a:lnTo>
                  <a:pt x="45060" y="82840"/>
                </a:lnTo>
                <a:lnTo>
                  <a:pt x="45080" y="82820"/>
                </a:lnTo>
                <a:lnTo>
                  <a:pt x="45140" y="82830"/>
                </a:lnTo>
                <a:lnTo>
                  <a:pt x="45170" y="82880"/>
                </a:lnTo>
                <a:lnTo>
                  <a:pt x="45190" y="82980"/>
                </a:lnTo>
                <a:lnTo>
                  <a:pt x="45210" y="83050"/>
                </a:lnTo>
                <a:lnTo>
                  <a:pt x="45210" y="83160"/>
                </a:lnTo>
                <a:lnTo>
                  <a:pt x="45170" y="83140"/>
                </a:lnTo>
                <a:lnTo>
                  <a:pt x="45190" y="83200"/>
                </a:lnTo>
                <a:lnTo>
                  <a:pt x="45200" y="83260"/>
                </a:lnTo>
                <a:lnTo>
                  <a:pt x="45180" y="83310"/>
                </a:lnTo>
                <a:lnTo>
                  <a:pt x="45140" y="83360"/>
                </a:lnTo>
                <a:lnTo>
                  <a:pt x="45090" y="83340"/>
                </a:lnTo>
                <a:lnTo>
                  <a:pt x="45020" y="83270"/>
                </a:lnTo>
                <a:lnTo>
                  <a:pt x="44960" y="83160"/>
                </a:lnTo>
                <a:lnTo>
                  <a:pt x="44960" y="83080"/>
                </a:lnTo>
                <a:lnTo>
                  <a:pt x="44890" y="83040"/>
                </a:lnTo>
                <a:lnTo>
                  <a:pt x="44820" y="83030"/>
                </a:lnTo>
                <a:lnTo>
                  <a:pt x="44760" y="83010"/>
                </a:lnTo>
                <a:lnTo>
                  <a:pt x="44750" y="82940"/>
                </a:lnTo>
                <a:lnTo>
                  <a:pt x="44700" y="82850"/>
                </a:lnTo>
                <a:lnTo>
                  <a:pt x="44720" y="82790"/>
                </a:lnTo>
                <a:lnTo>
                  <a:pt x="44780" y="82760"/>
                </a:lnTo>
                <a:lnTo>
                  <a:pt x="44840" y="82750"/>
                </a:lnTo>
                <a:lnTo>
                  <a:pt x="44880" y="82780"/>
                </a:lnTo>
                <a:lnTo>
                  <a:pt x="44920" y="82830"/>
                </a:lnTo>
                <a:lnTo>
                  <a:pt x="44970" y="82890"/>
                </a:lnTo>
                <a:lnTo>
                  <a:pt x="45000" y="82930"/>
                </a:lnTo>
                <a:close/>
                <a:moveTo>
                  <a:pt x="44010" y="81380"/>
                </a:moveTo>
                <a:lnTo>
                  <a:pt x="44030" y="81400"/>
                </a:lnTo>
                <a:lnTo>
                  <a:pt x="44060" y="81440"/>
                </a:lnTo>
                <a:lnTo>
                  <a:pt x="44100" y="81500"/>
                </a:lnTo>
                <a:lnTo>
                  <a:pt x="44120" y="81550"/>
                </a:lnTo>
                <a:lnTo>
                  <a:pt x="44100" y="81620"/>
                </a:lnTo>
                <a:lnTo>
                  <a:pt x="44050" y="81640"/>
                </a:lnTo>
                <a:lnTo>
                  <a:pt x="43990" y="81620"/>
                </a:lnTo>
                <a:lnTo>
                  <a:pt x="43940" y="81600"/>
                </a:lnTo>
                <a:lnTo>
                  <a:pt x="43930" y="81540"/>
                </a:lnTo>
                <a:lnTo>
                  <a:pt x="43950" y="81490"/>
                </a:lnTo>
                <a:lnTo>
                  <a:pt x="43910" y="81470"/>
                </a:lnTo>
                <a:lnTo>
                  <a:pt x="43940" y="81420"/>
                </a:lnTo>
                <a:lnTo>
                  <a:pt x="43960" y="81380"/>
                </a:lnTo>
                <a:lnTo>
                  <a:pt x="44010" y="81380"/>
                </a:lnTo>
                <a:close/>
                <a:moveTo>
                  <a:pt x="42900" y="78360"/>
                </a:moveTo>
                <a:lnTo>
                  <a:pt x="42980" y="78320"/>
                </a:lnTo>
                <a:lnTo>
                  <a:pt x="43040" y="78380"/>
                </a:lnTo>
                <a:lnTo>
                  <a:pt x="42970" y="78500"/>
                </a:lnTo>
                <a:lnTo>
                  <a:pt x="42910" y="78560"/>
                </a:lnTo>
                <a:lnTo>
                  <a:pt x="42930" y="78650"/>
                </a:lnTo>
                <a:lnTo>
                  <a:pt x="42890" y="78770"/>
                </a:lnTo>
                <a:lnTo>
                  <a:pt x="42760" y="78900"/>
                </a:lnTo>
                <a:lnTo>
                  <a:pt x="42640" y="78880"/>
                </a:lnTo>
                <a:lnTo>
                  <a:pt x="42530" y="78860"/>
                </a:lnTo>
                <a:lnTo>
                  <a:pt x="42540" y="78770"/>
                </a:lnTo>
                <a:lnTo>
                  <a:pt x="42620" y="78630"/>
                </a:lnTo>
                <a:lnTo>
                  <a:pt x="42710" y="78530"/>
                </a:lnTo>
                <a:lnTo>
                  <a:pt x="42900" y="78360"/>
                </a:lnTo>
                <a:close/>
                <a:moveTo>
                  <a:pt x="43890" y="76460"/>
                </a:moveTo>
                <a:lnTo>
                  <a:pt x="43870" y="76420"/>
                </a:lnTo>
                <a:lnTo>
                  <a:pt x="43870" y="76340"/>
                </a:lnTo>
                <a:lnTo>
                  <a:pt x="43860" y="76280"/>
                </a:lnTo>
                <a:lnTo>
                  <a:pt x="43870" y="76230"/>
                </a:lnTo>
                <a:lnTo>
                  <a:pt x="43870" y="76210"/>
                </a:lnTo>
                <a:lnTo>
                  <a:pt x="43820" y="76160"/>
                </a:lnTo>
                <a:lnTo>
                  <a:pt x="43810" y="76140"/>
                </a:lnTo>
                <a:lnTo>
                  <a:pt x="43810" y="76120"/>
                </a:lnTo>
                <a:lnTo>
                  <a:pt x="43820" y="76100"/>
                </a:lnTo>
                <a:lnTo>
                  <a:pt x="43840" y="76080"/>
                </a:lnTo>
                <a:lnTo>
                  <a:pt x="43850" y="76060"/>
                </a:lnTo>
                <a:lnTo>
                  <a:pt x="43850" y="76040"/>
                </a:lnTo>
                <a:lnTo>
                  <a:pt x="43860" y="76010"/>
                </a:lnTo>
                <a:lnTo>
                  <a:pt x="43860" y="75960"/>
                </a:lnTo>
                <a:lnTo>
                  <a:pt x="43870" y="75930"/>
                </a:lnTo>
                <a:lnTo>
                  <a:pt x="43890" y="75930"/>
                </a:lnTo>
                <a:lnTo>
                  <a:pt x="43900" y="75940"/>
                </a:lnTo>
                <a:lnTo>
                  <a:pt x="43910" y="75960"/>
                </a:lnTo>
                <a:lnTo>
                  <a:pt x="43920" y="75990"/>
                </a:lnTo>
                <a:lnTo>
                  <a:pt x="43940" y="76000"/>
                </a:lnTo>
                <a:lnTo>
                  <a:pt x="43960" y="76000"/>
                </a:lnTo>
                <a:lnTo>
                  <a:pt x="43990" y="76000"/>
                </a:lnTo>
                <a:lnTo>
                  <a:pt x="44020" y="76040"/>
                </a:lnTo>
                <a:lnTo>
                  <a:pt x="44100" y="76190"/>
                </a:lnTo>
                <a:lnTo>
                  <a:pt x="44120" y="76230"/>
                </a:lnTo>
                <a:lnTo>
                  <a:pt x="44130" y="76240"/>
                </a:lnTo>
                <a:lnTo>
                  <a:pt x="44140" y="76270"/>
                </a:lnTo>
                <a:lnTo>
                  <a:pt x="44130" y="76290"/>
                </a:lnTo>
                <a:lnTo>
                  <a:pt x="43990" y="76400"/>
                </a:lnTo>
                <a:lnTo>
                  <a:pt x="43970" y="76430"/>
                </a:lnTo>
                <a:lnTo>
                  <a:pt x="43940" y="76470"/>
                </a:lnTo>
                <a:lnTo>
                  <a:pt x="43910" y="76480"/>
                </a:lnTo>
                <a:lnTo>
                  <a:pt x="43890" y="7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