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Wadi Fira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Wadi F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240" y="58600"/>
                </a:moveTo>
                <a:lnTo>
                  <a:pt x="57210" y="56070"/>
                </a:lnTo>
                <a:lnTo>
                  <a:pt x="57140" y="49670"/>
                </a:lnTo>
                <a:lnTo>
                  <a:pt x="57140" y="49210"/>
                </a:lnTo>
                <a:lnTo>
                  <a:pt x="57140" y="49220"/>
                </a:lnTo>
                <a:lnTo>
                  <a:pt x="57430" y="49300"/>
                </a:lnTo>
                <a:lnTo>
                  <a:pt x="58270" y="49840"/>
                </a:lnTo>
                <a:lnTo>
                  <a:pt x="58650" y="49920"/>
                </a:lnTo>
                <a:lnTo>
                  <a:pt x="59110" y="49790"/>
                </a:lnTo>
                <a:lnTo>
                  <a:pt x="59610" y="49710"/>
                </a:lnTo>
                <a:lnTo>
                  <a:pt x="59810" y="49810"/>
                </a:lnTo>
                <a:lnTo>
                  <a:pt x="59890" y="49860"/>
                </a:lnTo>
                <a:lnTo>
                  <a:pt x="59940" y="49880"/>
                </a:lnTo>
                <a:lnTo>
                  <a:pt x="60150" y="49950"/>
                </a:lnTo>
                <a:lnTo>
                  <a:pt x="60400" y="50040"/>
                </a:lnTo>
                <a:lnTo>
                  <a:pt x="60550" y="50070"/>
                </a:lnTo>
                <a:lnTo>
                  <a:pt x="60640" y="50090"/>
                </a:lnTo>
                <a:lnTo>
                  <a:pt x="60660" y="50090"/>
                </a:lnTo>
                <a:lnTo>
                  <a:pt x="60900" y="50190"/>
                </a:lnTo>
                <a:lnTo>
                  <a:pt x="61450" y="50000"/>
                </a:lnTo>
                <a:lnTo>
                  <a:pt x="61520" y="49960"/>
                </a:lnTo>
                <a:lnTo>
                  <a:pt x="62050" y="49710"/>
                </a:lnTo>
                <a:lnTo>
                  <a:pt x="62270" y="49600"/>
                </a:lnTo>
                <a:lnTo>
                  <a:pt x="62430" y="49530"/>
                </a:lnTo>
                <a:lnTo>
                  <a:pt x="62920" y="49290"/>
                </a:lnTo>
                <a:lnTo>
                  <a:pt x="62920" y="49280"/>
                </a:lnTo>
                <a:lnTo>
                  <a:pt x="62910" y="49010"/>
                </a:lnTo>
                <a:lnTo>
                  <a:pt x="62910" y="48760"/>
                </a:lnTo>
                <a:lnTo>
                  <a:pt x="62910" y="48720"/>
                </a:lnTo>
                <a:lnTo>
                  <a:pt x="63330" y="48480"/>
                </a:lnTo>
                <a:lnTo>
                  <a:pt x="63400" y="48440"/>
                </a:lnTo>
                <a:lnTo>
                  <a:pt x="63950" y="48470"/>
                </a:lnTo>
                <a:lnTo>
                  <a:pt x="64310" y="48420"/>
                </a:lnTo>
                <a:lnTo>
                  <a:pt x="64600" y="48490"/>
                </a:lnTo>
                <a:lnTo>
                  <a:pt x="64680" y="48500"/>
                </a:lnTo>
                <a:lnTo>
                  <a:pt x="64830" y="48420"/>
                </a:lnTo>
                <a:lnTo>
                  <a:pt x="65000" y="48320"/>
                </a:lnTo>
                <a:lnTo>
                  <a:pt x="65470" y="48340"/>
                </a:lnTo>
                <a:lnTo>
                  <a:pt x="66110" y="48370"/>
                </a:lnTo>
                <a:lnTo>
                  <a:pt x="66170" y="48370"/>
                </a:lnTo>
                <a:lnTo>
                  <a:pt x="66570" y="48330"/>
                </a:lnTo>
                <a:lnTo>
                  <a:pt x="67040" y="48190"/>
                </a:lnTo>
                <a:lnTo>
                  <a:pt x="67110" y="48180"/>
                </a:lnTo>
                <a:lnTo>
                  <a:pt x="67480" y="48070"/>
                </a:lnTo>
                <a:lnTo>
                  <a:pt x="67490" y="48070"/>
                </a:lnTo>
                <a:lnTo>
                  <a:pt x="67530" y="48060"/>
                </a:lnTo>
                <a:lnTo>
                  <a:pt x="67720" y="47940"/>
                </a:lnTo>
                <a:lnTo>
                  <a:pt x="67730" y="47940"/>
                </a:lnTo>
                <a:lnTo>
                  <a:pt x="67910" y="47830"/>
                </a:lnTo>
                <a:lnTo>
                  <a:pt x="68190" y="47940"/>
                </a:lnTo>
                <a:lnTo>
                  <a:pt x="68210" y="47950"/>
                </a:lnTo>
                <a:lnTo>
                  <a:pt x="68220" y="47950"/>
                </a:lnTo>
                <a:lnTo>
                  <a:pt x="68670" y="48090"/>
                </a:lnTo>
                <a:lnTo>
                  <a:pt x="68820" y="48140"/>
                </a:lnTo>
                <a:lnTo>
                  <a:pt x="69160" y="48240"/>
                </a:lnTo>
                <a:lnTo>
                  <a:pt x="69590" y="48390"/>
                </a:lnTo>
                <a:lnTo>
                  <a:pt x="69620" y="48440"/>
                </a:lnTo>
                <a:lnTo>
                  <a:pt x="69820" y="48800"/>
                </a:lnTo>
                <a:lnTo>
                  <a:pt x="70300" y="48900"/>
                </a:lnTo>
                <a:lnTo>
                  <a:pt x="70600" y="49030"/>
                </a:lnTo>
                <a:lnTo>
                  <a:pt x="71210" y="49290"/>
                </a:lnTo>
                <a:lnTo>
                  <a:pt x="71630" y="49490"/>
                </a:lnTo>
                <a:lnTo>
                  <a:pt x="71930" y="49740"/>
                </a:lnTo>
                <a:lnTo>
                  <a:pt x="72050" y="49870"/>
                </a:lnTo>
                <a:lnTo>
                  <a:pt x="72200" y="49980"/>
                </a:lnTo>
                <a:lnTo>
                  <a:pt x="72370" y="50090"/>
                </a:lnTo>
                <a:lnTo>
                  <a:pt x="72660" y="50420"/>
                </a:lnTo>
                <a:lnTo>
                  <a:pt x="72830" y="50620"/>
                </a:lnTo>
                <a:lnTo>
                  <a:pt x="72840" y="50640"/>
                </a:lnTo>
                <a:lnTo>
                  <a:pt x="72840" y="50650"/>
                </a:lnTo>
                <a:lnTo>
                  <a:pt x="72850" y="50650"/>
                </a:lnTo>
                <a:lnTo>
                  <a:pt x="72880" y="50760"/>
                </a:lnTo>
                <a:lnTo>
                  <a:pt x="72890" y="50770"/>
                </a:lnTo>
                <a:lnTo>
                  <a:pt x="72930" y="50820"/>
                </a:lnTo>
                <a:lnTo>
                  <a:pt x="72970" y="50840"/>
                </a:lnTo>
                <a:lnTo>
                  <a:pt x="73030" y="50880"/>
                </a:lnTo>
                <a:lnTo>
                  <a:pt x="73080" y="50930"/>
                </a:lnTo>
                <a:lnTo>
                  <a:pt x="73120" y="50980"/>
                </a:lnTo>
                <a:lnTo>
                  <a:pt x="73130" y="50980"/>
                </a:lnTo>
                <a:lnTo>
                  <a:pt x="73140" y="50990"/>
                </a:lnTo>
                <a:lnTo>
                  <a:pt x="73140" y="51010"/>
                </a:lnTo>
                <a:lnTo>
                  <a:pt x="73160" y="51020"/>
                </a:lnTo>
                <a:lnTo>
                  <a:pt x="73160" y="51030"/>
                </a:lnTo>
                <a:lnTo>
                  <a:pt x="73170" y="51030"/>
                </a:lnTo>
                <a:lnTo>
                  <a:pt x="73180" y="51050"/>
                </a:lnTo>
                <a:lnTo>
                  <a:pt x="73200" y="51050"/>
                </a:lnTo>
                <a:lnTo>
                  <a:pt x="73230" y="51080"/>
                </a:lnTo>
                <a:lnTo>
                  <a:pt x="73220" y="51150"/>
                </a:lnTo>
                <a:lnTo>
                  <a:pt x="73230" y="51210"/>
                </a:lnTo>
                <a:lnTo>
                  <a:pt x="73230" y="51240"/>
                </a:lnTo>
                <a:lnTo>
                  <a:pt x="73230" y="51280"/>
                </a:lnTo>
                <a:lnTo>
                  <a:pt x="73230" y="51300"/>
                </a:lnTo>
                <a:lnTo>
                  <a:pt x="73240" y="51340"/>
                </a:lnTo>
                <a:lnTo>
                  <a:pt x="73260" y="51410"/>
                </a:lnTo>
                <a:lnTo>
                  <a:pt x="73280" y="51490"/>
                </a:lnTo>
                <a:lnTo>
                  <a:pt x="73300" y="51550"/>
                </a:lnTo>
                <a:lnTo>
                  <a:pt x="73300" y="51580"/>
                </a:lnTo>
                <a:lnTo>
                  <a:pt x="73300" y="51610"/>
                </a:lnTo>
                <a:lnTo>
                  <a:pt x="73300" y="51650"/>
                </a:lnTo>
                <a:lnTo>
                  <a:pt x="73300" y="51670"/>
                </a:lnTo>
                <a:lnTo>
                  <a:pt x="73290" y="51690"/>
                </a:lnTo>
                <a:lnTo>
                  <a:pt x="73280" y="51720"/>
                </a:lnTo>
                <a:lnTo>
                  <a:pt x="73260" y="51740"/>
                </a:lnTo>
                <a:lnTo>
                  <a:pt x="73260" y="51750"/>
                </a:lnTo>
                <a:lnTo>
                  <a:pt x="73240" y="51760"/>
                </a:lnTo>
                <a:lnTo>
                  <a:pt x="73230" y="51820"/>
                </a:lnTo>
                <a:lnTo>
                  <a:pt x="73230" y="51880"/>
                </a:lnTo>
                <a:lnTo>
                  <a:pt x="73230" y="51900"/>
                </a:lnTo>
                <a:lnTo>
                  <a:pt x="73220" y="51900"/>
                </a:lnTo>
                <a:lnTo>
                  <a:pt x="73220" y="51910"/>
                </a:lnTo>
                <a:lnTo>
                  <a:pt x="73210" y="51920"/>
                </a:lnTo>
                <a:lnTo>
                  <a:pt x="73210" y="51930"/>
                </a:lnTo>
                <a:lnTo>
                  <a:pt x="73210" y="51950"/>
                </a:lnTo>
                <a:lnTo>
                  <a:pt x="73220" y="51960"/>
                </a:lnTo>
                <a:lnTo>
                  <a:pt x="73250" y="52000"/>
                </a:lnTo>
                <a:lnTo>
                  <a:pt x="73280" y="52020"/>
                </a:lnTo>
                <a:lnTo>
                  <a:pt x="73290" y="52040"/>
                </a:lnTo>
                <a:lnTo>
                  <a:pt x="73290" y="52080"/>
                </a:lnTo>
                <a:lnTo>
                  <a:pt x="73270" y="52130"/>
                </a:lnTo>
                <a:lnTo>
                  <a:pt x="73260" y="52150"/>
                </a:lnTo>
                <a:lnTo>
                  <a:pt x="73250" y="52160"/>
                </a:lnTo>
                <a:lnTo>
                  <a:pt x="73220" y="52190"/>
                </a:lnTo>
                <a:lnTo>
                  <a:pt x="73190" y="52230"/>
                </a:lnTo>
                <a:lnTo>
                  <a:pt x="73190" y="52240"/>
                </a:lnTo>
                <a:lnTo>
                  <a:pt x="73170" y="52280"/>
                </a:lnTo>
                <a:lnTo>
                  <a:pt x="73160" y="52310"/>
                </a:lnTo>
                <a:lnTo>
                  <a:pt x="73150" y="52330"/>
                </a:lnTo>
                <a:lnTo>
                  <a:pt x="73100" y="52370"/>
                </a:lnTo>
                <a:lnTo>
                  <a:pt x="73070" y="52390"/>
                </a:lnTo>
                <a:lnTo>
                  <a:pt x="73020" y="52400"/>
                </a:lnTo>
                <a:lnTo>
                  <a:pt x="72990" y="52420"/>
                </a:lnTo>
                <a:lnTo>
                  <a:pt x="72950" y="52440"/>
                </a:lnTo>
                <a:lnTo>
                  <a:pt x="72940" y="52450"/>
                </a:lnTo>
                <a:lnTo>
                  <a:pt x="72930" y="52480"/>
                </a:lnTo>
                <a:lnTo>
                  <a:pt x="72920" y="52480"/>
                </a:lnTo>
                <a:lnTo>
                  <a:pt x="72900" y="52530"/>
                </a:lnTo>
                <a:lnTo>
                  <a:pt x="72880" y="52620"/>
                </a:lnTo>
                <a:lnTo>
                  <a:pt x="72890" y="52650"/>
                </a:lnTo>
                <a:lnTo>
                  <a:pt x="72910" y="52690"/>
                </a:lnTo>
                <a:lnTo>
                  <a:pt x="72930" y="52720"/>
                </a:lnTo>
                <a:lnTo>
                  <a:pt x="72940" y="52780"/>
                </a:lnTo>
                <a:lnTo>
                  <a:pt x="72930" y="52810"/>
                </a:lnTo>
                <a:lnTo>
                  <a:pt x="72930" y="52830"/>
                </a:lnTo>
                <a:lnTo>
                  <a:pt x="72910" y="52860"/>
                </a:lnTo>
                <a:lnTo>
                  <a:pt x="72900" y="52880"/>
                </a:lnTo>
                <a:lnTo>
                  <a:pt x="72840" y="52900"/>
                </a:lnTo>
                <a:lnTo>
                  <a:pt x="72780" y="52900"/>
                </a:lnTo>
                <a:lnTo>
                  <a:pt x="72720" y="52890"/>
                </a:lnTo>
                <a:lnTo>
                  <a:pt x="72660" y="52900"/>
                </a:lnTo>
                <a:lnTo>
                  <a:pt x="72650" y="52910"/>
                </a:lnTo>
                <a:lnTo>
                  <a:pt x="72620" y="52920"/>
                </a:lnTo>
                <a:lnTo>
                  <a:pt x="72580" y="52930"/>
                </a:lnTo>
                <a:lnTo>
                  <a:pt x="72560" y="52940"/>
                </a:lnTo>
                <a:lnTo>
                  <a:pt x="72530" y="52960"/>
                </a:lnTo>
                <a:lnTo>
                  <a:pt x="72530" y="52990"/>
                </a:lnTo>
                <a:lnTo>
                  <a:pt x="72520" y="53010"/>
                </a:lnTo>
                <a:lnTo>
                  <a:pt x="72520" y="53030"/>
                </a:lnTo>
                <a:lnTo>
                  <a:pt x="72520" y="53050"/>
                </a:lnTo>
                <a:lnTo>
                  <a:pt x="72520" y="53070"/>
                </a:lnTo>
                <a:lnTo>
                  <a:pt x="72430" y="53160"/>
                </a:lnTo>
                <a:lnTo>
                  <a:pt x="72410" y="53170"/>
                </a:lnTo>
                <a:lnTo>
                  <a:pt x="72360" y="53180"/>
                </a:lnTo>
                <a:lnTo>
                  <a:pt x="72330" y="53190"/>
                </a:lnTo>
                <a:lnTo>
                  <a:pt x="72270" y="53220"/>
                </a:lnTo>
                <a:lnTo>
                  <a:pt x="72260" y="53220"/>
                </a:lnTo>
                <a:lnTo>
                  <a:pt x="72260" y="53240"/>
                </a:lnTo>
                <a:lnTo>
                  <a:pt x="72240" y="53270"/>
                </a:lnTo>
                <a:lnTo>
                  <a:pt x="72230" y="53300"/>
                </a:lnTo>
                <a:lnTo>
                  <a:pt x="72200" y="53310"/>
                </a:lnTo>
                <a:lnTo>
                  <a:pt x="72190" y="53330"/>
                </a:lnTo>
                <a:lnTo>
                  <a:pt x="72180" y="53350"/>
                </a:lnTo>
                <a:lnTo>
                  <a:pt x="72160" y="53400"/>
                </a:lnTo>
                <a:lnTo>
                  <a:pt x="72090" y="53470"/>
                </a:lnTo>
                <a:lnTo>
                  <a:pt x="72050" y="53470"/>
                </a:lnTo>
                <a:lnTo>
                  <a:pt x="72040" y="53470"/>
                </a:lnTo>
                <a:lnTo>
                  <a:pt x="72040" y="53480"/>
                </a:lnTo>
                <a:lnTo>
                  <a:pt x="72030" y="53490"/>
                </a:lnTo>
                <a:lnTo>
                  <a:pt x="72020" y="53500"/>
                </a:lnTo>
                <a:lnTo>
                  <a:pt x="71990" y="53530"/>
                </a:lnTo>
                <a:lnTo>
                  <a:pt x="71970" y="53550"/>
                </a:lnTo>
                <a:lnTo>
                  <a:pt x="71930" y="53590"/>
                </a:lnTo>
                <a:lnTo>
                  <a:pt x="71910" y="53650"/>
                </a:lnTo>
                <a:lnTo>
                  <a:pt x="71910" y="53670"/>
                </a:lnTo>
                <a:lnTo>
                  <a:pt x="71910" y="53690"/>
                </a:lnTo>
                <a:lnTo>
                  <a:pt x="71920" y="53750"/>
                </a:lnTo>
                <a:lnTo>
                  <a:pt x="71920" y="53760"/>
                </a:lnTo>
                <a:lnTo>
                  <a:pt x="71930" y="53810"/>
                </a:lnTo>
                <a:lnTo>
                  <a:pt x="71940" y="53820"/>
                </a:lnTo>
                <a:lnTo>
                  <a:pt x="71940" y="53830"/>
                </a:lnTo>
                <a:lnTo>
                  <a:pt x="71940" y="53860"/>
                </a:lnTo>
                <a:lnTo>
                  <a:pt x="71950" y="53910"/>
                </a:lnTo>
                <a:lnTo>
                  <a:pt x="71970" y="53940"/>
                </a:lnTo>
                <a:lnTo>
                  <a:pt x="71980" y="53940"/>
                </a:lnTo>
                <a:lnTo>
                  <a:pt x="71970" y="53950"/>
                </a:lnTo>
                <a:lnTo>
                  <a:pt x="71880" y="54000"/>
                </a:lnTo>
                <a:lnTo>
                  <a:pt x="71870" y="54000"/>
                </a:lnTo>
                <a:lnTo>
                  <a:pt x="71840" y="53980"/>
                </a:lnTo>
                <a:lnTo>
                  <a:pt x="71790" y="53980"/>
                </a:lnTo>
                <a:lnTo>
                  <a:pt x="71730" y="53990"/>
                </a:lnTo>
                <a:lnTo>
                  <a:pt x="71710" y="54000"/>
                </a:lnTo>
                <a:lnTo>
                  <a:pt x="71690" y="54010"/>
                </a:lnTo>
                <a:lnTo>
                  <a:pt x="71660" y="54030"/>
                </a:lnTo>
                <a:lnTo>
                  <a:pt x="71630" y="54050"/>
                </a:lnTo>
                <a:lnTo>
                  <a:pt x="71560" y="54100"/>
                </a:lnTo>
                <a:lnTo>
                  <a:pt x="71550" y="54110"/>
                </a:lnTo>
                <a:lnTo>
                  <a:pt x="71530" y="54120"/>
                </a:lnTo>
                <a:lnTo>
                  <a:pt x="71530" y="54130"/>
                </a:lnTo>
                <a:lnTo>
                  <a:pt x="71500" y="54180"/>
                </a:lnTo>
                <a:lnTo>
                  <a:pt x="71490" y="54210"/>
                </a:lnTo>
                <a:lnTo>
                  <a:pt x="71480" y="54230"/>
                </a:lnTo>
                <a:lnTo>
                  <a:pt x="71480" y="54250"/>
                </a:lnTo>
                <a:lnTo>
                  <a:pt x="71450" y="54290"/>
                </a:lnTo>
                <a:lnTo>
                  <a:pt x="71440" y="54290"/>
                </a:lnTo>
                <a:lnTo>
                  <a:pt x="71460" y="54330"/>
                </a:lnTo>
                <a:lnTo>
                  <a:pt x="71470" y="54370"/>
                </a:lnTo>
                <a:lnTo>
                  <a:pt x="71490" y="54420"/>
                </a:lnTo>
                <a:lnTo>
                  <a:pt x="71550" y="54600"/>
                </a:lnTo>
                <a:lnTo>
                  <a:pt x="71710" y="54970"/>
                </a:lnTo>
                <a:lnTo>
                  <a:pt x="71730" y="55020"/>
                </a:lnTo>
                <a:lnTo>
                  <a:pt x="71730" y="55130"/>
                </a:lnTo>
                <a:lnTo>
                  <a:pt x="71710" y="55150"/>
                </a:lnTo>
                <a:lnTo>
                  <a:pt x="70990" y="55420"/>
                </a:lnTo>
                <a:lnTo>
                  <a:pt x="70660" y="55440"/>
                </a:lnTo>
                <a:lnTo>
                  <a:pt x="70650" y="55440"/>
                </a:lnTo>
                <a:lnTo>
                  <a:pt x="70640" y="55450"/>
                </a:lnTo>
                <a:lnTo>
                  <a:pt x="70600" y="55450"/>
                </a:lnTo>
                <a:lnTo>
                  <a:pt x="70580" y="55470"/>
                </a:lnTo>
                <a:lnTo>
                  <a:pt x="70550" y="55490"/>
                </a:lnTo>
                <a:lnTo>
                  <a:pt x="70520" y="55500"/>
                </a:lnTo>
                <a:lnTo>
                  <a:pt x="70480" y="55510"/>
                </a:lnTo>
                <a:lnTo>
                  <a:pt x="70450" y="55520"/>
                </a:lnTo>
                <a:lnTo>
                  <a:pt x="70400" y="55550"/>
                </a:lnTo>
                <a:lnTo>
                  <a:pt x="70360" y="55590"/>
                </a:lnTo>
                <a:lnTo>
                  <a:pt x="70310" y="55610"/>
                </a:lnTo>
                <a:lnTo>
                  <a:pt x="70250" y="55660"/>
                </a:lnTo>
                <a:lnTo>
                  <a:pt x="70230" y="55680"/>
                </a:lnTo>
                <a:lnTo>
                  <a:pt x="70070" y="55690"/>
                </a:lnTo>
                <a:lnTo>
                  <a:pt x="70060" y="55700"/>
                </a:lnTo>
                <a:lnTo>
                  <a:pt x="70040" y="55760"/>
                </a:lnTo>
                <a:lnTo>
                  <a:pt x="69970" y="55980"/>
                </a:lnTo>
                <a:lnTo>
                  <a:pt x="69920" y="56140"/>
                </a:lnTo>
                <a:lnTo>
                  <a:pt x="69920" y="56160"/>
                </a:lnTo>
                <a:lnTo>
                  <a:pt x="69930" y="56170"/>
                </a:lnTo>
                <a:lnTo>
                  <a:pt x="69960" y="56160"/>
                </a:lnTo>
                <a:lnTo>
                  <a:pt x="69960" y="56150"/>
                </a:lnTo>
                <a:lnTo>
                  <a:pt x="69960" y="56140"/>
                </a:lnTo>
                <a:lnTo>
                  <a:pt x="69970" y="56130"/>
                </a:lnTo>
                <a:lnTo>
                  <a:pt x="69980" y="56130"/>
                </a:lnTo>
                <a:lnTo>
                  <a:pt x="70000" y="56140"/>
                </a:lnTo>
                <a:lnTo>
                  <a:pt x="70010" y="56150"/>
                </a:lnTo>
                <a:lnTo>
                  <a:pt x="70090" y="56200"/>
                </a:lnTo>
                <a:lnTo>
                  <a:pt x="70110" y="56210"/>
                </a:lnTo>
                <a:lnTo>
                  <a:pt x="70190" y="56250"/>
                </a:lnTo>
                <a:lnTo>
                  <a:pt x="70250" y="56330"/>
                </a:lnTo>
                <a:lnTo>
                  <a:pt x="70240" y="56460"/>
                </a:lnTo>
                <a:lnTo>
                  <a:pt x="70220" y="56640"/>
                </a:lnTo>
                <a:lnTo>
                  <a:pt x="70210" y="56760"/>
                </a:lnTo>
                <a:lnTo>
                  <a:pt x="70230" y="56870"/>
                </a:lnTo>
                <a:lnTo>
                  <a:pt x="70230" y="56950"/>
                </a:lnTo>
                <a:lnTo>
                  <a:pt x="70250" y="57000"/>
                </a:lnTo>
                <a:lnTo>
                  <a:pt x="70280" y="57040"/>
                </a:lnTo>
                <a:lnTo>
                  <a:pt x="70310" y="57090"/>
                </a:lnTo>
                <a:lnTo>
                  <a:pt x="70330" y="57150"/>
                </a:lnTo>
                <a:lnTo>
                  <a:pt x="70330" y="57190"/>
                </a:lnTo>
                <a:lnTo>
                  <a:pt x="70320" y="57210"/>
                </a:lnTo>
                <a:lnTo>
                  <a:pt x="70310" y="57220"/>
                </a:lnTo>
                <a:lnTo>
                  <a:pt x="70290" y="57230"/>
                </a:lnTo>
                <a:lnTo>
                  <a:pt x="70270" y="57240"/>
                </a:lnTo>
                <a:lnTo>
                  <a:pt x="70180" y="57300"/>
                </a:lnTo>
                <a:lnTo>
                  <a:pt x="70180" y="57320"/>
                </a:lnTo>
                <a:lnTo>
                  <a:pt x="70170" y="57350"/>
                </a:lnTo>
                <a:lnTo>
                  <a:pt x="70160" y="57390"/>
                </a:lnTo>
                <a:lnTo>
                  <a:pt x="70170" y="57420"/>
                </a:lnTo>
                <a:lnTo>
                  <a:pt x="70180" y="57430"/>
                </a:lnTo>
                <a:lnTo>
                  <a:pt x="70210" y="57450"/>
                </a:lnTo>
                <a:lnTo>
                  <a:pt x="70240" y="57520"/>
                </a:lnTo>
                <a:lnTo>
                  <a:pt x="70310" y="57580"/>
                </a:lnTo>
                <a:lnTo>
                  <a:pt x="70320" y="57600"/>
                </a:lnTo>
                <a:lnTo>
                  <a:pt x="70350" y="57660"/>
                </a:lnTo>
                <a:lnTo>
                  <a:pt x="70380" y="57690"/>
                </a:lnTo>
                <a:lnTo>
                  <a:pt x="70390" y="57690"/>
                </a:lnTo>
                <a:lnTo>
                  <a:pt x="70420" y="57680"/>
                </a:lnTo>
                <a:lnTo>
                  <a:pt x="70430" y="57670"/>
                </a:lnTo>
                <a:lnTo>
                  <a:pt x="70480" y="57680"/>
                </a:lnTo>
                <a:lnTo>
                  <a:pt x="70530" y="57690"/>
                </a:lnTo>
                <a:lnTo>
                  <a:pt x="70540" y="57690"/>
                </a:lnTo>
                <a:lnTo>
                  <a:pt x="70550" y="57690"/>
                </a:lnTo>
                <a:lnTo>
                  <a:pt x="70600" y="57690"/>
                </a:lnTo>
                <a:lnTo>
                  <a:pt x="70610" y="57690"/>
                </a:lnTo>
                <a:lnTo>
                  <a:pt x="70620" y="57690"/>
                </a:lnTo>
                <a:lnTo>
                  <a:pt x="70680" y="57710"/>
                </a:lnTo>
                <a:lnTo>
                  <a:pt x="70740" y="57720"/>
                </a:lnTo>
                <a:lnTo>
                  <a:pt x="70780" y="57720"/>
                </a:lnTo>
                <a:lnTo>
                  <a:pt x="70810" y="57740"/>
                </a:lnTo>
                <a:lnTo>
                  <a:pt x="70820" y="57750"/>
                </a:lnTo>
                <a:lnTo>
                  <a:pt x="70830" y="57760"/>
                </a:lnTo>
                <a:lnTo>
                  <a:pt x="70840" y="57780"/>
                </a:lnTo>
                <a:lnTo>
                  <a:pt x="70820" y="57840"/>
                </a:lnTo>
                <a:lnTo>
                  <a:pt x="70840" y="57910"/>
                </a:lnTo>
                <a:lnTo>
                  <a:pt x="70840" y="57920"/>
                </a:lnTo>
                <a:lnTo>
                  <a:pt x="70900" y="57980"/>
                </a:lnTo>
                <a:lnTo>
                  <a:pt x="70910" y="57990"/>
                </a:lnTo>
                <a:lnTo>
                  <a:pt x="70910" y="58000"/>
                </a:lnTo>
                <a:lnTo>
                  <a:pt x="70930" y="58020"/>
                </a:lnTo>
                <a:lnTo>
                  <a:pt x="70910" y="58070"/>
                </a:lnTo>
                <a:lnTo>
                  <a:pt x="70790" y="58340"/>
                </a:lnTo>
                <a:lnTo>
                  <a:pt x="70770" y="58400"/>
                </a:lnTo>
                <a:lnTo>
                  <a:pt x="70750" y="58440"/>
                </a:lnTo>
                <a:lnTo>
                  <a:pt x="70560" y="58460"/>
                </a:lnTo>
                <a:lnTo>
                  <a:pt x="70510" y="58460"/>
                </a:lnTo>
                <a:lnTo>
                  <a:pt x="70480" y="58470"/>
                </a:lnTo>
                <a:lnTo>
                  <a:pt x="70380" y="58580"/>
                </a:lnTo>
                <a:lnTo>
                  <a:pt x="70280" y="58700"/>
                </a:lnTo>
                <a:lnTo>
                  <a:pt x="70230" y="58760"/>
                </a:lnTo>
                <a:lnTo>
                  <a:pt x="70200" y="58760"/>
                </a:lnTo>
                <a:lnTo>
                  <a:pt x="70190" y="58760"/>
                </a:lnTo>
                <a:lnTo>
                  <a:pt x="70170" y="58760"/>
                </a:lnTo>
                <a:lnTo>
                  <a:pt x="69980" y="58760"/>
                </a:lnTo>
                <a:lnTo>
                  <a:pt x="69780" y="58930"/>
                </a:lnTo>
                <a:lnTo>
                  <a:pt x="69760" y="58940"/>
                </a:lnTo>
                <a:lnTo>
                  <a:pt x="69750" y="58940"/>
                </a:lnTo>
                <a:lnTo>
                  <a:pt x="69580" y="58990"/>
                </a:lnTo>
                <a:lnTo>
                  <a:pt x="69580" y="59000"/>
                </a:lnTo>
                <a:lnTo>
                  <a:pt x="69540" y="59070"/>
                </a:lnTo>
                <a:lnTo>
                  <a:pt x="69450" y="59230"/>
                </a:lnTo>
                <a:lnTo>
                  <a:pt x="69440" y="59260"/>
                </a:lnTo>
                <a:lnTo>
                  <a:pt x="69430" y="59260"/>
                </a:lnTo>
                <a:lnTo>
                  <a:pt x="69380" y="59260"/>
                </a:lnTo>
                <a:lnTo>
                  <a:pt x="69240" y="59280"/>
                </a:lnTo>
                <a:lnTo>
                  <a:pt x="69160" y="59280"/>
                </a:lnTo>
                <a:lnTo>
                  <a:pt x="69110" y="59300"/>
                </a:lnTo>
                <a:lnTo>
                  <a:pt x="69070" y="59320"/>
                </a:lnTo>
                <a:lnTo>
                  <a:pt x="68970" y="59450"/>
                </a:lnTo>
                <a:lnTo>
                  <a:pt x="68900" y="59530"/>
                </a:lnTo>
                <a:lnTo>
                  <a:pt x="68870" y="59560"/>
                </a:lnTo>
                <a:lnTo>
                  <a:pt x="68860" y="59560"/>
                </a:lnTo>
                <a:lnTo>
                  <a:pt x="68760" y="59520"/>
                </a:lnTo>
                <a:lnTo>
                  <a:pt x="68540" y="59360"/>
                </a:lnTo>
                <a:lnTo>
                  <a:pt x="68310" y="59240"/>
                </a:lnTo>
                <a:lnTo>
                  <a:pt x="67920" y="59120"/>
                </a:lnTo>
                <a:lnTo>
                  <a:pt x="67730" y="59050"/>
                </a:lnTo>
                <a:lnTo>
                  <a:pt x="66610" y="58720"/>
                </a:lnTo>
                <a:lnTo>
                  <a:pt x="66030" y="58540"/>
                </a:lnTo>
                <a:lnTo>
                  <a:pt x="65560" y="58500"/>
                </a:lnTo>
                <a:lnTo>
                  <a:pt x="65400" y="58490"/>
                </a:lnTo>
                <a:lnTo>
                  <a:pt x="65120" y="58410"/>
                </a:lnTo>
                <a:lnTo>
                  <a:pt x="64750" y="58350"/>
                </a:lnTo>
                <a:lnTo>
                  <a:pt x="64450" y="58430"/>
                </a:lnTo>
                <a:lnTo>
                  <a:pt x="64080" y="58680"/>
                </a:lnTo>
                <a:lnTo>
                  <a:pt x="63750" y="58840"/>
                </a:lnTo>
                <a:lnTo>
                  <a:pt x="63500" y="58660"/>
                </a:lnTo>
                <a:lnTo>
                  <a:pt x="63440" y="58610"/>
                </a:lnTo>
                <a:lnTo>
                  <a:pt x="63350" y="58580"/>
                </a:lnTo>
                <a:lnTo>
                  <a:pt x="63140" y="58520"/>
                </a:lnTo>
                <a:lnTo>
                  <a:pt x="62960" y="58340"/>
                </a:lnTo>
                <a:lnTo>
                  <a:pt x="62920" y="58320"/>
                </a:lnTo>
                <a:lnTo>
                  <a:pt x="62820" y="58280"/>
                </a:lnTo>
                <a:lnTo>
                  <a:pt x="62540" y="58260"/>
                </a:lnTo>
                <a:lnTo>
                  <a:pt x="62390" y="58200"/>
                </a:lnTo>
                <a:lnTo>
                  <a:pt x="62160" y="57950"/>
                </a:lnTo>
                <a:lnTo>
                  <a:pt x="61940" y="57650"/>
                </a:lnTo>
                <a:lnTo>
                  <a:pt x="61520" y="57260"/>
                </a:lnTo>
                <a:lnTo>
                  <a:pt x="61090" y="56990"/>
                </a:lnTo>
                <a:lnTo>
                  <a:pt x="60820" y="56920"/>
                </a:lnTo>
                <a:lnTo>
                  <a:pt x="60520" y="56830"/>
                </a:lnTo>
                <a:lnTo>
                  <a:pt x="60210" y="56730"/>
                </a:lnTo>
                <a:lnTo>
                  <a:pt x="59810" y="56820"/>
                </a:lnTo>
                <a:lnTo>
                  <a:pt x="59560" y="56940"/>
                </a:lnTo>
                <a:lnTo>
                  <a:pt x="58860" y="56880"/>
                </a:lnTo>
                <a:lnTo>
                  <a:pt x="58480" y="57230"/>
                </a:lnTo>
                <a:lnTo>
                  <a:pt x="58220" y="57370"/>
                </a:lnTo>
                <a:lnTo>
                  <a:pt x="58050" y="57590"/>
                </a:lnTo>
                <a:lnTo>
                  <a:pt x="57920" y="57770"/>
                </a:lnTo>
                <a:lnTo>
                  <a:pt x="57730" y="58040"/>
                </a:lnTo>
                <a:lnTo>
                  <a:pt x="57640" y="58170"/>
                </a:lnTo>
                <a:lnTo>
                  <a:pt x="57250" y="58590"/>
                </a:lnTo>
                <a:lnTo>
                  <a:pt x="57240" y="58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