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Tibesti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Tibes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260" y="19060"/>
                </a:moveTo>
                <a:lnTo>
                  <a:pt x="59600" y="24760"/>
                </a:lnTo>
                <a:lnTo>
                  <a:pt x="54220" y="24750"/>
                </a:lnTo>
                <a:lnTo>
                  <a:pt x="54200" y="32560"/>
                </a:lnTo>
                <a:lnTo>
                  <a:pt x="52480" y="32590"/>
                </a:lnTo>
                <a:lnTo>
                  <a:pt x="52440" y="32590"/>
                </a:lnTo>
                <a:lnTo>
                  <a:pt x="50880" y="32480"/>
                </a:lnTo>
                <a:lnTo>
                  <a:pt x="50210" y="31570"/>
                </a:lnTo>
                <a:lnTo>
                  <a:pt x="37890" y="31600"/>
                </a:lnTo>
                <a:lnTo>
                  <a:pt x="32440" y="42190"/>
                </a:lnTo>
                <a:lnTo>
                  <a:pt x="32360" y="42340"/>
                </a:lnTo>
                <a:lnTo>
                  <a:pt x="32370" y="42240"/>
                </a:lnTo>
                <a:lnTo>
                  <a:pt x="32360" y="42200"/>
                </a:lnTo>
                <a:lnTo>
                  <a:pt x="32370" y="42180"/>
                </a:lnTo>
                <a:lnTo>
                  <a:pt x="32380" y="42130"/>
                </a:lnTo>
                <a:lnTo>
                  <a:pt x="32370" y="42050"/>
                </a:lnTo>
                <a:lnTo>
                  <a:pt x="32370" y="42000"/>
                </a:lnTo>
                <a:lnTo>
                  <a:pt x="32380" y="41900"/>
                </a:lnTo>
                <a:lnTo>
                  <a:pt x="32390" y="41810"/>
                </a:lnTo>
                <a:lnTo>
                  <a:pt x="32390" y="41620"/>
                </a:lnTo>
                <a:lnTo>
                  <a:pt x="32390" y="41550"/>
                </a:lnTo>
                <a:lnTo>
                  <a:pt x="32400" y="41470"/>
                </a:lnTo>
                <a:lnTo>
                  <a:pt x="32410" y="41240"/>
                </a:lnTo>
                <a:lnTo>
                  <a:pt x="32420" y="41130"/>
                </a:lnTo>
                <a:lnTo>
                  <a:pt x="32430" y="41080"/>
                </a:lnTo>
                <a:lnTo>
                  <a:pt x="32420" y="41060"/>
                </a:lnTo>
                <a:lnTo>
                  <a:pt x="32420" y="40980"/>
                </a:lnTo>
                <a:lnTo>
                  <a:pt x="32430" y="40900"/>
                </a:lnTo>
                <a:lnTo>
                  <a:pt x="32440" y="40710"/>
                </a:lnTo>
                <a:lnTo>
                  <a:pt x="32430" y="40670"/>
                </a:lnTo>
                <a:lnTo>
                  <a:pt x="32440" y="40570"/>
                </a:lnTo>
                <a:lnTo>
                  <a:pt x="32460" y="40380"/>
                </a:lnTo>
                <a:lnTo>
                  <a:pt x="32450" y="40280"/>
                </a:lnTo>
                <a:lnTo>
                  <a:pt x="32450" y="40260"/>
                </a:lnTo>
                <a:lnTo>
                  <a:pt x="32460" y="40180"/>
                </a:lnTo>
                <a:lnTo>
                  <a:pt x="32470" y="39850"/>
                </a:lnTo>
                <a:lnTo>
                  <a:pt x="32490" y="39460"/>
                </a:lnTo>
                <a:lnTo>
                  <a:pt x="32530" y="38740"/>
                </a:lnTo>
                <a:lnTo>
                  <a:pt x="32530" y="38620"/>
                </a:lnTo>
                <a:lnTo>
                  <a:pt x="32530" y="38590"/>
                </a:lnTo>
                <a:lnTo>
                  <a:pt x="32530" y="38560"/>
                </a:lnTo>
                <a:lnTo>
                  <a:pt x="32560" y="38110"/>
                </a:lnTo>
                <a:lnTo>
                  <a:pt x="32560" y="38020"/>
                </a:lnTo>
                <a:lnTo>
                  <a:pt x="32570" y="38000"/>
                </a:lnTo>
                <a:lnTo>
                  <a:pt x="32560" y="37980"/>
                </a:lnTo>
                <a:lnTo>
                  <a:pt x="32560" y="37940"/>
                </a:lnTo>
                <a:lnTo>
                  <a:pt x="32580" y="37670"/>
                </a:lnTo>
                <a:lnTo>
                  <a:pt x="32580" y="37660"/>
                </a:lnTo>
                <a:lnTo>
                  <a:pt x="32590" y="37480"/>
                </a:lnTo>
                <a:lnTo>
                  <a:pt x="32590" y="37470"/>
                </a:lnTo>
                <a:lnTo>
                  <a:pt x="32590" y="37320"/>
                </a:lnTo>
                <a:lnTo>
                  <a:pt x="32600" y="37300"/>
                </a:lnTo>
                <a:lnTo>
                  <a:pt x="32610" y="37230"/>
                </a:lnTo>
                <a:lnTo>
                  <a:pt x="32610" y="37210"/>
                </a:lnTo>
                <a:lnTo>
                  <a:pt x="32600" y="37150"/>
                </a:lnTo>
                <a:lnTo>
                  <a:pt x="32610" y="36990"/>
                </a:lnTo>
                <a:lnTo>
                  <a:pt x="32610" y="36810"/>
                </a:lnTo>
                <a:lnTo>
                  <a:pt x="32620" y="36780"/>
                </a:lnTo>
                <a:lnTo>
                  <a:pt x="32620" y="36750"/>
                </a:lnTo>
                <a:lnTo>
                  <a:pt x="32630" y="36570"/>
                </a:lnTo>
                <a:lnTo>
                  <a:pt x="32640" y="36320"/>
                </a:lnTo>
                <a:lnTo>
                  <a:pt x="32690" y="36320"/>
                </a:lnTo>
                <a:lnTo>
                  <a:pt x="32710" y="36110"/>
                </a:lnTo>
                <a:lnTo>
                  <a:pt x="32730" y="35850"/>
                </a:lnTo>
                <a:lnTo>
                  <a:pt x="32750" y="35590"/>
                </a:lnTo>
                <a:lnTo>
                  <a:pt x="32770" y="35320"/>
                </a:lnTo>
                <a:lnTo>
                  <a:pt x="32800" y="35060"/>
                </a:lnTo>
                <a:lnTo>
                  <a:pt x="32820" y="34800"/>
                </a:lnTo>
                <a:lnTo>
                  <a:pt x="32840" y="34540"/>
                </a:lnTo>
                <a:lnTo>
                  <a:pt x="32860" y="34270"/>
                </a:lnTo>
                <a:lnTo>
                  <a:pt x="32880" y="34010"/>
                </a:lnTo>
                <a:lnTo>
                  <a:pt x="32900" y="33750"/>
                </a:lnTo>
                <a:lnTo>
                  <a:pt x="32930" y="33490"/>
                </a:lnTo>
                <a:lnTo>
                  <a:pt x="32950" y="33220"/>
                </a:lnTo>
                <a:lnTo>
                  <a:pt x="32970" y="32960"/>
                </a:lnTo>
                <a:lnTo>
                  <a:pt x="32990" y="32700"/>
                </a:lnTo>
                <a:lnTo>
                  <a:pt x="33020" y="32430"/>
                </a:lnTo>
                <a:lnTo>
                  <a:pt x="33040" y="32170"/>
                </a:lnTo>
                <a:lnTo>
                  <a:pt x="33060" y="31910"/>
                </a:lnTo>
                <a:lnTo>
                  <a:pt x="33080" y="31640"/>
                </a:lnTo>
                <a:lnTo>
                  <a:pt x="33100" y="31380"/>
                </a:lnTo>
                <a:lnTo>
                  <a:pt x="33120" y="31120"/>
                </a:lnTo>
                <a:lnTo>
                  <a:pt x="33150" y="30860"/>
                </a:lnTo>
                <a:lnTo>
                  <a:pt x="33170" y="30590"/>
                </a:lnTo>
                <a:lnTo>
                  <a:pt x="33190" y="30330"/>
                </a:lnTo>
                <a:lnTo>
                  <a:pt x="33210" y="30060"/>
                </a:lnTo>
                <a:lnTo>
                  <a:pt x="33240" y="29800"/>
                </a:lnTo>
                <a:lnTo>
                  <a:pt x="33260" y="29540"/>
                </a:lnTo>
                <a:lnTo>
                  <a:pt x="33280" y="29270"/>
                </a:lnTo>
                <a:lnTo>
                  <a:pt x="33300" y="29010"/>
                </a:lnTo>
                <a:lnTo>
                  <a:pt x="33320" y="28740"/>
                </a:lnTo>
                <a:lnTo>
                  <a:pt x="33350" y="28480"/>
                </a:lnTo>
                <a:lnTo>
                  <a:pt x="33370" y="28220"/>
                </a:lnTo>
                <a:lnTo>
                  <a:pt x="33390" y="27950"/>
                </a:lnTo>
                <a:lnTo>
                  <a:pt x="33410" y="27690"/>
                </a:lnTo>
                <a:lnTo>
                  <a:pt x="33430" y="27420"/>
                </a:lnTo>
                <a:lnTo>
                  <a:pt x="33460" y="27160"/>
                </a:lnTo>
                <a:lnTo>
                  <a:pt x="33480" y="26890"/>
                </a:lnTo>
                <a:lnTo>
                  <a:pt x="33490" y="26720"/>
                </a:lnTo>
                <a:lnTo>
                  <a:pt x="33500" y="26630"/>
                </a:lnTo>
                <a:lnTo>
                  <a:pt x="33500" y="26620"/>
                </a:lnTo>
                <a:lnTo>
                  <a:pt x="33500" y="26580"/>
                </a:lnTo>
                <a:lnTo>
                  <a:pt x="33520" y="26550"/>
                </a:lnTo>
                <a:lnTo>
                  <a:pt x="33530" y="26440"/>
                </a:lnTo>
                <a:lnTo>
                  <a:pt x="33550" y="26250"/>
                </a:lnTo>
                <a:lnTo>
                  <a:pt x="33560" y="26170"/>
                </a:lnTo>
                <a:lnTo>
                  <a:pt x="33550" y="26140"/>
                </a:lnTo>
                <a:lnTo>
                  <a:pt x="33560" y="26120"/>
                </a:lnTo>
                <a:lnTo>
                  <a:pt x="33570" y="26090"/>
                </a:lnTo>
                <a:lnTo>
                  <a:pt x="33570" y="26060"/>
                </a:lnTo>
                <a:lnTo>
                  <a:pt x="33580" y="26020"/>
                </a:lnTo>
                <a:lnTo>
                  <a:pt x="33610" y="25800"/>
                </a:lnTo>
                <a:lnTo>
                  <a:pt x="33620" y="25720"/>
                </a:lnTo>
                <a:lnTo>
                  <a:pt x="33630" y="25680"/>
                </a:lnTo>
                <a:lnTo>
                  <a:pt x="33670" y="25350"/>
                </a:lnTo>
                <a:lnTo>
                  <a:pt x="33670" y="25340"/>
                </a:lnTo>
                <a:lnTo>
                  <a:pt x="33660" y="25310"/>
                </a:lnTo>
                <a:lnTo>
                  <a:pt x="33660" y="25290"/>
                </a:lnTo>
                <a:lnTo>
                  <a:pt x="33660" y="25280"/>
                </a:lnTo>
                <a:lnTo>
                  <a:pt x="33680" y="25220"/>
                </a:lnTo>
                <a:lnTo>
                  <a:pt x="33700" y="25070"/>
                </a:lnTo>
                <a:lnTo>
                  <a:pt x="33720" y="25050"/>
                </a:lnTo>
                <a:lnTo>
                  <a:pt x="33740" y="25010"/>
                </a:lnTo>
                <a:lnTo>
                  <a:pt x="33880" y="24770"/>
                </a:lnTo>
                <a:lnTo>
                  <a:pt x="34110" y="24370"/>
                </a:lnTo>
                <a:lnTo>
                  <a:pt x="34140" y="24320"/>
                </a:lnTo>
                <a:lnTo>
                  <a:pt x="34160" y="24290"/>
                </a:lnTo>
                <a:lnTo>
                  <a:pt x="34470" y="23730"/>
                </a:lnTo>
                <a:lnTo>
                  <a:pt x="34570" y="23560"/>
                </a:lnTo>
                <a:lnTo>
                  <a:pt x="34590" y="23520"/>
                </a:lnTo>
                <a:lnTo>
                  <a:pt x="34950" y="22880"/>
                </a:lnTo>
                <a:lnTo>
                  <a:pt x="35000" y="22780"/>
                </a:lnTo>
                <a:lnTo>
                  <a:pt x="35030" y="22740"/>
                </a:lnTo>
                <a:lnTo>
                  <a:pt x="34980" y="22690"/>
                </a:lnTo>
                <a:lnTo>
                  <a:pt x="34950" y="22670"/>
                </a:lnTo>
                <a:lnTo>
                  <a:pt x="34630" y="22360"/>
                </a:lnTo>
                <a:lnTo>
                  <a:pt x="34610" y="22340"/>
                </a:lnTo>
                <a:lnTo>
                  <a:pt x="34480" y="22230"/>
                </a:lnTo>
                <a:lnTo>
                  <a:pt x="34350" y="22090"/>
                </a:lnTo>
                <a:lnTo>
                  <a:pt x="34250" y="21970"/>
                </a:lnTo>
                <a:lnTo>
                  <a:pt x="34160" y="21830"/>
                </a:lnTo>
                <a:lnTo>
                  <a:pt x="34130" y="21800"/>
                </a:lnTo>
                <a:lnTo>
                  <a:pt x="34050" y="21680"/>
                </a:lnTo>
                <a:lnTo>
                  <a:pt x="34040" y="21650"/>
                </a:lnTo>
                <a:lnTo>
                  <a:pt x="33910" y="21460"/>
                </a:lnTo>
                <a:lnTo>
                  <a:pt x="33810" y="21320"/>
                </a:lnTo>
                <a:lnTo>
                  <a:pt x="33800" y="21310"/>
                </a:lnTo>
                <a:lnTo>
                  <a:pt x="33800" y="21300"/>
                </a:lnTo>
                <a:lnTo>
                  <a:pt x="33770" y="21250"/>
                </a:lnTo>
                <a:lnTo>
                  <a:pt x="33760" y="21240"/>
                </a:lnTo>
                <a:lnTo>
                  <a:pt x="33720" y="21190"/>
                </a:lnTo>
                <a:lnTo>
                  <a:pt x="33660" y="21100"/>
                </a:lnTo>
                <a:lnTo>
                  <a:pt x="33560" y="20980"/>
                </a:lnTo>
                <a:lnTo>
                  <a:pt x="33390" y="20810"/>
                </a:lnTo>
                <a:lnTo>
                  <a:pt x="33210" y="20660"/>
                </a:lnTo>
                <a:lnTo>
                  <a:pt x="33090" y="20560"/>
                </a:lnTo>
                <a:lnTo>
                  <a:pt x="32960" y="20440"/>
                </a:lnTo>
                <a:lnTo>
                  <a:pt x="32940" y="20410"/>
                </a:lnTo>
                <a:lnTo>
                  <a:pt x="32810" y="20250"/>
                </a:lnTo>
                <a:lnTo>
                  <a:pt x="32760" y="20140"/>
                </a:lnTo>
                <a:lnTo>
                  <a:pt x="32750" y="20100"/>
                </a:lnTo>
                <a:lnTo>
                  <a:pt x="32690" y="19980"/>
                </a:lnTo>
                <a:lnTo>
                  <a:pt x="32630" y="19830"/>
                </a:lnTo>
                <a:lnTo>
                  <a:pt x="32620" y="19800"/>
                </a:lnTo>
                <a:lnTo>
                  <a:pt x="32610" y="19780"/>
                </a:lnTo>
                <a:lnTo>
                  <a:pt x="32590" y="19710"/>
                </a:lnTo>
                <a:lnTo>
                  <a:pt x="32570" y="19640"/>
                </a:lnTo>
                <a:lnTo>
                  <a:pt x="32590" y="19570"/>
                </a:lnTo>
                <a:lnTo>
                  <a:pt x="32600" y="19540"/>
                </a:lnTo>
                <a:lnTo>
                  <a:pt x="32650" y="19460"/>
                </a:lnTo>
                <a:lnTo>
                  <a:pt x="32680" y="19430"/>
                </a:lnTo>
                <a:lnTo>
                  <a:pt x="32730" y="19370"/>
                </a:lnTo>
                <a:lnTo>
                  <a:pt x="32840" y="19290"/>
                </a:lnTo>
                <a:lnTo>
                  <a:pt x="32850" y="19280"/>
                </a:lnTo>
                <a:lnTo>
                  <a:pt x="32970" y="19180"/>
                </a:lnTo>
                <a:lnTo>
                  <a:pt x="33000" y="19150"/>
                </a:lnTo>
                <a:lnTo>
                  <a:pt x="32830" y="18900"/>
                </a:lnTo>
                <a:lnTo>
                  <a:pt x="32420" y="18290"/>
                </a:lnTo>
                <a:lnTo>
                  <a:pt x="32320" y="18140"/>
                </a:lnTo>
                <a:lnTo>
                  <a:pt x="32230" y="18000"/>
                </a:lnTo>
                <a:lnTo>
                  <a:pt x="32180" y="17940"/>
                </a:lnTo>
                <a:lnTo>
                  <a:pt x="32170" y="17920"/>
                </a:lnTo>
                <a:lnTo>
                  <a:pt x="32120" y="17850"/>
                </a:lnTo>
                <a:lnTo>
                  <a:pt x="32070" y="17770"/>
                </a:lnTo>
                <a:lnTo>
                  <a:pt x="32010" y="17670"/>
                </a:lnTo>
                <a:lnTo>
                  <a:pt x="31890" y="17510"/>
                </a:lnTo>
                <a:lnTo>
                  <a:pt x="31840" y="17430"/>
                </a:lnTo>
                <a:lnTo>
                  <a:pt x="31790" y="17350"/>
                </a:lnTo>
                <a:lnTo>
                  <a:pt x="31590" y="17060"/>
                </a:lnTo>
                <a:lnTo>
                  <a:pt x="31530" y="16970"/>
                </a:lnTo>
                <a:lnTo>
                  <a:pt x="31520" y="16950"/>
                </a:lnTo>
                <a:lnTo>
                  <a:pt x="31460" y="16860"/>
                </a:lnTo>
                <a:lnTo>
                  <a:pt x="31390" y="16760"/>
                </a:lnTo>
                <a:lnTo>
                  <a:pt x="31340" y="16680"/>
                </a:lnTo>
                <a:lnTo>
                  <a:pt x="31230" y="16520"/>
                </a:lnTo>
                <a:lnTo>
                  <a:pt x="31210" y="16480"/>
                </a:lnTo>
                <a:lnTo>
                  <a:pt x="31190" y="16440"/>
                </a:lnTo>
                <a:lnTo>
                  <a:pt x="31160" y="16400"/>
                </a:lnTo>
                <a:lnTo>
                  <a:pt x="31070" y="16330"/>
                </a:lnTo>
                <a:lnTo>
                  <a:pt x="30690" y="16070"/>
                </a:lnTo>
                <a:lnTo>
                  <a:pt x="30680" y="16060"/>
                </a:lnTo>
                <a:lnTo>
                  <a:pt x="30670" y="16060"/>
                </a:lnTo>
                <a:lnTo>
                  <a:pt x="30670" y="16050"/>
                </a:lnTo>
                <a:lnTo>
                  <a:pt x="30670" y="15970"/>
                </a:lnTo>
                <a:lnTo>
                  <a:pt x="30670" y="15920"/>
                </a:lnTo>
                <a:lnTo>
                  <a:pt x="30650" y="15840"/>
                </a:lnTo>
                <a:lnTo>
                  <a:pt x="30660" y="15820"/>
                </a:lnTo>
                <a:lnTo>
                  <a:pt x="30660" y="15230"/>
                </a:lnTo>
                <a:lnTo>
                  <a:pt x="30650" y="14490"/>
                </a:lnTo>
                <a:lnTo>
                  <a:pt x="30650" y="14480"/>
                </a:lnTo>
                <a:lnTo>
                  <a:pt x="30650" y="14420"/>
                </a:lnTo>
                <a:lnTo>
                  <a:pt x="30640" y="14370"/>
                </a:lnTo>
                <a:lnTo>
                  <a:pt x="30640" y="14360"/>
                </a:lnTo>
                <a:lnTo>
                  <a:pt x="30640" y="14260"/>
                </a:lnTo>
                <a:lnTo>
                  <a:pt x="30650" y="13980"/>
                </a:lnTo>
                <a:lnTo>
                  <a:pt x="30640" y="13870"/>
                </a:lnTo>
                <a:lnTo>
                  <a:pt x="30640" y="13750"/>
                </a:lnTo>
                <a:lnTo>
                  <a:pt x="30630" y="13290"/>
                </a:lnTo>
                <a:lnTo>
                  <a:pt x="30630" y="13190"/>
                </a:lnTo>
                <a:lnTo>
                  <a:pt x="30640" y="13120"/>
                </a:lnTo>
                <a:lnTo>
                  <a:pt x="30620" y="13010"/>
                </a:lnTo>
                <a:lnTo>
                  <a:pt x="30600" y="12940"/>
                </a:lnTo>
                <a:lnTo>
                  <a:pt x="30570" y="12720"/>
                </a:lnTo>
                <a:lnTo>
                  <a:pt x="30560" y="12700"/>
                </a:lnTo>
                <a:lnTo>
                  <a:pt x="30490" y="12270"/>
                </a:lnTo>
                <a:lnTo>
                  <a:pt x="30410" y="11800"/>
                </a:lnTo>
                <a:lnTo>
                  <a:pt x="30400" y="11660"/>
                </a:lnTo>
                <a:lnTo>
                  <a:pt x="30370" y="11600"/>
                </a:lnTo>
                <a:lnTo>
                  <a:pt x="30370" y="11570"/>
                </a:lnTo>
                <a:lnTo>
                  <a:pt x="30370" y="11540"/>
                </a:lnTo>
                <a:lnTo>
                  <a:pt x="30340" y="11370"/>
                </a:lnTo>
                <a:lnTo>
                  <a:pt x="30260" y="10950"/>
                </a:lnTo>
                <a:lnTo>
                  <a:pt x="30260" y="10910"/>
                </a:lnTo>
                <a:lnTo>
                  <a:pt x="30260" y="10870"/>
                </a:lnTo>
                <a:lnTo>
                  <a:pt x="30240" y="10810"/>
                </a:lnTo>
                <a:lnTo>
                  <a:pt x="30240" y="10800"/>
                </a:lnTo>
                <a:lnTo>
                  <a:pt x="30210" y="10680"/>
                </a:lnTo>
                <a:lnTo>
                  <a:pt x="30100" y="10070"/>
                </a:lnTo>
                <a:lnTo>
                  <a:pt x="30030" y="9700"/>
                </a:lnTo>
                <a:lnTo>
                  <a:pt x="29970" y="9340"/>
                </a:lnTo>
                <a:lnTo>
                  <a:pt x="29860" y="8760"/>
                </a:lnTo>
                <a:lnTo>
                  <a:pt x="29840" y="8610"/>
                </a:lnTo>
                <a:lnTo>
                  <a:pt x="29790" y="8320"/>
                </a:lnTo>
                <a:lnTo>
                  <a:pt x="29750" y="8090"/>
                </a:lnTo>
                <a:lnTo>
                  <a:pt x="29750" y="8070"/>
                </a:lnTo>
                <a:lnTo>
                  <a:pt x="29730" y="7960"/>
                </a:lnTo>
                <a:lnTo>
                  <a:pt x="29710" y="7870"/>
                </a:lnTo>
                <a:lnTo>
                  <a:pt x="29650" y="7580"/>
                </a:lnTo>
                <a:lnTo>
                  <a:pt x="29620" y="7390"/>
                </a:lnTo>
                <a:lnTo>
                  <a:pt x="29620" y="7360"/>
                </a:lnTo>
                <a:lnTo>
                  <a:pt x="29590" y="7210"/>
                </a:lnTo>
                <a:lnTo>
                  <a:pt x="29590" y="7200"/>
                </a:lnTo>
                <a:lnTo>
                  <a:pt x="29580" y="7170"/>
                </a:lnTo>
                <a:lnTo>
                  <a:pt x="29590" y="7160"/>
                </a:lnTo>
                <a:lnTo>
                  <a:pt x="35040" y="4550"/>
                </a:lnTo>
                <a:lnTo>
                  <a:pt x="35470" y="4780"/>
                </a:lnTo>
                <a:lnTo>
                  <a:pt x="36140" y="5140"/>
                </a:lnTo>
                <a:lnTo>
                  <a:pt x="36820" y="5500"/>
                </a:lnTo>
                <a:lnTo>
                  <a:pt x="37490" y="5860"/>
                </a:lnTo>
                <a:lnTo>
                  <a:pt x="38170" y="6230"/>
                </a:lnTo>
                <a:lnTo>
                  <a:pt x="38840" y="6590"/>
                </a:lnTo>
                <a:lnTo>
                  <a:pt x="39510" y="6950"/>
                </a:lnTo>
                <a:lnTo>
                  <a:pt x="40190" y="7310"/>
                </a:lnTo>
                <a:lnTo>
                  <a:pt x="40860" y="7680"/>
                </a:lnTo>
                <a:lnTo>
                  <a:pt x="41540" y="8040"/>
                </a:lnTo>
                <a:lnTo>
                  <a:pt x="42210" y="8400"/>
                </a:lnTo>
                <a:lnTo>
                  <a:pt x="42890" y="8760"/>
                </a:lnTo>
                <a:lnTo>
                  <a:pt x="43560" y="9120"/>
                </a:lnTo>
                <a:lnTo>
                  <a:pt x="44240" y="9480"/>
                </a:lnTo>
                <a:lnTo>
                  <a:pt x="44910" y="9840"/>
                </a:lnTo>
                <a:lnTo>
                  <a:pt x="45590" y="10200"/>
                </a:lnTo>
                <a:lnTo>
                  <a:pt x="46260" y="10560"/>
                </a:lnTo>
                <a:lnTo>
                  <a:pt x="46940" y="10920"/>
                </a:lnTo>
                <a:lnTo>
                  <a:pt x="47610" y="11280"/>
                </a:lnTo>
                <a:lnTo>
                  <a:pt x="48290" y="11640"/>
                </a:lnTo>
                <a:lnTo>
                  <a:pt x="48960" y="12000"/>
                </a:lnTo>
                <a:lnTo>
                  <a:pt x="49640" y="12360"/>
                </a:lnTo>
                <a:lnTo>
                  <a:pt x="50310" y="12720"/>
                </a:lnTo>
                <a:lnTo>
                  <a:pt x="50990" y="13080"/>
                </a:lnTo>
                <a:lnTo>
                  <a:pt x="51660" y="13440"/>
                </a:lnTo>
                <a:lnTo>
                  <a:pt x="52330" y="13800"/>
                </a:lnTo>
                <a:lnTo>
                  <a:pt x="52450" y="13860"/>
                </a:lnTo>
                <a:lnTo>
                  <a:pt x="53010" y="14160"/>
                </a:lnTo>
                <a:lnTo>
                  <a:pt x="53680" y="14520"/>
                </a:lnTo>
                <a:lnTo>
                  <a:pt x="54360" y="14880"/>
                </a:lnTo>
                <a:lnTo>
                  <a:pt x="55030" y="15240"/>
                </a:lnTo>
                <a:lnTo>
                  <a:pt x="55710" y="15590"/>
                </a:lnTo>
                <a:lnTo>
                  <a:pt x="56380" y="15950"/>
                </a:lnTo>
                <a:lnTo>
                  <a:pt x="57060" y="16310"/>
                </a:lnTo>
                <a:lnTo>
                  <a:pt x="57730" y="16670"/>
                </a:lnTo>
                <a:lnTo>
                  <a:pt x="58410" y="17030"/>
                </a:lnTo>
                <a:lnTo>
                  <a:pt x="59080" y="17380"/>
                </a:lnTo>
                <a:lnTo>
                  <a:pt x="59760" y="17740"/>
                </a:lnTo>
                <a:lnTo>
                  <a:pt x="60430" y="18100"/>
                </a:lnTo>
                <a:lnTo>
                  <a:pt x="61110" y="18460"/>
                </a:lnTo>
                <a:lnTo>
                  <a:pt x="61780" y="18810"/>
                </a:lnTo>
                <a:lnTo>
                  <a:pt x="62260" y="19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