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Tandjilé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Tandjil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120" y="80240"/>
                </a:moveTo>
                <a:lnTo>
                  <a:pt x="36310" y="80280"/>
                </a:lnTo>
                <a:lnTo>
                  <a:pt x="37690" y="80290"/>
                </a:lnTo>
                <a:lnTo>
                  <a:pt x="38240" y="79930"/>
                </a:lnTo>
                <a:lnTo>
                  <a:pt x="38340" y="80090"/>
                </a:lnTo>
                <a:lnTo>
                  <a:pt x="38450" y="80100"/>
                </a:lnTo>
                <a:lnTo>
                  <a:pt x="38440" y="80220"/>
                </a:lnTo>
                <a:lnTo>
                  <a:pt x="38420" y="80330"/>
                </a:lnTo>
                <a:lnTo>
                  <a:pt x="38430" y="80390"/>
                </a:lnTo>
                <a:lnTo>
                  <a:pt x="38430" y="80450"/>
                </a:lnTo>
                <a:lnTo>
                  <a:pt x="38470" y="80590"/>
                </a:lnTo>
                <a:lnTo>
                  <a:pt x="38540" y="80660"/>
                </a:lnTo>
                <a:lnTo>
                  <a:pt x="38590" y="80750"/>
                </a:lnTo>
                <a:lnTo>
                  <a:pt x="38580" y="80880"/>
                </a:lnTo>
                <a:lnTo>
                  <a:pt x="38670" y="81010"/>
                </a:lnTo>
                <a:lnTo>
                  <a:pt x="38740" y="81020"/>
                </a:lnTo>
                <a:lnTo>
                  <a:pt x="38790" y="81030"/>
                </a:lnTo>
                <a:lnTo>
                  <a:pt x="38830" y="81030"/>
                </a:lnTo>
                <a:lnTo>
                  <a:pt x="38860" y="81030"/>
                </a:lnTo>
                <a:lnTo>
                  <a:pt x="38950" y="81040"/>
                </a:lnTo>
                <a:lnTo>
                  <a:pt x="39080" y="81110"/>
                </a:lnTo>
                <a:lnTo>
                  <a:pt x="39120" y="81210"/>
                </a:lnTo>
                <a:lnTo>
                  <a:pt x="39190" y="81220"/>
                </a:lnTo>
                <a:lnTo>
                  <a:pt x="39250" y="81230"/>
                </a:lnTo>
                <a:lnTo>
                  <a:pt x="39280" y="81320"/>
                </a:lnTo>
                <a:lnTo>
                  <a:pt x="39290" y="81350"/>
                </a:lnTo>
                <a:lnTo>
                  <a:pt x="39470" y="81330"/>
                </a:lnTo>
                <a:lnTo>
                  <a:pt x="39690" y="81390"/>
                </a:lnTo>
                <a:lnTo>
                  <a:pt x="39890" y="81440"/>
                </a:lnTo>
                <a:lnTo>
                  <a:pt x="39940" y="81460"/>
                </a:lnTo>
                <a:lnTo>
                  <a:pt x="40040" y="81510"/>
                </a:lnTo>
                <a:lnTo>
                  <a:pt x="40130" y="81560"/>
                </a:lnTo>
                <a:lnTo>
                  <a:pt x="40200" y="81710"/>
                </a:lnTo>
                <a:lnTo>
                  <a:pt x="40360" y="81690"/>
                </a:lnTo>
                <a:lnTo>
                  <a:pt x="40730" y="81710"/>
                </a:lnTo>
                <a:lnTo>
                  <a:pt x="41050" y="81790"/>
                </a:lnTo>
                <a:lnTo>
                  <a:pt x="41410" y="81850"/>
                </a:lnTo>
                <a:lnTo>
                  <a:pt x="41540" y="82120"/>
                </a:lnTo>
                <a:lnTo>
                  <a:pt x="41700" y="82200"/>
                </a:lnTo>
                <a:lnTo>
                  <a:pt x="41910" y="82290"/>
                </a:lnTo>
                <a:lnTo>
                  <a:pt x="42270" y="82360"/>
                </a:lnTo>
                <a:lnTo>
                  <a:pt x="42590" y="82370"/>
                </a:lnTo>
                <a:lnTo>
                  <a:pt x="43020" y="82590"/>
                </a:lnTo>
                <a:lnTo>
                  <a:pt x="43030" y="82600"/>
                </a:lnTo>
                <a:lnTo>
                  <a:pt x="43180" y="82710"/>
                </a:lnTo>
                <a:lnTo>
                  <a:pt x="43360" y="82840"/>
                </a:lnTo>
                <a:lnTo>
                  <a:pt x="43530" y="83010"/>
                </a:lnTo>
                <a:lnTo>
                  <a:pt x="43740" y="83220"/>
                </a:lnTo>
                <a:lnTo>
                  <a:pt x="43650" y="83490"/>
                </a:lnTo>
                <a:lnTo>
                  <a:pt x="43600" y="83560"/>
                </a:lnTo>
                <a:lnTo>
                  <a:pt x="43540" y="83640"/>
                </a:lnTo>
                <a:lnTo>
                  <a:pt x="43280" y="83530"/>
                </a:lnTo>
                <a:lnTo>
                  <a:pt x="43160" y="83390"/>
                </a:lnTo>
                <a:lnTo>
                  <a:pt x="42970" y="83440"/>
                </a:lnTo>
                <a:lnTo>
                  <a:pt x="42840" y="83510"/>
                </a:lnTo>
                <a:lnTo>
                  <a:pt x="42790" y="83520"/>
                </a:lnTo>
                <a:lnTo>
                  <a:pt x="42470" y="83590"/>
                </a:lnTo>
                <a:lnTo>
                  <a:pt x="42460" y="83590"/>
                </a:lnTo>
                <a:lnTo>
                  <a:pt x="42240" y="83650"/>
                </a:lnTo>
                <a:lnTo>
                  <a:pt x="42090" y="83620"/>
                </a:lnTo>
                <a:lnTo>
                  <a:pt x="41880" y="83640"/>
                </a:lnTo>
                <a:lnTo>
                  <a:pt x="41660" y="83750"/>
                </a:lnTo>
                <a:lnTo>
                  <a:pt x="41650" y="83750"/>
                </a:lnTo>
                <a:lnTo>
                  <a:pt x="41690" y="83930"/>
                </a:lnTo>
                <a:lnTo>
                  <a:pt x="41800" y="84070"/>
                </a:lnTo>
                <a:lnTo>
                  <a:pt x="41920" y="84220"/>
                </a:lnTo>
                <a:lnTo>
                  <a:pt x="41760" y="84340"/>
                </a:lnTo>
                <a:lnTo>
                  <a:pt x="41770" y="84610"/>
                </a:lnTo>
                <a:lnTo>
                  <a:pt x="41760" y="84830"/>
                </a:lnTo>
                <a:lnTo>
                  <a:pt x="41610" y="84980"/>
                </a:lnTo>
                <a:lnTo>
                  <a:pt x="40920" y="85500"/>
                </a:lnTo>
                <a:lnTo>
                  <a:pt x="41730" y="86020"/>
                </a:lnTo>
                <a:lnTo>
                  <a:pt x="41480" y="86270"/>
                </a:lnTo>
                <a:lnTo>
                  <a:pt x="41300" y="86460"/>
                </a:lnTo>
                <a:lnTo>
                  <a:pt x="41250" y="86510"/>
                </a:lnTo>
                <a:lnTo>
                  <a:pt x="41240" y="86510"/>
                </a:lnTo>
                <a:lnTo>
                  <a:pt x="40680" y="86620"/>
                </a:lnTo>
                <a:lnTo>
                  <a:pt x="40590" y="86640"/>
                </a:lnTo>
                <a:lnTo>
                  <a:pt x="40570" y="86640"/>
                </a:lnTo>
                <a:lnTo>
                  <a:pt x="40440" y="86670"/>
                </a:lnTo>
                <a:lnTo>
                  <a:pt x="39720" y="86590"/>
                </a:lnTo>
                <a:lnTo>
                  <a:pt x="39270" y="86550"/>
                </a:lnTo>
                <a:lnTo>
                  <a:pt x="38950" y="86400"/>
                </a:lnTo>
                <a:lnTo>
                  <a:pt x="38950" y="86390"/>
                </a:lnTo>
                <a:lnTo>
                  <a:pt x="38940" y="86390"/>
                </a:lnTo>
                <a:lnTo>
                  <a:pt x="38790" y="86320"/>
                </a:lnTo>
                <a:lnTo>
                  <a:pt x="38620" y="86360"/>
                </a:lnTo>
                <a:lnTo>
                  <a:pt x="38510" y="86290"/>
                </a:lnTo>
                <a:lnTo>
                  <a:pt x="38460" y="86250"/>
                </a:lnTo>
                <a:lnTo>
                  <a:pt x="38310" y="86120"/>
                </a:lnTo>
                <a:lnTo>
                  <a:pt x="38170" y="86100"/>
                </a:lnTo>
                <a:lnTo>
                  <a:pt x="38020" y="86100"/>
                </a:lnTo>
                <a:lnTo>
                  <a:pt x="37600" y="86210"/>
                </a:lnTo>
                <a:lnTo>
                  <a:pt x="37380" y="86290"/>
                </a:lnTo>
                <a:lnTo>
                  <a:pt x="37310" y="86110"/>
                </a:lnTo>
                <a:lnTo>
                  <a:pt x="37300" y="85940"/>
                </a:lnTo>
                <a:lnTo>
                  <a:pt x="37130" y="85780"/>
                </a:lnTo>
                <a:lnTo>
                  <a:pt x="37040" y="85590"/>
                </a:lnTo>
                <a:lnTo>
                  <a:pt x="36880" y="85700"/>
                </a:lnTo>
                <a:lnTo>
                  <a:pt x="36610" y="85950"/>
                </a:lnTo>
                <a:lnTo>
                  <a:pt x="36560" y="85980"/>
                </a:lnTo>
                <a:lnTo>
                  <a:pt x="36390" y="86020"/>
                </a:lnTo>
                <a:lnTo>
                  <a:pt x="36360" y="86030"/>
                </a:lnTo>
                <a:lnTo>
                  <a:pt x="36220" y="86090"/>
                </a:lnTo>
                <a:lnTo>
                  <a:pt x="36150" y="86270"/>
                </a:lnTo>
                <a:lnTo>
                  <a:pt x="36070" y="86400"/>
                </a:lnTo>
                <a:lnTo>
                  <a:pt x="35910" y="86500"/>
                </a:lnTo>
                <a:lnTo>
                  <a:pt x="35770" y="86480"/>
                </a:lnTo>
                <a:lnTo>
                  <a:pt x="35710" y="86450"/>
                </a:lnTo>
                <a:lnTo>
                  <a:pt x="35580" y="86400"/>
                </a:lnTo>
                <a:lnTo>
                  <a:pt x="35290" y="86230"/>
                </a:lnTo>
                <a:lnTo>
                  <a:pt x="34960" y="86230"/>
                </a:lnTo>
                <a:lnTo>
                  <a:pt x="34830" y="86310"/>
                </a:lnTo>
                <a:lnTo>
                  <a:pt x="34820" y="86310"/>
                </a:lnTo>
                <a:lnTo>
                  <a:pt x="34800" y="86380"/>
                </a:lnTo>
                <a:lnTo>
                  <a:pt x="34660" y="86600"/>
                </a:lnTo>
                <a:lnTo>
                  <a:pt x="34470" y="86650"/>
                </a:lnTo>
                <a:lnTo>
                  <a:pt x="34280" y="86650"/>
                </a:lnTo>
                <a:lnTo>
                  <a:pt x="34060" y="86730"/>
                </a:lnTo>
                <a:lnTo>
                  <a:pt x="33840" y="86660"/>
                </a:lnTo>
                <a:lnTo>
                  <a:pt x="33480" y="86660"/>
                </a:lnTo>
                <a:lnTo>
                  <a:pt x="33150" y="86600"/>
                </a:lnTo>
                <a:lnTo>
                  <a:pt x="32880" y="86760"/>
                </a:lnTo>
                <a:lnTo>
                  <a:pt x="32720" y="86810"/>
                </a:lnTo>
                <a:lnTo>
                  <a:pt x="32000" y="86600"/>
                </a:lnTo>
                <a:lnTo>
                  <a:pt x="31950" y="86430"/>
                </a:lnTo>
                <a:lnTo>
                  <a:pt x="31950" y="86200"/>
                </a:lnTo>
                <a:lnTo>
                  <a:pt x="31960" y="85960"/>
                </a:lnTo>
                <a:lnTo>
                  <a:pt x="31890" y="85780"/>
                </a:lnTo>
                <a:lnTo>
                  <a:pt x="32020" y="85600"/>
                </a:lnTo>
                <a:lnTo>
                  <a:pt x="32180" y="85340"/>
                </a:lnTo>
                <a:lnTo>
                  <a:pt x="32230" y="85180"/>
                </a:lnTo>
                <a:lnTo>
                  <a:pt x="32430" y="84930"/>
                </a:lnTo>
                <a:lnTo>
                  <a:pt x="32500" y="84840"/>
                </a:lnTo>
                <a:lnTo>
                  <a:pt x="32580" y="84750"/>
                </a:lnTo>
                <a:lnTo>
                  <a:pt x="32620" y="84690"/>
                </a:lnTo>
                <a:lnTo>
                  <a:pt x="32790" y="84520"/>
                </a:lnTo>
                <a:lnTo>
                  <a:pt x="32800" y="84500"/>
                </a:lnTo>
                <a:lnTo>
                  <a:pt x="32900" y="84420"/>
                </a:lnTo>
                <a:lnTo>
                  <a:pt x="32930" y="84390"/>
                </a:lnTo>
                <a:lnTo>
                  <a:pt x="32940" y="84380"/>
                </a:lnTo>
                <a:lnTo>
                  <a:pt x="32970" y="84360"/>
                </a:lnTo>
                <a:lnTo>
                  <a:pt x="33220" y="84150"/>
                </a:lnTo>
                <a:lnTo>
                  <a:pt x="33270" y="84040"/>
                </a:lnTo>
                <a:lnTo>
                  <a:pt x="33280" y="84020"/>
                </a:lnTo>
                <a:lnTo>
                  <a:pt x="33290" y="83930"/>
                </a:lnTo>
                <a:lnTo>
                  <a:pt x="33310" y="83700"/>
                </a:lnTo>
                <a:lnTo>
                  <a:pt x="33490" y="83610"/>
                </a:lnTo>
                <a:lnTo>
                  <a:pt x="33550" y="83250"/>
                </a:lnTo>
                <a:lnTo>
                  <a:pt x="33560" y="83220"/>
                </a:lnTo>
                <a:lnTo>
                  <a:pt x="33560" y="83200"/>
                </a:lnTo>
                <a:lnTo>
                  <a:pt x="33710" y="83020"/>
                </a:lnTo>
                <a:lnTo>
                  <a:pt x="33920" y="82930"/>
                </a:lnTo>
                <a:lnTo>
                  <a:pt x="33950" y="82960"/>
                </a:lnTo>
                <a:lnTo>
                  <a:pt x="33970" y="82980"/>
                </a:lnTo>
                <a:lnTo>
                  <a:pt x="34000" y="82980"/>
                </a:lnTo>
                <a:lnTo>
                  <a:pt x="34080" y="82980"/>
                </a:lnTo>
                <a:lnTo>
                  <a:pt x="34180" y="82970"/>
                </a:lnTo>
                <a:lnTo>
                  <a:pt x="34250" y="83000"/>
                </a:lnTo>
                <a:lnTo>
                  <a:pt x="34310" y="83000"/>
                </a:lnTo>
                <a:lnTo>
                  <a:pt x="34400" y="83060"/>
                </a:lnTo>
                <a:lnTo>
                  <a:pt x="34440" y="83200"/>
                </a:lnTo>
                <a:lnTo>
                  <a:pt x="34470" y="83220"/>
                </a:lnTo>
                <a:lnTo>
                  <a:pt x="34580" y="83310"/>
                </a:lnTo>
                <a:lnTo>
                  <a:pt x="34630" y="83320"/>
                </a:lnTo>
                <a:lnTo>
                  <a:pt x="34680" y="83320"/>
                </a:lnTo>
                <a:lnTo>
                  <a:pt x="34830" y="83280"/>
                </a:lnTo>
                <a:lnTo>
                  <a:pt x="34890" y="83260"/>
                </a:lnTo>
                <a:lnTo>
                  <a:pt x="34950" y="83220"/>
                </a:lnTo>
                <a:lnTo>
                  <a:pt x="35040" y="83150"/>
                </a:lnTo>
                <a:lnTo>
                  <a:pt x="35230" y="83060"/>
                </a:lnTo>
                <a:lnTo>
                  <a:pt x="35420" y="82840"/>
                </a:lnTo>
                <a:lnTo>
                  <a:pt x="35570" y="82730"/>
                </a:lnTo>
                <a:lnTo>
                  <a:pt x="35580" y="82710"/>
                </a:lnTo>
                <a:lnTo>
                  <a:pt x="35630" y="82640"/>
                </a:lnTo>
                <a:lnTo>
                  <a:pt x="35800" y="82450"/>
                </a:lnTo>
                <a:lnTo>
                  <a:pt x="35890" y="82290"/>
                </a:lnTo>
                <a:lnTo>
                  <a:pt x="35920" y="82220"/>
                </a:lnTo>
                <a:lnTo>
                  <a:pt x="35960" y="82160"/>
                </a:lnTo>
                <a:lnTo>
                  <a:pt x="36060" y="82040"/>
                </a:lnTo>
                <a:lnTo>
                  <a:pt x="36150" y="81900"/>
                </a:lnTo>
                <a:lnTo>
                  <a:pt x="36240" y="81690"/>
                </a:lnTo>
                <a:lnTo>
                  <a:pt x="36300" y="81490"/>
                </a:lnTo>
                <a:lnTo>
                  <a:pt x="36390" y="81370"/>
                </a:lnTo>
                <a:lnTo>
                  <a:pt x="36490" y="81230"/>
                </a:lnTo>
                <a:lnTo>
                  <a:pt x="36380" y="80930"/>
                </a:lnTo>
                <a:lnTo>
                  <a:pt x="36370" y="80820"/>
                </a:lnTo>
                <a:lnTo>
                  <a:pt x="36370" y="80660"/>
                </a:lnTo>
                <a:lnTo>
                  <a:pt x="36350" y="80400"/>
                </a:lnTo>
                <a:lnTo>
                  <a:pt x="36210" y="80310"/>
                </a:lnTo>
                <a:lnTo>
                  <a:pt x="36150" y="80270"/>
                </a:lnTo>
                <a:lnTo>
                  <a:pt x="36130" y="80260"/>
                </a:lnTo>
                <a:lnTo>
                  <a:pt x="36120" y="8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