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S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60" y="75850"/>
                </a:moveTo>
                <a:lnTo>
                  <a:pt x="70350" y="75840"/>
                </a:lnTo>
                <a:lnTo>
                  <a:pt x="68720" y="72320"/>
                </a:lnTo>
                <a:lnTo>
                  <a:pt x="67940" y="72190"/>
                </a:lnTo>
                <a:lnTo>
                  <a:pt x="67570" y="71920"/>
                </a:lnTo>
                <a:lnTo>
                  <a:pt x="65420" y="72360"/>
                </a:lnTo>
                <a:lnTo>
                  <a:pt x="64560" y="72510"/>
                </a:lnTo>
                <a:lnTo>
                  <a:pt x="63280" y="72730"/>
                </a:lnTo>
                <a:lnTo>
                  <a:pt x="62890" y="72810"/>
                </a:lnTo>
                <a:lnTo>
                  <a:pt x="62900" y="72280"/>
                </a:lnTo>
                <a:lnTo>
                  <a:pt x="62670" y="72150"/>
                </a:lnTo>
                <a:lnTo>
                  <a:pt x="62110" y="71870"/>
                </a:lnTo>
                <a:lnTo>
                  <a:pt x="60390" y="70970"/>
                </a:lnTo>
                <a:lnTo>
                  <a:pt x="60360" y="70960"/>
                </a:lnTo>
                <a:lnTo>
                  <a:pt x="58800" y="70190"/>
                </a:lnTo>
                <a:lnTo>
                  <a:pt x="58560" y="70080"/>
                </a:lnTo>
                <a:lnTo>
                  <a:pt x="58480" y="70090"/>
                </a:lnTo>
                <a:lnTo>
                  <a:pt x="58350" y="70110"/>
                </a:lnTo>
                <a:lnTo>
                  <a:pt x="58200" y="70040"/>
                </a:lnTo>
                <a:lnTo>
                  <a:pt x="57710" y="70070"/>
                </a:lnTo>
                <a:lnTo>
                  <a:pt x="57090" y="70120"/>
                </a:lnTo>
                <a:lnTo>
                  <a:pt x="57000" y="70120"/>
                </a:lnTo>
                <a:lnTo>
                  <a:pt x="56980" y="70260"/>
                </a:lnTo>
                <a:lnTo>
                  <a:pt x="56960" y="70360"/>
                </a:lnTo>
                <a:lnTo>
                  <a:pt x="56960" y="70370"/>
                </a:lnTo>
                <a:lnTo>
                  <a:pt x="56740" y="70470"/>
                </a:lnTo>
                <a:lnTo>
                  <a:pt x="56470" y="70500"/>
                </a:lnTo>
                <a:lnTo>
                  <a:pt x="56420" y="70130"/>
                </a:lnTo>
                <a:lnTo>
                  <a:pt x="56420" y="70110"/>
                </a:lnTo>
                <a:lnTo>
                  <a:pt x="56390" y="70050"/>
                </a:lnTo>
                <a:lnTo>
                  <a:pt x="56290" y="69830"/>
                </a:lnTo>
                <a:lnTo>
                  <a:pt x="56300" y="69830"/>
                </a:lnTo>
                <a:lnTo>
                  <a:pt x="56380" y="69610"/>
                </a:lnTo>
                <a:lnTo>
                  <a:pt x="56570" y="68900"/>
                </a:lnTo>
                <a:lnTo>
                  <a:pt x="56910" y="68120"/>
                </a:lnTo>
                <a:lnTo>
                  <a:pt x="57350" y="67510"/>
                </a:lnTo>
                <a:lnTo>
                  <a:pt x="57740" y="67300"/>
                </a:lnTo>
                <a:lnTo>
                  <a:pt x="57520" y="66840"/>
                </a:lnTo>
                <a:lnTo>
                  <a:pt x="57850" y="66210"/>
                </a:lnTo>
                <a:lnTo>
                  <a:pt x="58020" y="66200"/>
                </a:lnTo>
                <a:lnTo>
                  <a:pt x="58230" y="66000"/>
                </a:lnTo>
                <a:lnTo>
                  <a:pt x="58160" y="65800"/>
                </a:lnTo>
                <a:lnTo>
                  <a:pt x="57790" y="65590"/>
                </a:lnTo>
                <a:lnTo>
                  <a:pt x="57540" y="65340"/>
                </a:lnTo>
                <a:lnTo>
                  <a:pt x="57150" y="65040"/>
                </a:lnTo>
                <a:lnTo>
                  <a:pt x="58710" y="64670"/>
                </a:lnTo>
                <a:lnTo>
                  <a:pt x="58850" y="64570"/>
                </a:lnTo>
                <a:lnTo>
                  <a:pt x="58850" y="64560"/>
                </a:lnTo>
                <a:lnTo>
                  <a:pt x="58850" y="64370"/>
                </a:lnTo>
                <a:lnTo>
                  <a:pt x="58850" y="64350"/>
                </a:lnTo>
                <a:lnTo>
                  <a:pt x="58860" y="64350"/>
                </a:lnTo>
                <a:lnTo>
                  <a:pt x="59340" y="64490"/>
                </a:lnTo>
                <a:lnTo>
                  <a:pt x="59470" y="64530"/>
                </a:lnTo>
                <a:lnTo>
                  <a:pt x="59600" y="64570"/>
                </a:lnTo>
                <a:lnTo>
                  <a:pt x="59850" y="64610"/>
                </a:lnTo>
                <a:lnTo>
                  <a:pt x="60250" y="64630"/>
                </a:lnTo>
                <a:lnTo>
                  <a:pt x="60520" y="64630"/>
                </a:lnTo>
                <a:lnTo>
                  <a:pt x="61070" y="64580"/>
                </a:lnTo>
                <a:lnTo>
                  <a:pt x="61070" y="64800"/>
                </a:lnTo>
                <a:lnTo>
                  <a:pt x="61120" y="65060"/>
                </a:lnTo>
                <a:lnTo>
                  <a:pt x="61080" y="65300"/>
                </a:lnTo>
                <a:lnTo>
                  <a:pt x="61070" y="65300"/>
                </a:lnTo>
                <a:lnTo>
                  <a:pt x="61120" y="65310"/>
                </a:lnTo>
                <a:lnTo>
                  <a:pt x="61220" y="65320"/>
                </a:lnTo>
                <a:lnTo>
                  <a:pt x="61520" y="65430"/>
                </a:lnTo>
                <a:lnTo>
                  <a:pt x="61750" y="65470"/>
                </a:lnTo>
                <a:lnTo>
                  <a:pt x="61900" y="65500"/>
                </a:lnTo>
                <a:lnTo>
                  <a:pt x="62040" y="65800"/>
                </a:lnTo>
                <a:lnTo>
                  <a:pt x="61980" y="66070"/>
                </a:lnTo>
                <a:lnTo>
                  <a:pt x="61990" y="66390"/>
                </a:lnTo>
                <a:lnTo>
                  <a:pt x="62480" y="66590"/>
                </a:lnTo>
                <a:lnTo>
                  <a:pt x="62840" y="66730"/>
                </a:lnTo>
                <a:lnTo>
                  <a:pt x="62900" y="66680"/>
                </a:lnTo>
                <a:lnTo>
                  <a:pt x="62970" y="66640"/>
                </a:lnTo>
                <a:lnTo>
                  <a:pt x="63120" y="66640"/>
                </a:lnTo>
                <a:lnTo>
                  <a:pt x="63590" y="66530"/>
                </a:lnTo>
                <a:lnTo>
                  <a:pt x="63830" y="66520"/>
                </a:lnTo>
                <a:lnTo>
                  <a:pt x="64070" y="66550"/>
                </a:lnTo>
                <a:lnTo>
                  <a:pt x="64320" y="66660"/>
                </a:lnTo>
                <a:lnTo>
                  <a:pt x="64480" y="66480"/>
                </a:lnTo>
                <a:lnTo>
                  <a:pt x="64590" y="66330"/>
                </a:lnTo>
                <a:lnTo>
                  <a:pt x="64630" y="66270"/>
                </a:lnTo>
                <a:lnTo>
                  <a:pt x="64660" y="66240"/>
                </a:lnTo>
                <a:lnTo>
                  <a:pt x="64770" y="66170"/>
                </a:lnTo>
                <a:lnTo>
                  <a:pt x="65010" y="65920"/>
                </a:lnTo>
                <a:lnTo>
                  <a:pt x="65310" y="65750"/>
                </a:lnTo>
                <a:lnTo>
                  <a:pt x="65630" y="65650"/>
                </a:lnTo>
                <a:lnTo>
                  <a:pt x="65890" y="65550"/>
                </a:lnTo>
                <a:lnTo>
                  <a:pt x="66080" y="65460"/>
                </a:lnTo>
                <a:lnTo>
                  <a:pt x="66420" y="65650"/>
                </a:lnTo>
                <a:lnTo>
                  <a:pt x="66600" y="65710"/>
                </a:lnTo>
                <a:lnTo>
                  <a:pt x="66810" y="65750"/>
                </a:lnTo>
                <a:lnTo>
                  <a:pt x="66810" y="65760"/>
                </a:lnTo>
                <a:lnTo>
                  <a:pt x="66820" y="65760"/>
                </a:lnTo>
                <a:lnTo>
                  <a:pt x="66820" y="65770"/>
                </a:lnTo>
                <a:lnTo>
                  <a:pt x="66820" y="65780"/>
                </a:lnTo>
                <a:lnTo>
                  <a:pt x="66830" y="65790"/>
                </a:lnTo>
                <a:lnTo>
                  <a:pt x="66860" y="65800"/>
                </a:lnTo>
                <a:lnTo>
                  <a:pt x="66890" y="65820"/>
                </a:lnTo>
                <a:lnTo>
                  <a:pt x="66900" y="65830"/>
                </a:lnTo>
                <a:lnTo>
                  <a:pt x="66920" y="65850"/>
                </a:lnTo>
                <a:lnTo>
                  <a:pt x="66940" y="65890"/>
                </a:lnTo>
                <a:lnTo>
                  <a:pt x="66960" y="65920"/>
                </a:lnTo>
                <a:lnTo>
                  <a:pt x="67000" y="65920"/>
                </a:lnTo>
                <a:lnTo>
                  <a:pt x="67020" y="65930"/>
                </a:lnTo>
                <a:lnTo>
                  <a:pt x="67060" y="65970"/>
                </a:lnTo>
                <a:lnTo>
                  <a:pt x="67070" y="66010"/>
                </a:lnTo>
                <a:lnTo>
                  <a:pt x="67060" y="66030"/>
                </a:lnTo>
                <a:lnTo>
                  <a:pt x="67060" y="66040"/>
                </a:lnTo>
                <a:lnTo>
                  <a:pt x="67050" y="66050"/>
                </a:lnTo>
                <a:lnTo>
                  <a:pt x="67040" y="66090"/>
                </a:lnTo>
                <a:lnTo>
                  <a:pt x="67040" y="66100"/>
                </a:lnTo>
                <a:lnTo>
                  <a:pt x="67040" y="66120"/>
                </a:lnTo>
                <a:lnTo>
                  <a:pt x="67040" y="66130"/>
                </a:lnTo>
                <a:lnTo>
                  <a:pt x="67040" y="66150"/>
                </a:lnTo>
                <a:lnTo>
                  <a:pt x="67040" y="66160"/>
                </a:lnTo>
                <a:lnTo>
                  <a:pt x="67050" y="66170"/>
                </a:lnTo>
                <a:lnTo>
                  <a:pt x="67060" y="66180"/>
                </a:lnTo>
                <a:lnTo>
                  <a:pt x="67080" y="66210"/>
                </a:lnTo>
                <a:lnTo>
                  <a:pt x="67110" y="66240"/>
                </a:lnTo>
                <a:lnTo>
                  <a:pt x="67120" y="66250"/>
                </a:lnTo>
                <a:lnTo>
                  <a:pt x="67160" y="66290"/>
                </a:lnTo>
                <a:lnTo>
                  <a:pt x="67180" y="66300"/>
                </a:lnTo>
                <a:lnTo>
                  <a:pt x="67200" y="66320"/>
                </a:lnTo>
                <a:lnTo>
                  <a:pt x="67210" y="66340"/>
                </a:lnTo>
                <a:lnTo>
                  <a:pt x="67210" y="66350"/>
                </a:lnTo>
                <a:lnTo>
                  <a:pt x="67210" y="66360"/>
                </a:lnTo>
                <a:lnTo>
                  <a:pt x="67210" y="66390"/>
                </a:lnTo>
                <a:lnTo>
                  <a:pt x="67240" y="66450"/>
                </a:lnTo>
                <a:lnTo>
                  <a:pt x="67250" y="66450"/>
                </a:lnTo>
                <a:lnTo>
                  <a:pt x="67280" y="66470"/>
                </a:lnTo>
                <a:lnTo>
                  <a:pt x="67340" y="66490"/>
                </a:lnTo>
                <a:lnTo>
                  <a:pt x="67420" y="66570"/>
                </a:lnTo>
                <a:lnTo>
                  <a:pt x="67420" y="66580"/>
                </a:lnTo>
                <a:lnTo>
                  <a:pt x="67430" y="66610"/>
                </a:lnTo>
                <a:lnTo>
                  <a:pt x="67430" y="66620"/>
                </a:lnTo>
                <a:lnTo>
                  <a:pt x="67430" y="66630"/>
                </a:lnTo>
                <a:lnTo>
                  <a:pt x="67450" y="66640"/>
                </a:lnTo>
                <a:lnTo>
                  <a:pt x="67460" y="66650"/>
                </a:lnTo>
                <a:lnTo>
                  <a:pt x="67490" y="66660"/>
                </a:lnTo>
                <a:lnTo>
                  <a:pt x="67490" y="66680"/>
                </a:lnTo>
                <a:lnTo>
                  <a:pt x="67500" y="66680"/>
                </a:lnTo>
                <a:lnTo>
                  <a:pt x="67520" y="66710"/>
                </a:lnTo>
                <a:lnTo>
                  <a:pt x="67530" y="66740"/>
                </a:lnTo>
                <a:lnTo>
                  <a:pt x="67530" y="66750"/>
                </a:lnTo>
                <a:lnTo>
                  <a:pt x="67530" y="66770"/>
                </a:lnTo>
                <a:lnTo>
                  <a:pt x="67540" y="66780"/>
                </a:lnTo>
                <a:lnTo>
                  <a:pt x="67840" y="66710"/>
                </a:lnTo>
                <a:lnTo>
                  <a:pt x="67870" y="66710"/>
                </a:lnTo>
                <a:lnTo>
                  <a:pt x="67900" y="66700"/>
                </a:lnTo>
                <a:lnTo>
                  <a:pt x="67920" y="66690"/>
                </a:lnTo>
                <a:lnTo>
                  <a:pt x="68420" y="66570"/>
                </a:lnTo>
                <a:lnTo>
                  <a:pt x="68430" y="66570"/>
                </a:lnTo>
                <a:lnTo>
                  <a:pt x="68650" y="66510"/>
                </a:lnTo>
                <a:lnTo>
                  <a:pt x="68890" y="66300"/>
                </a:lnTo>
                <a:lnTo>
                  <a:pt x="68890" y="66290"/>
                </a:lnTo>
                <a:lnTo>
                  <a:pt x="68890" y="66050"/>
                </a:lnTo>
                <a:lnTo>
                  <a:pt x="69000" y="66110"/>
                </a:lnTo>
                <a:lnTo>
                  <a:pt x="69020" y="66130"/>
                </a:lnTo>
                <a:lnTo>
                  <a:pt x="69290" y="66290"/>
                </a:lnTo>
                <a:lnTo>
                  <a:pt x="69430" y="66370"/>
                </a:lnTo>
                <a:lnTo>
                  <a:pt x="69500" y="66410"/>
                </a:lnTo>
                <a:lnTo>
                  <a:pt x="69520" y="66420"/>
                </a:lnTo>
                <a:lnTo>
                  <a:pt x="69530" y="66420"/>
                </a:lnTo>
                <a:lnTo>
                  <a:pt x="69610" y="66460"/>
                </a:lnTo>
                <a:lnTo>
                  <a:pt x="70010" y="66640"/>
                </a:lnTo>
                <a:lnTo>
                  <a:pt x="70210" y="66700"/>
                </a:lnTo>
                <a:lnTo>
                  <a:pt x="70330" y="66730"/>
                </a:lnTo>
                <a:lnTo>
                  <a:pt x="70320" y="66770"/>
                </a:lnTo>
                <a:lnTo>
                  <a:pt x="70260" y="66950"/>
                </a:lnTo>
                <a:lnTo>
                  <a:pt x="70150" y="67260"/>
                </a:lnTo>
                <a:lnTo>
                  <a:pt x="70150" y="67340"/>
                </a:lnTo>
                <a:lnTo>
                  <a:pt x="70150" y="67350"/>
                </a:lnTo>
                <a:lnTo>
                  <a:pt x="70150" y="67380"/>
                </a:lnTo>
                <a:lnTo>
                  <a:pt x="70150" y="67390"/>
                </a:lnTo>
                <a:lnTo>
                  <a:pt x="70150" y="67400"/>
                </a:lnTo>
                <a:lnTo>
                  <a:pt x="70130" y="67410"/>
                </a:lnTo>
                <a:lnTo>
                  <a:pt x="70120" y="67410"/>
                </a:lnTo>
                <a:lnTo>
                  <a:pt x="70110" y="67410"/>
                </a:lnTo>
                <a:lnTo>
                  <a:pt x="70110" y="67420"/>
                </a:lnTo>
                <a:lnTo>
                  <a:pt x="70100" y="67440"/>
                </a:lnTo>
                <a:lnTo>
                  <a:pt x="70090" y="67450"/>
                </a:lnTo>
                <a:lnTo>
                  <a:pt x="70080" y="67490"/>
                </a:lnTo>
                <a:lnTo>
                  <a:pt x="70060" y="67510"/>
                </a:lnTo>
                <a:lnTo>
                  <a:pt x="70040" y="67540"/>
                </a:lnTo>
                <a:lnTo>
                  <a:pt x="70020" y="67560"/>
                </a:lnTo>
                <a:lnTo>
                  <a:pt x="70000" y="67580"/>
                </a:lnTo>
                <a:lnTo>
                  <a:pt x="70000" y="67590"/>
                </a:lnTo>
                <a:lnTo>
                  <a:pt x="69990" y="67610"/>
                </a:lnTo>
                <a:lnTo>
                  <a:pt x="69980" y="67620"/>
                </a:lnTo>
                <a:lnTo>
                  <a:pt x="69960" y="67630"/>
                </a:lnTo>
                <a:lnTo>
                  <a:pt x="69960" y="67640"/>
                </a:lnTo>
                <a:lnTo>
                  <a:pt x="69950" y="67650"/>
                </a:lnTo>
                <a:lnTo>
                  <a:pt x="69940" y="67680"/>
                </a:lnTo>
                <a:lnTo>
                  <a:pt x="69940" y="67690"/>
                </a:lnTo>
                <a:lnTo>
                  <a:pt x="69940" y="67700"/>
                </a:lnTo>
                <a:lnTo>
                  <a:pt x="69920" y="67710"/>
                </a:lnTo>
                <a:lnTo>
                  <a:pt x="69860" y="67750"/>
                </a:lnTo>
                <a:lnTo>
                  <a:pt x="69850" y="67750"/>
                </a:lnTo>
                <a:lnTo>
                  <a:pt x="69820" y="67780"/>
                </a:lnTo>
                <a:lnTo>
                  <a:pt x="69860" y="67860"/>
                </a:lnTo>
                <a:lnTo>
                  <a:pt x="69920" y="67880"/>
                </a:lnTo>
                <a:lnTo>
                  <a:pt x="69940" y="67860"/>
                </a:lnTo>
                <a:lnTo>
                  <a:pt x="69940" y="67850"/>
                </a:lnTo>
                <a:lnTo>
                  <a:pt x="69950" y="67860"/>
                </a:lnTo>
                <a:lnTo>
                  <a:pt x="70020" y="67910"/>
                </a:lnTo>
                <a:lnTo>
                  <a:pt x="70030" y="67940"/>
                </a:lnTo>
                <a:lnTo>
                  <a:pt x="70030" y="67960"/>
                </a:lnTo>
                <a:lnTo>
                  <a:pt x="70060" y="67980"/>
                </a:lnTo>
                <a:lnTo>
                  <a:pt x="70070" y="67980"/>
                </a:lnTo>
                <a:lnTo>
                  <a:pt x="70090" y="68010"/>
                </a:lnTo>
                <a:lnTo>
                  <a:pt x="70100" y="68040"/>
                </a:lnTo>
                <a:lnTo>
                  <a:pt x="70120" y="68060"/>
                </a:lnTo>
                <a:lnTo>
                  <a:pt x="70130" y="68070"/>
                </a:lnTo>
                <a:lnTo>
                  <a:pt x="70140" y="68070"/>
                </a:lnTo>
                <a:lnTo>
                  <a:pt x="70140" y="68080"/>
                </a:lnTo>
                <a:lnTo>
                  <a:pt x="70170" y="68090"/>
                </a:lnTo>
                <a:lnTo>
                  <a:pt x="70180" y="68110"/>
                </a:lnTo>
                <a:lnTo>
                  <a:pt x="70200" y="68140"/>
                </a:lnTo>
                <a:lnTo>
                  <a:pt x="70200" y="68150"/>
                </a:lnTo>
                <a:lnTo>
                  <a:pt x="70200" y="68160"/>
                </a:lnTo>
                <a:lnTo>
                  <a:pt x="70190" y="68170"/>
                </a:lnTo>
                <a:lnTo>
                  <a:pt x="70150" y="68180"/>
                </a:lnTo>
                <a:lnTo>
                  <a:pt x="70150" y="68190"/>
                </a:lnTo>
                <a:lnTo>
                  <a:pt x="70160" y="68230"/>
                </a:lnTo>
                <a:lnTo>
                  <a:pt x="70170" y="68260"/>
                </a:lnTo>
                <a:lnTo>
                  <a:pt x="70170" y="68270"/>
                </a:lnTo>
                <a:lnTo>
                  <a:pt x="70180" y="68300"/>
                </a:lnTo>
                <a:lnTo>
                  <a:pt x="70160" y="68330"/>
                </a:lnTo>
                <a:lnTo>
                  <a:pt x="70190" y="68360"/>
                </a:lnTo>
                <a:lnTo>
                  <a:pt x="70190" y="68380"/>
                </a:lnTo>
                <a:lnTo>
                  <a:pt x="70180" y="68380"/>
                </a:lnTo>
                <a:lnTo>
                  <a:pt x="70190" y="68410"/>
                </a:lnTo>
                <a:lnTo>
                  <a:pt x="70190" y="68450"/>
                </a:lnTo>
                <a:lnTo>
                  <a:pt x="70190" y="68460"/>
                </a:lnTo>
                <a:lnTo>
                  <a:pt x="70200" y="68470"/>
                </a:lnTo>
                <a:lnTo>
                  <a:pt x="70230" y="68540"/>
                </a:lnTo>
                <a:lnTo>
                  <a:pt x="70240" y="68550"/>
                </a:lnTo>
                <a:lnTo>
                  <a:pt x="70270" y="68590"/>
                </a:lnTo>
                <a:lnTo>
                  <a:pt x="70270" y="68600"/>
                </a:lnTo>
                <a:lnTo>
                  <a:pt x="70260" y="68610"/>
                </a:lnTo>
                <a:lnTo>
                  <a:pt x="70250" y="68620"/>
                </a:lnTo>
                <a:lnTo>
                  <a:pt x="70250" y="68630"/>
                </a:lnTo>
                <a:lnTo>
                  <a:pt x="70240" y="68650"/>
                </a:lnTo>
                <a:lnTo>
                  <a:pt x="70240" y="68680"/>
                </a:lnTo>
                <a:lnTo>
                  <a:pt x="70240" y="68690"/>
                </a:lnTo>
                <a:lnTo>
                  <a:pt x="70250" y="68690"/>
                </a:lnTo>
                <a:lnTo>
                  <a:pt x="70250" y="68700"/>
                </a:lnTo>
                <a:lnTo>
                  <a:pt x="70300" y="68720"/>
                </a:lnTo>
                <a:lnTo>
                  <a:pt x="70300" y="68730"/>
                </a:lnTo>
                <a:lnTo>
                  <a:pt x="70300" y="68740"/>
                </a:lnTo>
                <a:lnTo>
                  <a:pt x="70300" y="68750"/>
                </a:lnTo>
                <a:lnTo>
                  <a:pt x="70280" y="68780"/>
                </a:lnTo>
                <a:lnTo>
                  <a:pt x="70280" y="68790"/>
                </a:lnTo>
                <a:lnTo>
                  <a:pt x="70290" y="68800"/>
                </a:lnTo>
                <a:lnTo>
                  <a:pt x="70320" y="68840"/>
                </a:lnTo>
                <a:lnTo>
                  <a:pt x="70360" y="68890"/>
                </a:lnTo>
                <a:lnTo>
                  <a:pt x="70350" y="68910"/>
                </a:lnTo>
                <a:lnTo>
                  <a:pt x="70370" y="68930"/>
                </a:lnTo>
                <a:lnTo>
                  <a:pt x="70360" y="68950"/>
                </a:lnTo>
                <a:lnTo>
                  <a:pt x="70360" y="68960"/>
                </a:lnTo>
                <a:lnTo>
                  <a:pt x="70370" y="68960"/>
                </a:lnTo>
                <a:lnTo>
                  <a:pt x="70400" y="68940"/>
                </a:lnTo>
                <a:lnTo>
                  <a:pt x="70410" y="68940"/>
                </a:lnTo>
                <a:lnTo>
                  <a:pt x="70410" y="68950"/>
                </a:lnTo>
                <a:lnTo>
                  <a:pt x="70420" y="68980"/>
                </a:lnTo>
                <a:lnTo>
                  <a:pt x="70430" y="68990"/>
                </a:lnTo>
                <a:lnTo>
                  <a:pt x="70430" y="69010"/>
                </a:lnTo>
                <a:lnTo>
                  <a:pt x="70440" y="69030"/>
                </a:lnTo>
                <a:lnTo>
                  <a:pt x="70430" y="69060"/>
                </a:lnTo>
                <a:lnTo>
                  <a:pt x="70430" y="69070"/>
                </a:lnTo>
                <a:lnTo>
                  <a:pt x="70440" y="69080"/>
                </a:lnTo>
                <a:lnTo>
                  <a:pt x="70470" y="69110"/>
                </a:lnTo>
                <a:lnTo>
                  <a:pt x="70480" y="69130"/>
                </a:lnTo>
                <a:lnTo>
                  <a:pt x="70490" y="69190"/>
                </a:lnTo>
                <a:lnTo>
                  <a:pt x="70500" y="69220"/>
                </a:lnTo>
                <a:lnTo>
                  <a:pt x="70510" y="69240"/>
                </a:lnTo>
                <a:lnTo>
                  <a:pt x="70510" y="69260"/>
                </a:lnTo>
                <a:lnTo>
                  <a:pt x="70500" y="69280"/>
                </a:lnTo>
                <a:lnTo>
                  <a:pt x="70500" y="69290"/>
                </a:lnTo>
                <a:lnTo>
                  <a:pt x="70500" y="69310"/>
                </a:lnTo>
                <a:lnTo>
                  <a:pt x="70510" y="69330"/>
                </a:lnTo>
                <a:lnTo>
                  <a:pt x="70540" y="69360"/>
                </a:lnTo>
                <a:lnTo>
                  <a:pt x="70540" y="69370"/>
                </a:lnTo>
                <a:lnTo>
                  <a:pt x="70530" y="69410"/>
                </a:lnTo>
                <a:lnTo>
                  <a:pt x="70530" y="69440"/>
                </a:lnTo>
                <a:lnTo>
                  <a:pt x="70520" y="69480"/>
                </a:lnTo>
                <a:lnTo>
                  <a:pt x="70520" y="69550"/>
                </a:lnTo>
                <a:lnTo>
                  <a:pt x="70500" y="69660"/>
                </a:lnTo>
                <a:lnTo>
                  <a:pt x="70480" y="69720"/>
                </a:lnTo>
                <a:lnTo>
                  <a:pt x="70480" y="69740"/>
                </a:lnTo>
                <a:lnTo>
                  <a:pt x="70480" y="69820"/>
                </a:lnTo>
                <a:lnTo>
                  <a:pt x="70460" y="69830"/>
                </a:lnTo>
                <a:lnTo>
                  <a:pt x="70440" y="69830"/>
                </a:lnTo>
                <a:lnTo>
                  <a:pt x="70430" y="69840"/>
                </a:lnTo>
                <a:lnTo>
                  <a:pt x="70430" y="69870"/>
                </a:lnTo>
                <a:lnTo>
                  <a:pt x="70430" y="69880"/>
                </a:lnTo>
                <a:lnTo>
                  <a:pt x="70440" y="69890"/>
                </a:lnTo>
                <a:lnTo>
                  <a:pt x="70450" y="69900"/>
                </a:lnTo>
                <a:lnTo>
                  <a:pt x="70450" y="69920"/>
                </a:lnTo>
                <a:lnTo>
                  <a:pt x="70420" y="69960"/>
                </a:lnTo>
                <a:lnTo>
                  <a:pt x="70430" y="69960"/>
                </a:lnTo>
                <a:lnTo>
                  <a:pt x="70440" y="70000"/>
                </a:lnTo>
                <a:lnTo>
                  <a:pt x="70440" y="70020"/>
                </a:lnTo>
                <a:lnTo>
                  <a:pt x="70440" y="70070"/>
                </a:lnTo>
                <a:lnTo>
                  <a:pt x="70430" y="70080"/>
                </a:lnTo>
                <a:lnTo>
                  <a:pt x="70440" y="70090"/>
                </a:lnTo>
                <a:lnTo>
                  <a:pt x="70500" y="70090"/>
                </a:lnTo>
                <a:lnTo>
                  <a:pt x="70600" y="70070"/>
                </a:lnTo>
                <a:lnTo>
                  <a:pt x="70630" y="70050"/>
                </a:lnTo>
                <a:lnTo>
                  <a:pt x="70640" y="70040"/>
                </a:lnTo>
                <a:lnTo>
                  <a:pt x="70660" y="70020"/>
                </a:lnTo>
                <a:lnTo>
                  <a:pt x="70670" y="70010"/>
                </a:lnTo>
                <a:lnTo>
                  <a:pt x="70690" y="69990"/>
                </a:lnTo>
                <a:lnTo>
                  <a:pt x="70800" y="69950"/>
                </a:lnTo>
                <a:lnTo>
                  <a:pt x="70800" y="69940"/>
                </a:lnTo>
                <a:lnTo>
                  <a:pt x="70820" y="69940"/>
                </a:lnTo>
                <a:lnTo>
                  <a:pt x="70830" y="69950"/>
                </a:lnTo>
                <a:lnTo>
                  <a:pt x="70850" y="69960"/>
                </a:lnTo>
                <a:lnTo>
                  <a:pt x="70860" y="69970"/>
                </a:lnTo>
                <a:lnTo>
                  <a:pt x="70870" y="69970"/>
                </a:lnTo>
                <a:lnTo>
                  <a:pt x="70920" y="69960"/>
                </a:lnTo>
                <a:lnTo>
                  <a:pt x="71000" y="69940"/>
                </a:lnTo>
                <a:lnTo>
                  <a:pt x="71030" y="69930"/>
                </a:lnTo>
                <a:lnTo>
                  <a:pt x="71040" y="69910"/>
                </a:lnTo>
                <a:lnTo>
                  <a:pt x="71070" y="69890"/>
                </a:lnTo>
                <a:lnTo>
                  <a:pt x="71080" y="69900"/>
                </a:lnTo>
                <a:lnTo>
                  <a:pt x="71090" y="69900"/>
                </a:lnTo>
                <a:lnTo>
                  <a:pt x="71110" y="69930"/>
                </a:lnTo>
                <a:lnTo>
                  <a:pt x="71120" y="69930"/>
                </a:lnTo>
                <a:lnTo>
                  <a:pt x="71200" y="69960"/>
                </a:lnTo>
                <a:lnTo>
                  <a:pt x="71230" y="69940"/>
                </a:lnTo>
                <a:lnTo>
                  <a:pt x="71260" y="69880"/>
                </a:lnTo>
                <a:lnTo>
                  <a:pt x="71270" y="69870"/>
                </a:lnTo>
                <a:lnTo>
                  <a:pt x="71290" y="69860"/>
                </a:lnTo>
                <a:lnTo>
                  <a:pt x="71320" y="69880"/>
                </a:lnTo>
                <a:lnTo>
                  <a:pt x="71300" y="69930"/>
                </a:lnTo>
                <a:lnTo>
                  <a:pt x="71300" y="69950"/>
                </a:lnTo>
                <a:lnTo>
                  <a:pt x="71290" y="69960"/>
                </a:lnTo>
                <a:lnTo>
                  <a:pt x="71290" y="69970"/>
                </a:lnTo>
                <a:lnTo>
                  <a:pt x="71210" y="70330"/>
                </a:lnTo>
                <a:lnTo>
                  <a:pt x="71160" y="70550"/>
                </a:lnTo>
                <a:lnTo>
                  <a:pt x="71050" y="70950"/>
                </a:lnTo>
                <a:lnTo>
                  <a:pt x="71010" y="71100"/>
                </a:lnTo>
                <a:lnTo>
                  <a:pt x="70980" y="71290"/>
                </a:lnTo>
                <a:lnTo>
                  <a:pt x="70930" y="71560"/>
                </a:lnTo>
                <a:lnTo>
                  <a:pt x="70910" y="71680"/>
                </a:lnTo>
                <a:lnTo>
                  <a:pt x="70910" y="71690"/>
                </a:lnTo>
                <a:lnTo>
                  <a:pt x="70860" y="71920"/>
                </a:lnTo>
                <a:lnTo>
                  <a:pt x="70860" y="71970"/>
                </a:lnTo>
                <a:lnTo>
                  <a:pt x="70870" y="71990"/>
                </a:lnTo>
                <a:lnTo>
                  <a:pt x="70870" y="72000"/>
                </a:lnTo>
                <a:lnTo>
                  <a:pt x="70880" y="72190"/>
                </a:lnTo>
                <a:lnTo>
                  <a:pt x="70900" y="72330"/>
                </a:lnTo>
                <a:lnTo>
                  <a:pt x="70910" y="72360"/>
                </a:lnTo>
                <a:lnTo>
                  <a:pt x="70930" y="72390"/>
                </a:lnTo>
                <a:lnTo>
                  <a:pt x="70960" y="72440"/>
                </a:lnTo>
                <a:lnTo>
                  <a:pt x="71020" y="72520"/>
                </a:lnTo>
                <a:lnTo>
                  <a:pt x="71030" y="72530"/>
                </a:lnTo>
                <a:lnTo>
                  <a:pt x="71110" y="72660"/>
                </a:lnTo>
                <a:lnTo>
                  <a:pt x="71150" y="72700"/>
                </a:lnTo>
                <a:lnTo>
                  <a:pt x="71190" y="72750"/>
                </a:lnTo>
                <a:lnTo>
                  <a:pt x="71250" y="72810"/>
                </a:lnTo>
                <a:lnTo>
                  <a:pt x="71300" y="72860"/>
                </a:lnTo>
                <a:lnTo>
                  <a:pt x="71350" y="72910"/>
                </a:lnTo>
                <a:lnTo>
                  <a:pt x="71390" y="72940"/>
                </a:lnTo>
                <a:lnTo>
                  <a:pt x="71410" y="72960"/>
                </a:lnTo>
                <a:lnTo>
                  <a:pt x="71430" y="72980"/>
                </a:lnTo>
                <a:lnTo>
                  <a:pt x="71480" y="73000"/>
                </a:lnTo>
                <a:lnTo>
                  <a:pt x="71510" y="73010"/>
                </a:lnTo>
                <a:lnTo>
                  <a:pt x="71630" y="73050"/>
                </a:lnTo>
                <a:lnTo>
                  <a:pt x="71770" y="73090"/>
                </a:lnTo>
                <a:lnTo>
                  <a:pt x="71850" y="73120"/>
                </a:lnTo>
                <a:lnTo>
                  <a:pt x="71870" y="73130"/>
                </a:lnTo>
                <a:lnTo>
                  <a:pt x="71990" y="73230"/>
                </a:lnTo>
                <a:lnTo>
                  <a:pt x="72000" y="73250"/>
                </a:lnTo>
                <a:lnTo>
                  <a:pt x="72030" y="73280"/>
                </a:lnTo>
                <a:lnTo>
                  <a:pt x="72040" y="73300"/>
                </a:lnTo>
                <a:lnTo>
                  <a:pt x="72110" y="73390"/>
                </a:lnTo>
                <a:lnTo>
                  <a:pt x="72110" y="73400"/>
                </a:lnTo>
                <a:lnTo>
                  <a:pt x="72120" y="73420"/>
                </a:lnTo>
                <a:lnTo>
                  <a:pt x="72130" y="73580"/>
                </a:lnTo>
                <a:lnTo>
                  <a:pt x="72130" y="73590"/>
                </a:lnTo>
                <a:lnTo>
                  <a:pt x="72140" y="73590"/>
                </a:lnTo>
                <a:lnTo>
                  <a:pt x="72150" y="73590"/>
                </a:lnTo>
                <a:lnTo>
                  <a:pt x="72350" y="73540"/>
                </a:lnTo>
                <a:lnTo>
                  <a:pt x="72800" y="73500"/>
                </a:lnTo>
                <a:lnTo>
                  <a:pt x="72970" y="73480"/>
                </a:lnTo>
                <a:lnTo>
                  <a:pt x="72970" y="73520"/>
                </a:lnTo>
                <a:lnTo>
                  <a:pt x="72950" y="73770"/>
                </a:lnTo>
                <a:lnTo>
                  <a:pt x="72940" y="73990"/>
                </a:lnTo>
                <a:lnTo>
                  <a:pt x="72930" y="74060"/>
                </a:lnTo>
                <a:lnTo>
                  <a:pt x="72960" y="74080"/>
                </a:lnTo>
                <a:lnTo>
                  <a:pt x="73050" y="74110"/>
                </a:lnTo>
                <a:lnTo>
                  <a:pt x="73120" y="74140"/>
                </a:lnTo>
                <a:lnTo>
                  <a:pt x="73190" y="74170"/>
                </a:lnTo>
                <a:lnTo>
                  <a:pt x="73190" y="74200"/>
                </a:lnTo>
                <a:lnTo>
                  <a:pt x="73200" y="74240"/>
                </a:lnTo>
                <a:lnTo>
                  <a:pt x="73210" y="74460"/>
                </a:lnTo>
                <a:lnTo>
                  <a:pt x="73220" y="74540"/>
                </a:lnTo>
                <a:lnTo>
                  <a:pt x="73220" y="74550"/>
                </a:lnTo>
                <a:lnTo>
                  <a:pt x="73220" y="74620"/>
                </a:lnTo>
                <a:lnTo>
                  <a:pt x="73210" y="74650"/>
                </a:lnTo>
                <a:lnTo>
                  <a:pt x="73210" y="74660"/>
                </a:lnTo>
                <a:lnTo>
                  <a:pt x="73000" y="75100"/>
                </a:lnTo>
                <a:lnTo>
                  <a:pt x="72910" y="75290"/>
                </a:lnTo>
                <a:lnTo>
                  <a:pt x="72900" y="75340"/>
                </a:lnTo>
                <a:lnTo>
                  <a:pt x="72900" y="75350"/>
                </a:lnTo>
                <a:lnTo>
                  <a:pt x="72890" y="75380"/>
                </a:lnTo>
                <a:lnTo>
                  <a:pt x="72880" y="75420"/>
                </a:lnTo>
                <a:lnTo>
                  <a:pt x="72790" y="75700"/>
                </a:lnTo>
                <a:lnTo>
                  <a:pt x="72770" y="75770"/>
                </a:lnTo>
                <a:lnTo>
                  <a:pt x="72740" y="75830"/>
                </a:lnTo>
                <a:lnTo>
                  <a:pt x="72740" y="75850"/>
                </a:lnTo>
                <a:lnTo>
                  <a:pt x="72700" y="75940"/>
                </a:lnTo>
                <a:lnTo>
                  <a:pt x="72640" y="76170"/>
                </a:lnTo>
                <a:lnTo>
                  <a:pt x="72630" y="76180"/>
                </a:lnTo>
                <a:lnTo>
                  <a:pt x="72610" y="76230"/>
                </a:lnTo>
                <a:lnTo>
                  <a:pt x="72560" y="76230"/>
                </a:lnTo>
                <a:lnTo>
                  <a:pt x="72490" y="76230"/>
                </a:lnTo>
                <a:lnTo>
                  <a:pt x="72460" y="76210"/>
                </a:lnTo>
                <a:lnTo>
                  <a:pt x="72290" y="76210"/>
                </a:lnTo>
                <a:lnTo>
                  <a:pt x="72060" y="76150"/>
                </a:lnTo>
                <a:lnTo>
                  <a:pt x="72040" y="76160"/>
                </a:lnTo>
                <a:lnTo>
                  <a:pt x="72030" y="76160"/>
                </a:lnTo>
                <a:lnTo>
                  <a:pt x="72000" y="76140"/>
                </a:lnTo>
                <a:lnTo>
                  <a:pt x="71980" y="76130"/>
                </a:lnTo>
                <a:lnTo>
                  <a:pt x="71980" y="76110"/>
                </a:lnTo>
                <a:lnTo>
                  <a:pt x="71970" y="76090"/>
                </a:lnTo>
                <a:lnTo>
                  <a:pt x="71960" y="76080"/>
                </a:lnTo>
                <a:lnTo>
                  <a:pt x="71960" y="76060"/>
                </a:lnTo>
                <a:lnTo>
                  <a:pt x="71950" y="76050"/>
                </a:lnTo>
                <a:lnTo>
                  <a:pt x="71890" y="76010"/>
                </a:lnTo>
                <a:lnTo>
                  <a:pt x="71870" y="76000"/>
                </a:lnTo>
                <a:lnTo>
                  <a:pt x="71840" y="75990"/>
                </a:lnTo>
                <a:lnTo>
                  <a:pt x="71710" y="76010"/>
                </a:lnTo>
                <a:lnTo>
                  <a:pt x="71670" y="76000"/>
                </a:lnTo>
                <a:lnTo>
                  <a:pt x="71640" y="75980"/>
                </a:lnTo>
                <a:lnTo>
                  <a:pt x="71620" y="75990"/>
                </a:lnTo>
                <a:lnTo>
                  <a:pt x="71570" y="75970"/>
                </a:lnTo>
                <a:lnTo>
                  <a:pt x="71560" y="75960"/>
                </a:lnTo>
                <a:lnTo>
                  <a:pt x="71550" y="75960"/>
                </a:lnTo>
                <a:lnTo>
                  <a:pt x="71490" y="75960"/>
                </a:lnTo>
                <a:lnTo>
                  <a:pt x="71410" y="75960"/>
                </a:lnTo>
                <a:lnTo>
                  <a:pt x="71380" y="75950"/>
                </a:lnTo>
                <a:lnTo>
                  <a:pt x="71280" y="75900"/>
                </a:lnTo>
                <a:lnTo>
                  <a:pt x="71170" y="75860"/>
                </a:lnTo>
                <a:lnTo>
                  <a:pt x="71150" y="75860"/>
                </a:lnTo>
                <a:lnTo>
                  <a:pt x="71130" y="75870"/>
                </a:lnTo>
                <a:lnTo>
                  <a:pt x="71010" y="75900"/>
                </a:lnTo>
                <a:lnTo>
                  <a:pt x="70980" y="75920"/>
                </a:lnTo>
                <a:lnTo>
                  <a:pt x="70970" y="75930"/>
                </a:lnTo>
                <a:lnTo>
                  <a:pt x="70960" y="75930"/>
                </a:lnTo>
                <a:lnTo>
                  <a:pt x="70940" y="75940"/>
                </a:lnTo>
                <a:lnTo>
                  <a:pt x="70930" y="75940"/>
                </a:lnTo>
                <a:lnTo>
                  <a:pt x="70890" y="75920"/>
                </a:lnTo>
                <a:lnTo>
                  <a:pt x="70840" y="75880"/>
                </a:lnTo>
                <a:lnTo>
                  <a:pt x="70670" y="75810"/>
                </a:lnTo>
                <a:lnTo>
                  <a:pt x="70640" y="75810"/>
                </a:lnTo>
                <a:lnTo>
                  <a:pt x="70610" y="75810"/>
                </a:lnTo>
                <a:lnTo>
                  <a:pt x="70600" y="75810"/>
                </a:lnTo>
                <a:lnTo>
                  <a:pt x="70540" y="75830"/>
                </a:lnTo>
                <a:lnTo>
                  <a:pt x="70520" y="75860"/>
                </a:lnTo>
                <a:lnTo>
                  <a:pt x="70510" y="75860"/>
                </a:lnTo>
                <a:lnTo>
                  <a:pt x="70480" y="75850"/>
                </a:lnTo>
                <a:lnTo>
                  <a:pt x="70440" y="75850"/>
                </a:lnTo>
                <a:lnTo>
                  <a:pt x="70430" y="75840"/>
                </a:lnTo>
                <a:lnTo>
                  <a:pt x="70390" y="75850"/>
                </a:lnTo>
                <a:lnTo>
                  <a:pt x="70360" y="7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