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Salamat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Salam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40" y="86400"/>
                </a:moveTo>
                <a:lnTo>
                  <a:pt x="56820" y="86380"/>
                </a:lnTo>
                <a:lnTo>
                  <a:pt x="56820" y="86370"/>
                </a:lnTo>
                <a:lnTo>
                  <a:pt x="56810" y="86360"/>
                </a:lnTo>
                <a:lnTo>
                  <a:pt x="56800" y="86340"/>
                </a:lnTo>
                <a:lnTo>
                  <a:pt x="56480" y="85450"/>
                </a:lnTo>
                <a:lnTo>
                  <a:pt x="55990" y="84040"/>
                </a:lnTo>
                <a:lnTo>
                  <a:pt x="55770" y="83390"/>
                </a:lnTo>
                <a:lnTo>
                  <a:pt x="55230" y="81900"/>
                </a:lnTo>
                <a:lnTo>
                  <a:pt x="55030" y="81410"/>
                </a:lnTo>
                <a:lnTo>
                  <a:pt x="54790" y="81030"/>
                </a:lnTo>
                <a:lnTo>
                  <a:pt x="55010" y="80870"/>
                </a:lnTo>
                <a:lnTo>
                  <a:pt x="54980" y="80540"/>
                </a:lnTo>
                <a:lnTo>
                  <a:pt x="54990" y="80510"/>
                </a:lnTo>
                <a:lnTo>
                  <a:pt x="55160" y="80220"/>
                </a:lnTo>
                <a:lnTo>
                  <a:pt x="55220" y="79920"/>
                </a:lnTo>
                <a:lnTo>
                  <a:pt x="54910" y="79800"/>
                </a:lnTo>
                <a:lnTo>
                  <a:pt x="55270" y="78140"/>
                </a:lnTo>
                <a:lnTo>
                  <a:pt x="55400" y="77420"/>
                </a:lnTo>
                <a:lnTo>
                  <a:pt x="55300" y="76550"/>
                </a:lnTo>
                <a:lnTo>
                  <a:pt x="55460" y="76340"/>
                </a:lnTo>
                <a:lnTo>
                  <a:pt x="55290" y="76170"/>
                </a:lnTo>
                <a:lnTo>
                  <a:pt x="55230" y="75840"/>
                </a:lnTo>
                <a:lnTo>
                  <a:pt x="55030" y="75830"/>
                </a:lnTo>
                <a:lnTo>
                  <a:pt x="54870" y="75770"/>
                </a:lnTo>
                <a:lnTo>
                  <a:pt x="54550" y="75660"/>
                </a:lnTo>
                <a:lnTo>
                  <a:pt x="54050" y="75580"/>
                </a:lnTo>
                <a:lnTo>
                  <a:pt x="53650" y="75270"/>
                </a:lnTo>
                <a:lnTo>
                  <a:pt x="53150" y="75100"/>
                </a:lnTo>
                <a:lnTo>
                  <a:pt x="52860" y="74990"/>
                </a:lnTo>
                <a:lnTo>
                  <a:pt x="52740" y="74850"/>
                </a:lnTo>
                <a:lnTo>
                  <a:pt x="52680" y="74840"/>
                </a:lnTo>
                <a:lnTo>
                  <a:pt x="52580" y="74820"/>
                </a:lnTo>
                <a:lnTo>
                  <a:pt x="52490" y="74810"/>
                </a:lnTo>
                <a:lnTo>
                  <a:pt x="52150" y="74640"/>
                </a:lnTo>
                <a:lnTo>
                  <a:pt x="51890" y="74540"/>
                </a:lnTo>
                <a:lnTo>
                  <a:pt x="51740" y="74480"/>
                </a:lnTo>
                <a:lnTo>
                  <a:pt x="51440" y="74330"/>
                </a:lnTo>
                <a:lnTo>
                  <a:pt x="51250" y="74100"/>
                </a:lnTo>
                <a:lnTo>
                  <a:pt x="50900" y="74000"/>
                </a:lnTo>
                <a:lnTo>
                  <a:pt x="50800" y="73610"/>
                </a:lnTo>
                <a:lnTo>
                  <a:pt x="50770" y="73400"/>
                </a:lnTo>
                <a:lnTo>
                  <a:pt x="50750" y="73190"/>
                </a:lnTo>
                <a:lnTo>
                  <a:pt x="50900" y="71990"/>
                </a:lnTo>
                <a:lnTo>
                  <a:pt x="51740" y="72010"/>
                </a:lnTo>
                <a:lnTo>
                  <a:pt x="51920" y="72510"/>
                </a:lnTo>
                <a:lnTo>
                  <a:pt x="52610" y="72290"/>
                </a:lnTo>
                <a:lnTo>
                  <a:pt x="52840" y="71800"/>
                </a:lnTo>
                <a:lnTo>
                  <a:pt x="53300" y="71080"/>
                </a:lnTo>
                <a:lnTo>
                  <a:pt x="53150" y="70370"/>
                </a:lnTo>
                <a:lnTo>
                  <a:pt x="53980" y="69590"/>
                </a:lnTo>
                <a:lnTo>
                  <a:pt x="54150" y="69660"/>
                </a:lnTo>
                <a:lnTo>
                  <a:pt x="54610" y="69810"/>
                </a:lnTo>
                <a:lnTo>
                  <a:pt x="55540" y="69980"/>
                </a:lnTo>
                <a:lnTo>
                  <a:pt x="56390" y="70050"/>
                </a:lnTo>
                <a:lnTo>
                  <a:pt x="56420" y="70110"/>
                </a:lnTo>
                <a:lnTo>
                  <a:pt x="56420" y="70130"/>
                </a:lnTo>
                <a:lnTo>
                  <a:pt x="56470" y="70500"/>
                </a:lnTo>
                <a:lnTo>
                  <a:pt x="56740" y="70470"/>
                </a:lnTo>
                <a:lnTo>
                  <a:pt x="56960" y="70370"/>
                </a:lnTo>
                <a:lnTo>
                  <a:pt x="56960" y="70360"/>
                </a:lnTo>
                <a:lnTo>
                  <a:pt x="56980" y="70260"/>
                </a:lnTo>
                <a:lnTo>
                  <a:pt x="57000" y="70120"/>
                </a:lnTo>
                <a:lnTo>
                  <a:pt x="57090" y="70120"/>
                </a:lnTo>
                <a:lnTo>
                  <a:pt x="57710" y="70070"/>
                </a:lnTo>
                <a:lnTo>
                  <a:pt x="58200" y="70040"/>
                </a:lnTo>
                <a:lnTo>
                  <a:pt x="58350" y="70110"/>
                </a:lnTo>
                <a:lnTo>
                  <a:pt x="58480" y="70090"/>
                </a:lnTo>
                <a:lnTo>
                  <a:pt x="58560" y="70080"/>
                </a:lnTo>
                <a:lnTo>
                  <a:pt x="58800" y="70190"/>
                </a:lnTo>
                <a:lnTo>
                  <a:pt x="60360" y="70960"/>
                </a:lnTo>
                <a:lnTo>
                  <a:pt x="60390" y="70970"/>
                </a:lnTo>
                <a:lnTo>
                  <a:pt x="62110" y="71870"/>
                </a:lnTo>
                <a:lnTo>
                  <a:pt x="62670" y="72150"/>
                </a:lnTo>
                <a:lnTo>
                  <a:pt x="62900" y="72280"/>
                </a:lnTo>
                <a:lnTo>
                  <a:pt x="62890" y="72810"/>
                </a:lnTo>
                <a:lnTo>
                  <a:pt x="63280" y="72730"/>
                </a:lnTo>
                <a:lnTo>
                  <a:pt x="64560" y="72510"/>
                </a:lnTo>
                <a:lnTo>
                  <a:pt x="65420" y="72360"/>
                </a:lnTo>
                <a:lnTo>
                  <a:pt x="67570" y="71920"/>
                </a:lnTo>
                <a:lnTo>
                  <a:pt x="67940" y="72190"/>
                </a:lnTo>
                <a:lnTo>
                  <a:pt x="68720" y="72320"/>
                </a:lnTo>
                <a:lnTo>
                  <a:pt x="70350" y="75840"/>
                </a:lnTo>
                <a:lnTo>
                  <a:pt x="70360" y="75850"/>
                </a:lnTo>
                <a:lnTo>
                  <a:pt x="70380" y="75860"/>
                </a:lnTo>
                <a:lnTo>
                  <a:pt x="70370" y="75870"/>
                </a:lnTo>
                <a:lnTo>
                  <a:pt x="70350" y="75900"/>
                </a:lnTo>
                <a:lnTo>
                  <a:pt x="70320" y="75920"/>
                </a:lnTo>
                <a:lnTo>
                  <a:pt x="70290" y="75910"/>
                </a:lnTo>
                <a:lnTo>
                  <a:pt x="70240" y="75910"/>
                </a:lnTo>
                <a:lnTo>
                  <a:pt x="70190" y="75950"/>
                </a:lnTo>
                <a:lnTo>
                  <a:pt x="70190" y="75960"/>
                </a:lnTo>
                <a:lnTo>
                  <a:pt x="70180" y="75990"/>
                </a:lnTo>
                <a:lnTo>
                  <a:pt x="70140" y="76010"/>
                </a:lnTo>
                <a:lnTo>
                  <a:pt x="70130" y="76010"/>
                </a:lnTo>
                <a:lnTo>
                  <a:pt x="70120" y="76010"/>
                </a:lnTo>
                <a:lnTo>
                  <a:pt x="70090" y="76000"/>
                </a:lnTo>
                <a:lnTo>
                  <a:pt x="70020" y="76010"/>
                </a:lnTo>
                <a:lnTo>
                  <a:pt x="69930" y="76060"/>
                </a:lnTo>
                <a:lnTo>
                  <a:pt x="69920" y="76050"/>
                </a:lnTo>
                <a:lnTo>
                  <a:pt x="69890" y="76020"/>
                </a:lnTo>
                <a:lnTo>
                  <a:pt x="69880" y="76020"/>
                </a:lnTo>
                <a:lnTo>
                  <a:pt x="69850" y="76080"/>
                </a:lnTo>
                <a:lnTo>
                  <a:pt x="69770" y="76090"/>
                </a:lnTo>
                <a:lnTo>
                  <a:pt x="69630" y="76090"/>
                </a:lnTo>
                <a:lnTo>
                  <a:pt x="69610" y="76090"/>
                </a:lnTo>
                <a:lnTo>
                  <a:pt x="69600" y="76100"/>
                </a:lnTo>
                <a:lnTo>
                  <a:pt x="69590" y="76100"/>
                </a:lnTo>
                <a:lnTo>
                  <a:pt x="69540" y="76160"/>
                </a:lnTo>
                <a:lnTo>
                  <a:pt x="69480" y="76190"/>
                </a:lnTo>
                <a:lnTo>
                  <a:pt x="69450" y="76200"/>
                </a:lnTo>
                <a:lnTo>
                  <a:pt x="69450" y="76210"/>
                </a:lnTo>
                <a:lnTo>
                  <a:pt x="69410" y="76230"/>
                </a:lnTo>
                <a:lnTo>
                  <a:pt x="69370" y="76230"/>
                </a:lnTo>
                <a:lnTo>
                  <a:pt x="69320" y="76260"/>
                </a:lnTo>
                <a:lnTo>
                  <a:pt x="69280" y="76280"/>
                </a:lnTo>
                <a:lnTo>
                  <a:pt x="69200" y="76260"/>
                </a:lnTo>
                <a:lnTo>
                  <a:pt x="69170" y="76260"/>
                </a:lnTo>
                <a:lnTo>
                  <a:pt x="69120" y="76310"/>
                </a:lnTo>
                <a:lnTo>
                  <a:pt x="69070" y="76320"/>
                </a:lnTo>
                <a:lnTo>
                  <a:pt x="69040" y="76330"/>
                </a:lnTo>
                <a:lnTo>
                  <a:pt x="68950" y="76340"/>
                </a:lnTo>
                <a:lnTo>
                  <a:pt x="68920" y="76350"/>
                </a:lnTo>
                <a:lnTo>
                  <a:pt x="68890" y="76360"/>
                </a:lnTo>
                <a:lnTo>
                  <a:pt x="68820" y="76400"/>
                </a:lnTo>
                <a:lnTo>
                  <a:pt x="68780" y="76490"/>
                </a:lnTo>
                <a:lnTo>
                  <a:pt x="68710" y="76510"/>
                </a:lnTo>
                <a:lnTo>
                  <a:pt x="68690" y="76510"/>
                </a:lnTo>
                <a:lnTo>
                  <a:pt x="68680" y="76520"/>
                </a:lnTo>
                <a:lnTo>
                  <a:pt x="68660" y="76530"/>
                </a:lnTo>
                <a:lnTo>
                  <a:pt x="68660" y="76540"/>
                </a:lnTo>
                <a:lnTo>
                  <a:pt x="68640" y="76530"/>
                </a:lnTo>
                <a:lnTo>
                  <a:pt x="68610" y="76520"/>
                </a:lnTo>
                <a:lnTo>
                  <a:pt x="68540" y="76510"/>
                </a:lnTo>
                <a:lnTo>
                  <a:pt x="68480" y="76510"/>
                </a:lnTo>
                <a:lnTo>
                  <a:pt x="68470" y="76500"/>
                </a:lnTo>
                <a:lnTo>
                  <a:pt x="68460" y="76500"/>
                </a:lnTo>
                <a:lnTo>
                  <a:pt x="68450" y="76510"/>
                </a:lnTo>
                <a:lnTo>
                  <a:pt x="68440" y="76510"/>
                </a:lnTo>
                <a:lnTo>
                  <a:pt x="68420" y="76510"/>
                </a:lnTo>
                <a:lnTo>
                  <a:pt x="68400" y="76510"/>
                </a:lnTo>
                <a:lnTo>
                  <a:pt x="68370" y="76500"/>
                </a:lnTo>
                <a:lnTo>
                  <a:pt x="68340" y="76480"/>
                </a:lnTo>
                <a:lnTo>
                  <a:pt x="68310" y="76450"/>
                </a:lnTo>
                <a:lnTo>
                  <a:pt x="68290" y="76440"/>
                </a:lnTo>
                <a:lnTo>
                  <a:pt x="68270" y="76430"/>
                </a:lnTo>
                <a:lnTo>
                  <a:pt x="68260" y="76430"/>
                </a:lnTo>
                <a:lnTo>
                  <a:pt x="68230" y="76430"/>
                </a:lnTo>
                <a:lnTo>
                  <a:pt x="68150" y="76470"/>
                </a:lnTo>
                <a:lnTo>
                  <a:pt x="68140" y="76470"/>
                </a:lnTo>
                <a:lnTo>
                  <a:pt x="68090" y="76460"/>
                </a:lnTo>
                <a:lnTo>
                  <a:pt x="68050" y="76490"/>
                </a:lnTo>
                <a:lnTo>
                  <a:pt x="68030" y="76500"/>
                </a:lnTo>
                <a:lnTo>
                  <a:pt x="68020" y="76500"/>
                </a:lnTo>
                <a:lnTo>
                  <a:pt x="68010" y="76490"/>
                </a:lnTo>
                <a:lnTo>
                  <a:pt x="67990" y="76480"/>
                </a:lnTo>
                <a:lnTo>
                  <a:pt x="67970" y="76480"/>
                </a:lnTo>
                <a:lnTo>
                  <a:pt x="67950" y="76480"/>
                </a:lnTo>
                <a:lnTo>
                  <a:pt x="67940" y="76480"/>
                </a:lnTo>
                <a:lnTo>
                  <a:pt x="67920" y="76490"/>
                </a:lnTo>
                <a:lnTo>
                  <a:pt x="67850" y="76540"/>
                </a:lnTo>
                <a:lnTo>
                  <a:pt x="67840" y="76550"/>
                </a:lnTo>
                <a:lnTo>
                  <a:pt x="67820" y="76550"/>
                </a:lnTo>
                <a:lnTo>
                  <a:pt x="67770" y="76550"/>
                </a:lnTo>
                <a:lnTo>
                  <a:pt x="67760" y="76570"/>
                </a:lnTo>
                <a:lnTo>
                  <a:pt x="67730" y="76610"/>
                </a:lnTo>
                <a:lnTo>
                  <a:pt x="67710" y="76610"/>
                </a:lnTo>
                <a:lnTo>
                  <a:pt x="67670" y="76580"/>
                </a:lnTo>
                <a:lnTo>
                  <a:pt x="67620" y="76560"/>
                </a:lnTo>
                <a:lnTo>
                  <a:pt x="67620" y="76590"/>
                </a:lnTo>
                <a:lnTo>
                  <a:pt x="67630" y="76630"/>
                </a:lnTo>
                <a:lnTo>
                  <a:pt x="67610" y="76640"/>
                </a:lnTo>
                <a:lnTo>
                  <a:pt x="67570" y="76640"/>
                </a:lnTo>
                <a:lnTo>
                  <a:pt x="67550" y="76630"/>
                </a:lnTo>
                <a:lnTo>
                  <a:pt x="67530" y="76590"/>
                </a:lnTo>
                <a:lnTo>
                  <a:pt x="67520" y="76580"/>
                </a:lnTo>
                <a:lnTo>
                  <a:pt x="67510" y="76570"/>
                </a:lnTo>
                <a:lnTo>
                  <a:pt x="67510" y="76580"/>
                </a:lnTo>
                <a:lnTo>
                  <a:pt x="67510" y="76640"/>
                </a:lnTo>
                <a:lnTo>
                  <a:pt x="67510" y="76650"/>
                </a:lnTo>
                <a:lnTo>
                  <a:pt x="67510" y="76660"/>
                </a:lnTo>
                <a:lnTo>
                  <a:pt x="67500" y="76670"/>
                </a:lnTo>
                <a:lnTo>
                  <a:pt x="67470" y="76660"/>
                </a:lnTo>
                <a:lnTo>
                  <a:pt x="67430" y="76630"/>
                </a:lnTo>
                <a:lnTo>
                  <a:pt x="67390" y="76560"/>
                </a:lnTo>
                <a:lnTo>
                  <a:pt x="67350" y="76560"/>
                </a:lnTo>
                <a:lnTo>
                  <a:pt x="67330" y="76590"/>
                </a:lnTo>
                <a:lnTo>
                  <a:pt x="67300" y="76610"/>
                </a:lnTo>
                <a:lnTo>
                  <a:pt x="67280" y="76610"/>
                </a:lnTo>
                <a:lnTo>
                  <a:pt x="67250" y="76600"/>
                </a:lnTo>
                <a:lnTo>
                  <a:pt x="67210" y="76570"/>
                </a:lnTo>
                <a:lnTo>
                  <a:pt x="67170" y="76570"/>
                </a:lnTo>
                <a:lnTo>
                  <a:pt x="67170" y="76580"/>
                </a:lnTo>
                <a:lnTo>
                  <a:pt x="67160" y="76580"/>
                </a:lnTo>
                <a:lnTo>
                  <a:pt x="67140" y="76640"/>
                </a:lnTo>
                <a:lnTo>
                  <a:pt x="67120" y="76660"/>
                </a:lnTo>
                <a:lnTo>
                  <a:pt x="67090" y="76700"/>
                </a:lnTo>
                <a:lnTo>
                  <a:pt x="67040" y="76710"/>
                </a:lnTo>
                <a:lnTo>
                  <a:pt x="67000" y="76700"/>
                </a:lnTo>
                <a:lnTo>
                  <a:pt x="66990" y="76700"/>
                </a:lnTo>
                <a:lnTo>
                  <a:pt x="66980" y="76700"/>
                </a:lnTo>
                <a:lnTo>
                  <a:pt x="66960" y="76750"/>
                </a:lnTo>
                <a:lnTo>
                  <a:pt x="66940" y="76750"/>
                </a:lnTo>
                <a:lnTo>
                  <a:pt x="66910" y="76740"/>
                </a:lnTo>
                <a:lnTo>
                  <a:pt x="66870" y="76790"/>
                </a:lnTo>
                <a:lnTo>
                  <a:pt x="66840" y="76820"/>
                </a:lnTo>
                <a:lnTo>
                  <a:pt x="66840" y="76830"/>
                </a:lnTo>
                <a:lnTo>
                  <a:pt x="66830" y="76840"/>
                </a:lnTo>
                <a:lnTo>
                  <a:pt x="66820" y="76890"/>
                </a:lnTo>
                <a:lnTo>
                  <a:pt x="66810" y="76900"/>
                </a:lnTo>
                <a:lnTo>
                  <a:pt x="66790" y="76910"/>
                </a:lnTo>
                <a:lnTo>
                  <a:pt x="66760" y="76930"/>
                </a:lnTo>
                <a:lnTo>
                  <a:pt x="66750" y="76950"/>
                </a:lnTo>
                <a:lnTo>
                  <a:pt x="66690" y="76970"/>
                </a:lnTo>
                <a:lnTo>
                  <a:pt x="66670" y="76990"/>
                </a:lnTo>
                <a:lnTo>
                  <a:pt x="66670" y="77030"/>
                </a:lnTo>
                <a:lnTo>
                  <a:pt x="66680" y="77090"/>
                </a:lnTo>
                <a:lnTo>
                  <a:pt x="66660" y="77170"/>
                </a:lnTo>
                <a:lnTo>
                  <a:pt x="66650" y="77230"/>
                </a:lnTo>
                <a:lnTo>
                  <a:pt x="66670" y="77290"/>
                </a:lnTo>
                <a:lnTo>
                  <a:pt x="66670" y="77320"/>
                </a:lnTo>
                <a:lnTo>
                  <a:pt x="66680" y="77340"/>
                </a:lnTo>
                <a:lnTo>
                  <a:pt x="66670" y="77360"/>
                </a:lnTo>
                <a:lnTo>
                  <a:pt x="66660" y="77390"/>
                </a:lnTo>
                <a:lnTo>
                  <a:pt x="66670" y="77440"/>
                </a:lnTo>
                <a:lnTo>
                  <a:pt x="66660" y="77470"/>
                </a:lnTo>
                <a:lnTo>
                  <a:pt x="66640" y="77480"/>
                </a:lnTo>
                <a:lnTo>
                  <a:pt x="66640" y="77490"/>
                </a:lnTo>
                <a:lnTo>
                  <a:pt x="66640" y="77500"/>
                </a:lnTo>
                <a:lnTo>
                  <a:pt x="66670" y="77550"/>
                </a:lnTo>
                <a:lnTo>
                  <a:pt x="66670" y="77580"/>
                </a:lnTo>
                <a:lnTo>
                  <a:pt x="66660" y="77640"/>
                </a:lnTo>
                <a:lnTo>
                  <a:pt x="66670" y="77680"/>
                </a:lnTo>
                <a:lnTo>
                  <a:pt x="66670" y="77690"/>
                </a:lnTo>
                <a:lnTo>
                  <a:pt x="66660" y="77700"/>
                </a:lnTo>
                <a:lnTo>
                  <a:pt x="66640" y="77710"/>
                </a:lnTo>
                <a:lnTo>
                  <a:pt x="66630" y="77740"/>
                </a:lnTo>
                <a:lnTo>
                  <a:pt x="66600" y="77760"/>
                </a:lnTo>
                <a:lnTo>
                  <a:pt x="66570" y="77770"/>
                </a:lnTo>
                <a:lnTo>
                  <a:pt x="66570" y="77780"/>
                </a:lnTo>
                <a:lnTo>
                  <a:pt x="66550" y="77800"/>
                </a:lnTo>
                <a:lnTo>
                  <a:pt x="66540" y="77810"/>
                </a:lnTo>
                <a:lnTo>
                  <a:pt x="66510" y="77840"/>
                </a:lnTo>
                <a:lnTo>
                  <a:pt x="66480" y="77840"/>
                </a:lnTo>
                <a:lnTo>
                  <a:pt x="66470" y="77830"/>
                </a:lnTo>
                <a:lnTo>
                  <a:pt x="66460" y="77820"/>
                </a:lnTo>
                <a:lnTo>
                  <a:pt x="66450" y="77820"/>
                </a:lnTo>
                <a:lnTo>
                  <a:pt x="66440" y="77800"/>
                </a:lnTo>
                <a:lnTo>
                  <a:pt x="66410" y="77760"/>
                </a:lnTo>
                <a:lnTo>
                  <a:pt x="66400" y="77760"/>
                </a:lnTo>
                <a:lnTo>
                  <a:pt x="66380" y="77760"/>
                </a:lnTo>
                <a:lnTo>
                  <a:pt x="66370" y="77770"/>
                </a:lnTo>
                <a:lnTo>
                  <a:pt x="66370" y="77780"/>
                </a:lnTo>
                <a:lnTo>
                  <a:pt x="66370" y="77800"/>
                </a:lnTo>
                <a:lnTo>
                  <a:pt x="66370" y="77830"/>
                </a:lnTo>
                <a:lnTo>
                  <a:pt x="66360" y="77910"/>
                </a:lnTo>
                <a:lnTo>
                  <a:pt x="66370" y="78000"/>
                </a:lnTo>
                <a:lnTo>
                  <a:pt x="66370" y="78010"/>
                </a:lnTo>
                <a:lnTo>
                  <a:pt x="66360" y="78020"/>
                </a:lnTo>
                <a:lnTo>
                  <a:pt x="66330" y="78090"/>
                </a:lnTo>
                <a:lnTo>
                  <a:pt x="66350" y="78200"/>
                </a:lnTo>
                <a:lnTo>
                  <a:pt x="66370" y="78290"/>
                </a:lnTo>
                <a:lnTo>
                  <a:pt x="66370" y="78330"/>
                </a:lnTo>
                <a:lnTo>
                  <a:pt x="66360" y="78380"/>
                </a:lnTo>
                <a:lnTo>
                  <a:pt x="66350" y="78410"/>
                </a:lnTo>
                <a:lnTo>
                  <a:pt x="66310" y="78460"/>
                </a:lnTo>
                <a:lnTo>
                  <a:pt x="66300" y="78470"/>
                </a:lnTo>
                <a:lnTo>
                  <a:pt x="66300" y="78480"/>
                </a:lnTo>
                <a:lnTo>
                  <a:pt x="66300" y="78500"/>
                </a:lnTo>
                <a:lnTo>
                  <a:pt x="66280" y="78580"/>
                </a:lnTo>
                <a:lnTo>
                  <a:pt x="66280" y="78590"/>
                </a:lnTo>
                <a:lnTo>
                  <a:pt x="66290" y="78620"/>
                </a:lnTo>
                <a:lnTo>
                  <a:pt x="66310" y="78640"/>
                </a:lnTo>
                <a:lnTo>
                  <a:pt x="66370" y="78750"/>
                </a:lnTo>
                <a:lnTo>
                  <a:pt x="66400" y="78780"/>
                </a:lnTo>
                <a:lnTo>
                  <a:pt x="66430" y="78800"/>
                </a:lnTo>
                <a:lnTo>
                  <a:pt x="66460" y="78830"/>
                </a:lnTo>
                <a:lnTo>
                  <a:pt x="66470" y="78850"/>
                </a:lnTo>
                <a:lnTo>
                  <a:pt x="66470" y="78860"/>
                </a:lnTo>
                <a:lnTo>
                  <a:pt x="66470" y="78870"/>
                </a:lnTo>
                <a:lnTo>
                  <a:pt x="66470" y="78890"/>
                </a:lnTo>
                <a:lnTo>
                  <a:pt x="66510" y="78940"/>
                </a:lnTo>
                <a:lnTo>
                  <a:pt x="66510" y="78970"/>
                </a:lnTo>
                <a:lnTo>
                  <a:pt x="66480" y="79030"/>
                </a:lnTo>
                <a:lnTo>
                  <a:pt x="66490" y="79050"/>
                </a:lnTo>
                <a:lnTo>
                  <a:pt x="66500" y="79070"/>
                </a:lnTo>
                <a:lnTo>
                  <a:pt x="66550" y="79080"/>
                </a:lnTo>
                <a:lnTo>
                  <a:pt x="66570" y="79080"/>
                </a:lnTo>
                <a:lnTo>
                  <a:pt x="66570" y="79090"/>
                </a:lnTo>
                <a:lnTo>
                  <a:pt x="66570" y="79120"/>
                </a:lnTo>
                <a:lnTo>
                  <a:pt x="66550" y="79160"/>
                </a:lnTo>
                <a:lnTo>
                  <a:pt x="66460" y="79240"/>
                </a:lnTo>
                <a:lnTo>
                  <a:pt x="66420" y="79280"/>
                </a:lnTo>
                <a:lnTo>
                  <a:pt x="66410" y="79340"/>
                </a:lnTo>
                <a:lnTo>
                  <a:pt x="66410" y="79350"/>
                </a:lnTo>
                <a:lnTo>
                  <a:pt x="66410" y="79370"/>
                </a:lnTo>
                <a:lnTo>
                  <a:pt x="66410" y="79440"/>
                </a:lnTo>
                <a:lnTo>
                  <a:pt x="66340" y="79420"/>
                </a:lnTo>
                <a:lnTo>
                  <a:pt x="66320" y="79470"/>
                </a:lnTo>
                <a:lnTo>
                  <a:pt x="66310" y="79480"/>
                </a:lnTo>
                <a:lnTo>
                  <a:pt x="66320" y="79500"/>
                </a:lnTo>
                <a:lnTo>
                  <a:pt x="66320" y="79510"/>
                </a:lnTo>
                <a:lnTo>
                  <a:pt x="66350" y="79570"/>
                </a:lnTo>
                <a:lnTo>
                  <a:pt x="66370" y="79600"/>
                </a:lnTo>
                <a:lnTo>
                  <a:pt x="66390" y="79630"/>
                </a:lnTo>
                <a:lnTo>
                  <a:pt x="66380" y="79660"/>
                </a:lnTo>
                <a:lnTo>
                  <a:pt x="66380" y="79670"/>
                </a:lnTo>
                <a:lnTo>
                  <a:pt x="66350" y="79690"/>
                </a:lnTo>
                <a:lnTo>
                  <a:pt x="66340" y="79730"/>
                </a:lnTo>
                <a:lnTo>
                  <a:pt x="66320" y="79750"/>
                </a:lnTo>
                <a:lnTo>
                  <a:pt x="66300" y="79760"/>
                </a:lnTo>
                <a:lnTo>
                  <a:pt x="66290" y="79760"/>
                </a:lnTo>
                <a:lnTo>
                  <a:pt x="66290" y="79770"/>
                </a:lnTo>
                <a:lnTo>
                  <a:pt x="66240" y="79860"/>
                </a:lnTo>
                <a:lnTo>
                  <a:pt x="66220" y="79870"/>
                </a:lnTo>
                <a:lnTo>
                  <a:pt x="66200" y="79870"/>
                </a:lnTo>
                <a:lnTo>
                  <a:pt x="66150" y="79870"/>
                </a:lnTo>
                <a:lnTo>
                  <a:pt x="66120" y="79860"/>
                </a:lnTo>
                <a:lnTo>
                  <a:pt x="66100" y="79860"/>
                </a:lnTo>
                <a:lnTo>
                  <a:pt x="66090" y="79860"/>
                </a:lnTo>
                <a:lnTo>
                  <a:pt x="66060" y="79910"/>
                </a:lnTo>
                <a:lnTo>
                  <a:pt x="66090" y="79930"/>
                </a:lnTo>
                <a:lnTo>
                  <a:pt x="66090" y="79940"/>
                </a:lnTo>
                <a:lnTo>
                  <a:pt x="66080" y="79950"/>
                </a:lnTo>
                <a:lnTo>
                  <a:pt x="66060" y="79960"/>
                </a:lnTo>
                <a:lnTo>
                  <a:pt x="66050" y="79970"/>
                </a:lnTo>
                <a:lnTo>
                  <a:pt x="66040" y="79970"/>
                </a:lnTo>
                <a:lnTo>
                  <a:pt x="66000" y="79980"/>
                </a:lnTo>
                <a:lnTo>
                  <a:pt x="65990" y="79980"/>
                </a:lnTo>
                <a:lnTo>
                  <a:pt x="65970" y="80000"/>
                </a:lnTo>
                <a:lnTo>
                  <a:pt x="65980" y="80010"/>
                </a:lnTo>
                <a:lnTo>
                  <a:pt x="65990" y="80020"/>
                </a:lnTo>
                <a:lnTo>
                  <a:pt x="66010" y="80030"/>
                </a:lnTo>
                <a:lnTo>
                  <a:pt x="66020" y="80030"/>
                </a:lnTo>
                <a:lnTo>
                  <a:pt x="66040" y="80060"/>
                </a:lnTo>
                <a:lnTo>
                  <a:pt x="66050" y="80080"/>
                </a:lnTo>
                <a:lnTo>
                  <a:pt x="66050" y="80090"/>
                </a:lnTo>
                <a:lnTo>
                  <a:pt x="66040" y="80110"/>
                </a:lnTo>
                <a:lnTo>
                  <a:pt x="66020" y="80120"/>
                </a:lnTo>
                <a:lnTo>
                  <a:pt x="66010" y="80120"/>
                </a:lnTo>
                <a:lnTo>
                  <a:pt x="65940" y="80110"/>
                </a:lnTo>
                <a:lnTo>
                  <a:pt x="65890" y="80120"/>
                </a:lnTo>
                <a:lnTo>
                  <a:pt x="65880" y="80130"/>
                </a:lnTo>
                <a:lnTo>
                  <a:pt x="65860" y="80140"/>
                </a:lnTo>
                <a:lnTo>
                  <a:pt x="65850" y="80140"/>
                </a:lnTo>
                <a:lnTo>
                  <a:pt x="65840" y="80150"/>
                </a:lnTo>
                <a:lnTo>
                  <a:pt x="65820" y="80140"/>
                </a:lnTo>
                <a:lnTo>
                  <a:pt x="65810" y="80140"/>
                </a:lnTo>
                <a:lnTo>
                  <a:pt x="65780" y="80160"/>
                </a:lnTo>
                <a:lnTo>
                  <a:pt x="65710" y="80180"/>
                </a:lnTo>
                <a:lnTo>
                  <a:pt x="65700" y="80190"/>
                </a:lnTo>
                <a:lnTo>
                  <a:pt x="65630" y="80220"/>
                </a:lnTo>
                <a:lnTo>
                  <a:pt x="65620" y="80220"/>
                </a:lnTo>
                <a:lnTo>
                  <a:pt x="65590" y="80220"/>
                </a:lnTo>
                <a:lnTo>
                  <a:pt x="65580" y="80220"/>
                </a:lnTo>
                <a:lnTo>
                  <a:pt x="65580" y="80230"/>
                </a:lnTo>
                <a:lnTo>
                  <a:pt x="65570" y="80220"/>
                </a:lnTo>
                <a:lnTo>
                  <a:pt x="65560" y="80210"/>
                </a:lnTo>
                <a:lnTo>
                  <a:pt x="65540" y="80210"/>
                </a:lnTo>
                <a:lnTo>
                  <a:pt x="65530" y="80210"/>
                </a:lnTo>
                <a:lnTo>
                  <a:pt x="65490" y="80220"/>
                </a:lnTo>
                <a:lnTo>
                  <a:pt x="65480" y="80220"/>
                </a:lnTo>
                <a:lnTo>
                  <a:pt x="65470" y="80220"/>
                </a:lnTo>
                <a:lnTo>
                  <a:pt x="65430" y="80240"/>
                </a:lnTo>
                <a:lnTo>
                  <a:pt x="65400" y="80220"/>
                </a:lnTo>
                <a:lnTo>
                  <a:pt x="65390" y="80210"/>
                </a:lnTo>
                <a:lnTo>
                  <a:pt x="65380" y="80200"/>
                </a:lnTo>
                <a:lnTo>
                  <a:pt x="65370" y="80190"/>
                </a:lnTo>
                <a:lnTo>
                  <a:pt x="65360" y="80150"/>
                </a:lnTo>
                <a:lnTo>
                  <a:pt x="65330" y="80140"/>
                </a:lnTo>
                <a:lnTo>
                  <a:pt x="65310" y="80140"/>
                </a:lnTo>
                <a:lnTo>
                  <a:pt x="65300" y="80140"/>
                </a:lnTo>
                <a:lnTo>
                  <a:pt x="65220" y="80210"/>
                </a:lnTo>
                <a:lnTo>
                  <a:pt x="65180" y="80280"/>
                </a:lnTo>
                <a:lnTo>
                  <a:pt x="65160" y="80320"/>
                </a:lnTo>
                <a:lnTo>
                  <a:pt x="65150" y="80340"/>
                </a:lnTo>
                <a:lnTo>
                  <a:pt x="65150" y="80350"/>
                </a:lnTo>
                <a:lnTo>
                  <a:pt x="65120" y="80360"/>
                </a:lnTo>
                <a:lnTo>
                  <a:pt x="65110" y="80370"/>
                </a:lnTo>
                <a:lnTo>
                  <a:pt x="65050" y="80450"/>
                </a:lnTo>
                <a:lnTo>
                  <a:pt x="65050" y="80460"/>
                </a:lnTo>
                <a:lnTo>
                  <a:pt x="65030" y="80490"/>
                </a:lnTo>
                <a:lnTo>
                  <a:pt x="65010" y="80490"/>
                </a:lnTo>
                <a:lnTo>
                  <a:pt x="64990" y="80500"/>
                </a:lnTo>
                <a:lnTo>
                  <a:pt x="64960" y="80520"/>
                </a:lnTo>
                <a:lnTo>
                  <a:pt x="64920" y="80560"/>
                </a:lnTo>
                <a:lnTo>
                  <a:pt x="64940" y="80580"/>
                </a:lnTo>
                <a:lnTo>
                  <a:pt x="64940" y="80600"/>
                </a:lnTo>
                <a:lnTo>
                  <a:pt x="64940" y="80610"/>
                </a:lnTo>
                <a:lnTo>
                  <a:pt x="64930" y="80650"/>
                </a:lnTo>
                <a:lnTo>
                  <a:pt x="64920" y="80660"/>
                </a:lnTo>
                <a:lnTo>
                  <a:pt x="64890" y="80690"/>
                </a:lnTo>
                <a:lnTo>
                  <a:pt x="64850" y="80700"/>
                </a:lnTo>
                <a:lnTo>
                  <a:pt x="64820" y="80720"/>
                </a:lnTo>
                <a:lnTo>
                  <a:pt x="64810" y="80750"/>
                </a:lnTo>
                <a:lnTo>
                  <a:pt x="64820" y="80760"/>
                </a:lnTo>
                <a:lnTo>
                  <a:pt x="64830" y="80780"/>
                </a:lnTo>
                <a:lnTo>
                  <a:pt x="64840" y="80790"/>
                </a:lnTo>
                <a:lnTo>
                  <a:pt x="64850" y="80810"/>
                </a:lnTo>
                <a:lnTo>
                  <a:pt x="64850" y="80820"/>
                </a:lnTo>
                <a:lnTo>
                  <a:pt x="64840" y="80850"/>
                </a:lnTo>
                <a:lnTo>
                  <a:pt x="64840" y="80890"/>
                </a:lnTo>
                <a:lnTo>
                  <a:pt x="64840" y="80900"/>
                </a:lnTo>
                <a:lnTo>
                  <a:pt x="64850" y="80920"/>
                </a:lnTo>
                <a:lnTo>
                  <a:pt x="64840" y="80930"/>
                </a:lnTo>
                <a:lnTo>
                  <a:pt x="64840" y="80940"/>
                </a:lnTo>
                <a:lnTo>
                  <a:pt x="64830" y="80940"/>
                </a:lnTo>
                <a:lnTo>
                  <a:pt x="64820" y="80940"/>
                </a:lnTo>
                <a:lnTo>
                  <a:pt x="64790" y="80940"/>
                </a:lnTo>
                <a:lnTo>
                  <a:pt x="64770" y="80950"/>
                </a:lnTo>
                <a:lnTo>
                  <a:pt x="64770" y="80970"/>
                </a:lnTo>
                <a:lnTo>
                  <a:pt x="64750" y="81000"/>
                </a:lnTo>
                <a:lnTo>
                  <a:pt x="64760" y="81030"/>
                </a:lnTo>
                <a:lnTo>
                  <a:pt x="64760" y="81060"/>
                </a:lnTo>
                <a:lnTo>
                  <a:pt x="64750" y="81070"/>
                </a:lnTo>
                <a:lnTo>
                  <a:pt x="64740" y="81090"/>
                </a:lnTo>
                <a:lnTo>
                  <a:pt x="64730" y="81100"/>
                </a:lnTo>
                <a:lnTo>
                  <a:pt x="64730" y="81110"/>
                </a:lnTo>
                <a:lnTo>
                  <a:pt x="64720" y="81130"/>
                </a:lnTo>
                <a:lnTo>
                  <a:pt x="64710" y="81140"/>
                </a:lnTo>
                <a:lnTo>
                  <a:pt x="64680" y="81130"/>
                </a:lnTo>
                <a:lnTo>
                  <a:pt x="64660" y="81120"/>
                </a:lnTo>
                <a:lnTo>
                  <a:pt x="64640" y="81140"/>
                </a:lnTo>
                <a:lnTo>
                  <a:pt x="64610" y="81160"/>
                </a:lnTo>
                <a:lnTo>
                  <a:pt x="64590" y="81180"/>
                </a:lnTo>
                <a:lnTo>
                  <a:pt x="64570" y="81210"/>
                </a:lnTo>
                <a:lnTo>
                  <a:pt x="64560" y="81240"/>
                </a:lnTo>
                <a:lnTo>
                  <a:pt x="64570" y="81290"/>
                </a:lnTo>
                <a:lnTo>
                  <a:pt x="64560" y="81310"/>
                </a:lnTo>
                <a:lnTo>
                  <a:pt x="64530" y="81330"/>
                </a:lnTo>
                <a:lnTo>
                  <a:pt x="64510" y="81400"/>
                </a:lnTo>
                <a:lnTo>
                  <a:pt x="64470" y="81450"/>
                </a:lnTo>
                <a:lnTo>
                  <a:pt x="64420" y="81490"/>
                </a:lnTo>
                <a:lnTo>
                  <a:pt x="64400" y="81490"/>
                </a:lnTo>
                <a:lnTo>
                  <a:pt x="64380" y="81490"/>
                </a:lnTo>
                <a:lnTo>
                  <a:pt x="64350" y="81470"/>
                </a:lnTo>
                <a:lnTo>
                  <a:pt x="64340" y="81460"/>
                </a:lnTo>
                <a:lnTo>
                  <a:pt x="64340" y="81470"/>
                </a:lnTo>
                <a:lnTo>
                  <a:pt x="64330" y="81490"/>
                </a:lnTo>
                <a:lnTo>
                  <a:pt x="64320" y="81510"/>
                </a:lnTo>
                <a:lnTo>
                  <a:pt x="64300" y="81570"/>
                </a:lnTo>
                <a:lnTo>
                  <a:pt x="64260" y="81590"/>
                </a:lnTo>
                <a:lnTo>
                  <a:pt x="64240" y="81600"/>
                </a:lnTo>
                <a:lnTo>
                  <a:pt x="64220" y="81600"/>
                </a:lnTo>
                <a:lnTo>
                  <a:pt x="64210" y="81600"/>
                </a:lnTo>
                <a:lnTo>
                  <a:pt x="64200" y="81600"/>
                </a:lnTo>
                <a:lnTo>
                  <a:pt x="64180" y="81570"/>
                </a:lnTo>
                <a:lnTo>
                  <a:pt x="64170" y="81560"/>
                </a:lnTo>
                <a:lnTo>
                  <a:pt x="64130" y="81560"/>
                </a:lnTo>
                <a:lnTo>
                  <a:pt x="64120" y="81560"/>
                </a:lnTo>
                <a:lnTo>
                  <a:pt x="64110" y="81550"/>
                </a:lnTo>
                <a:lnTo>
                  <a:pt x="64100" y="81520"/>
                </a:lnTo>
                <a:lnTo>
                  <a:pt x="64090" y="81480"/>
                </a:lnTo>
                <a:lnTo>
                  <a:pt x="64050" y="81460"/>
                </a:lnTo>
                <a:lnTo>
                  <a:pt x="64030" y="81550"/>
                </a:lnTo>
                <a:lnTo>
                  <a:pt x="64020" y="81560"/>
                </a:lnTo>
                <a:lnTo>
                  <a:pt x="64010" y="81570"/>
                </a:lnTo>
                <a:lnTo>
                  <a:pt x="64010" y="81580"/>
                </a:lnTo>
                <a:lnTo>
                  <a:pt x="63990" y="81580"/>
                </a:lnTo>
                <a:lnTo>
                  <a:pt x="63980" y="81570"/>
                </a:lnTo>
                <a:lnTo>
                  <a:pt x="63970" y="81560"/>
                </a:lnTo>
                <a:lnTo>
                  <a:pt x="63960" y="81540"/>
                </a:lnTo>
                <a:lnTo>
                  <a:pt x="63940" y="81530"/>
                </a:lnTo>
                <a:lnTo>
                  <a:pt x="63930" y="81530"/>
                </a:lnTo>
                <a:lnTo>
                  <a:pt x="63930" y="81520"/>
                </a:lnTo>
                <a:lnTo>
                  <a:pt x="63920" y="81500"/>
                </a:lnTo>
                <a:lnTo>
                  <a:pt x="63910" y="81480"/>
                </a:lnTo>
                <a:lnTo>
                  <a:pt x="63800" y="81440"/>
                </a:lnTo>
                <a:lnTo>
                  <a:pt x="63790" y="81440"/>
                </a:lnTo>
                <a:lnTo>
                  <a:pt x="63750" y="81460"/>
                </a:lnTo>
                <a:lnTo>
                  <a:pt x="63740" y="81480"/>
                </a:lnTo>
                <a:lnTo>
                  <a:pt x="63730" y="81540"/>
                </a:lnTo>
                <a:lnTo>
                  <a:pt x="63690" y="81570"/>
                </a:lnTo>
                <a:lnTo>
                  <a:pt x="63690" y="81600"/>
                </a:lnTo>
                <a:lnTo>
                  <a:pt x="63660" y="81620"/>
                </a:lnTo>
                <a:lnTo>
                  <a:pt x="63640" y="81640"/>
                </a:lnTo>
                <a:lnTo>
                  <a:pt x="63540" y="81670"/>
                </a:lnTo>
                <a:lnTo>
                  <a:pt x="63520" y="81690"/>
                </a:lnTo>
                <a:lnTo>
                  <a:pt x="63530" y="81730"/>
                </a:lnTo>
                <a:lnTo>
                  <a:pt x="63520" y="81760"/>
                </a:lnTo>
                <a:lnTo>
                  <a:pt x="63490" y="81780"/>
                </a:lnTo>
                <a:lnTo>
                  <a:pt x="63470" y="81790"/>
                </a:lnTo>
                <a:lnTo>
                  <a:pt x="63460" y="81800"/>
                </a:lnTo>
                <a:lnTo>
                  <a:pt x="63460" y="81810"/>
                </a:lnTo>
                <a:lnTo>
                  <a:pt x="63480" y="81890"/>
                </a:lnTo>
                <a:lnTo>
                  <a:pt x="63480" y="81900"/>
                </a:lnTo>
                <a:lnTo>
                  <a:pt x="63480" y="81910"/>
                </a:lnTo>
                <a:lnTo>
                  <a:pt x="63470" y="81950"/>
                </a:lnTo>
                <a:lnTo>
                  <a:pt x="63460" y="81970"/>
                </a:lnTo>
                <a:lnTo>
                  <a:pt x="63450" y="81980"/>
                </a:lnTo>
                <a:lnTo>
                  <a:pt x="63440" y="81990"/>
                </a:lnTo>
                <a:lnTo>
                  <a:pt x="63430" y="82030"/>
                </a:lnTo>
                <a:lnTo>
                  <a:pt x="63390" y="82040"/>
                </a:lnTo>
                <a:lnTo>
                  <a:pt x="63130" y="82210"/>
                </a:lnTo>
                <a:lnTo>
                  <a:pt x="63110" y="82230"/>
                </a:lnTo>
                <a:lnTo>
                  <a:pt x="63090" y="82250"/>
                </a:lnTo>
                <a:lnTo>
                  <a:pt x="63030" y="82330"/>
                </a:lnTo>
                <a:lnTo>
                  <a:pt x="63020" y="82360"/>
                </a:lnTo>
                <a:lnTo>
                  <a:pt x="63000" y="82410"/>
                </a:lnTo>
                <a:lnTo>
                  <a:pt x="63000" y="82450"/>
                </a:lnTo>
                <a:lnTo>
                  <a:pt x="63010" y="82490"/>
                </a:lnTo>
                <a:lnTo>
                  <a:pt x="63010" y="82500"/>
                </a:lnTo>
                <a:lnTo>
                  <a:pt x="63010" y="82510"/>
                </a:lnTo>
                <a:lnTo>
                  <a:pt x="62990" y="82560"/>
                </a:lnTo>
                <a:lnTo>
                  <a:pt x="62960" y="82590"/>
                </a:lnTo>
                <a:lnTo>
                  <a:pt x="62950" y="82590"/>
                </a:lnTo>
                <a:lnTo>
                  <a:pt x="62940" y="82600"/>
                </a:lnTo>
                <a:lnTo>
                  <a:pt x="62870" y="82640"/>
                </a:lnTo>
                <a:lnTo>
                  <a:pt x="62860" y="82640"/>
                </a:lnTo>
                <a:lnTo>
                  <a:pt x="62830" y="82640"/>
                </a:lnTo>
                <a:lnTo>
                  <a:pt x="62800" y="82630"/>
                </a:lnTo>
                <a:lnTo>
                  <a:pt x="62780" y="82630"/>
                </a:lnTo>
                <a:lnTo>
                  <a:pt x="62770" y="82630"/>
                </a:lnTo>
                <a:lnTo>
                  <a:pt x="62710" y="82700"/>
                </a:lnTo>
                <a:lnTo>
                  <a:pt x="62680" y="82700"/>
                </a:lnTo>
                <a:lnTo>
                  <a:pt x="62660" y="82680"/>
                </a:lnTo>
                <a:lnTo>
                  <a:pt x="62630" y="82660"/>
                </a:lnTo>
                <a:lnTo>
                  <a:pt x="62600" y="82650"/>
                </a:lnTo>
                <a:lnTo>
                  <a:pt x="62580" y="82640"/>
                </a:lnTo>
                <a:lnTo>
                  <a:pt x="62550" y="82650"/>
                </a:lnTo>
                <a:lnTo>
                  <a:pt x="62530" y="82660"/>
                </a:lnTo>
                <a:lnTo>
                  <a:pt x="62500" y="82680"/>
                </a:lnTo>
                <a:lnTo>
                  <a:pt x="62490" y="82710"/>
                </a:lnTo>
                <a:lnTo>
                  <a:pt x="62500" y="82720"/>
                </a:lnTo>
                <a:lnTo>
                  <a:pt x="62500" y="82740"/>
                </a:lnTo>
                <a:lnTo>
                  <a:pt x="62510" y="82760"/>
                </a:lnTo>
                <a:lnTo>
                  <a:pt x="62520" y="82780"/>
                </a:lnTo>
                <a:lnTo>
                  <a:pt x="62570" y="82840"/>
                </a:lnTo>
                <a:lnTo>
                  <a:pt x="62570" y="82850"/>
                </a:lnTo>
                <a:lnTo>
                  <a:pt x="62570" y="82860"/>
                </a:lnTo>
                <a:lnTo>
                  <a:pt x="62570" y="82870"/>
                </a:lnTo>
                <a:lnTo>
                  <a:pt x="62560" y="82890"/>
                </a:lnTo>
                <a:lnTo>
                  <a:pt x="62530" y="82910"/>
                </a:lnTo>
                <a:lnTo>
                  <a:pt x="62500" y="82910"/>
                </a:lnTo>
                <a:lnTo>
                  <a:pt x="62480" y="82910"/>
                </a:lnTo>
                <a:lnTo>
                  <a:pt x="62450" y="82900"/>
                </a:lnTo>
                <a:lnTo>
                  <a:pt x="62440" y="82900"/>
                </a:lnTo>
                <a:lnTo>
                  <a:pt x="62420" y="82890"/>
                </a:lnTo>
                <a:lnTo>
                  <a:pt x="62380" y="82850"/>
                </a:lnTo>
                <a:lnTo>
                  <a:pt x="62340" y="82810"/>
                </a:lnTo>
                <a:lnTo>
                  <a:pt x="62320" y="82850"/>
                </a:lnTo>
                <a:lnTo>
                  <a:pt x="62320" y="82870"/>
                </a:lnTo>
                <a:lnTo>
                  <a:pt x="62320" y="82880"/>
                </a:lnTo>
                <a:lnTo>
                  <a:pt x="62330" y="82920"/>
                </a:lnTo>
                <a:lnTo>
                  <a:pt x="62350" y="82950"/>
                </a:lnTo>
                <a:lnTo>
                  <a:pt x="62370" y="82980"/>
                </a:lnTo>
                <a:lnTo>
                  <a:pt x="62390" y="83030"/>
                </a:lnTo>
                <a:lnTo>
                  <a:pt x="62390" y="83040"/>
                </a:lnTo>
                <a:lnTo>
                  <a:pt x="62380" y="83040"/>
                </a:lnTo>
                <a:lnTo>
                  <a:pt x="62370" y="83060"/>
                </a:lnTo>
                <a:lnTo>
                  <a:pt x="62260" y="83060"/>
                </a:lnTo>
                <a:lnTo>
                  <a:pt x="62220" y="83040"/>
                </a:lnTo>
                <a:lnTo>
                  <a:pt x="62210" y="83030"/>
                </a:lnTo>
                <a:lnTo>
                  <a:pt x="62200" y="83030"/>
                </a:lnTo>
                <a:lnTo>
                  <a:pt x="62190" y="83050"/>
                </a:lnTo>
                <a:lnTo>
                  <a:pt x="62200" y="83080"/>
                </a:lnTo>
                <a:lnTo>
                  <a:pt x="62210" y="83090"/>
                </a:lnTo>
                <a:lnTo>
                  <a:pt x="62220" y="83090"/>
                </a:lnTo>
                <a:lnTo>
                  <a:pt x="62260" y="83100"/>
                </a:lnTo>
                <a:lnTo>
                  <a:pt x="62300" y="83100"/>
                </a:lnTo>
                <a:lnTo>
                  <a:pt x="62320" y="83110"/>
                </a:lnTo>
                <a:lnTo>
                  <a:pt x="62330" y="83120"/>
                </a:lnTo>
                <a:lnTo>
                  <a:pt x="62350" y="83140"/>
                </a:lnTo>
                <a:lnTo>
                  <a:pt x="62360" y="83150"/>
                </a:lnTo>
                <a:lnTo>
                  <a:pt x="62350" y="83170"/>
                </a:lnTo>
                <a:lnTo>
                  <a:pt x="62340" y="83180"/>
                </a:lnTo>
                <a:lnTo>
                  <a:pt x="62330" y="83190"/>
                </a:lnTo>
                <a:lnTo>
                  <a:pt x="62290" y="83230"/>
                </a:lnTo>
                <a:lnTo>
                  <a:pt x="62260" y="83260"/>
                </a:lnTo>
                <a:lnTo>
                  <a:pt x="62260" y="83280"/>
                </a:lnTo>
                <a:lnTo>
                  <a:pt x="62290" y="83300"/>
                </a:lnTo>
                <a:lnTo>
                  <a:pt x="62320" y="83310"/>
                </a:lnTo>
                <a:lnTo>
                  <a:pt x="62330" y="83320"/>
                </a:lnTo>
                <a:lnTo>
                  <a:pt x="62330" y="83330"/>
                </a:lnTo>
                <a:lnTo>
                  <a:pt x="62340" y="83340"/>
                </a:lnTo>
                <a:lnTo>
                  <a:pt x="62330" y="83370"/>
                </a:lnTo>
                <a:lnTo>
                  <a:pt x="62320" y="83370"/>
                </a:lnTo>
                <a:lnTo>
                  <a:pt x="62300" y="83380"/>
                </a:lnTo>
                <a:lnTo>
                  <a:pt x="62270" y="83370"/>
                </a:lnTo>
                <a:lnTo>
                  <a:pt x="62260" y="83370"/>
                </a:lnTo>
                <a:lnTo>
                  <a:pt x="62230" y="83360"/>
                </a:lnTo>
                <a:lnTo>
                  <a:pt x="62210" y="83360"/>
                </a:lnTo>
                <a:lnTo>
                  <a:pt x="62200" y="83360"/>
                </a:lnTo>
                <a:lnTo>
                  <a:pt x="62180" y="83390"/>
                </a:lnTo>
                <a:lnTo>
                  <a:pt x="62190" y="83400"/>
                </a:lnTo>
                <a:lnTo>
                  <a:pt x="62190" y="83410"/>
                </a:lnTo>
                <a:lnTo>
                  <a:pt x="62210" y="83420"/>
                </a:lnTo>
                <a:lnTo>
                  <a:pt x="62290" y="83430"/>
                </a:lnTo>
                <a:lnTo>
                  <a:pt x="62300" y="83450"/>
                </a:lnTo>
                <a:lnTo>
                  <a:pt x="62310" y="83470"/>
                </a:lnTo>
                <a:lnTo>
                  <a:pt x="62300" y="83500"/>
                </a:lnTo>
                <a:lnTo>
                  <a:pt x="62300" y="83510"/>
                </a:lnTo>
                <a:lnTo>
                  <a:pt x="62260" y="83520"/>
                </a:lnTo>
                <a:lnTo>
                  <a:pt x="62240" y="83530"/>
                </a:lnTo>
                <a:lnTo>
                  <a:pt x="62150" y="83510"/>
                </a:lnTo>
                <a:lnTo>
                  <a:pt x="62110" y="83520"/>
                </a:lnTo>
                <a:lnTo>
                  <a:pt x="62100" y="83530"/>
                </a:lnTo>
                <a:lnTo>
                  <a:pt x="62090" y="83540"/>
                </a:lnTo>
                <a:lnTo>
                  <a:pt x="62100" y="83600"/>
                </a:lnTo>
                <a:lnTo>
                  <a:pt x="62110" y="83660"/>
                </a:lnTo>
                <a:lnTo>
                  <a:pt x="62120" y="83680"/>
                </a:lnTo>
                <a:lnTo>
                  <a:pt x="62120" y="83690"/>
                </a:lnTo>
                <a:lnTo>
                  <a:pt x="62120" y="83730"/>
                </a:lnTo>
                <a:lnTo>
                  <a:pt x="62110" y="83750"/>
                </a:lnTo>
                <a:lnTo>
                  <a:pt x="62110" y="83770"/>
                </a:lnTo>
                <a:lnTo>
                  <a:pt x="62110" y="83780"/>
                </a:lnTo>
                <a:lnTo>
                  <a:pt x="62100" y="83800"/>
                </a:lnTo>
                <a:lnTo>
                  <a:pt x="62080" y="83810"/>
                </a:lnTo>
                <a:lnTo>
                  <a:pt x="62060" y="83820"/>
                </a:lnTo>
                <a:lnTo>
                  <a:pt x="62020" y="83780"/>
                </a:lnTo>
                <a:lnTo>
                  <a:pt x="61990" y="83770"/>
                </a:lnTo>
                <a:lnTo>
                  <a:pt x="61980" y="83780"/>
                </a:lnTo>
                <a:lnTo>
                  <a:pt x="61970" y="83780"/>
                </a:lnTo>
                <a:lnTo>
                  <a:pt x="61960" y="83800"/>
                </a:lnTo>
                <a:lnTo>
                  <a:pt x="61950" y="83820"/>
                </a:lnTo>
                <a:lnTo>
                  <a:pt x="61950" y="83860"/>
                </a:lnTo>
                <a:lnTo>
                  <a:pt x="61950" y="83870"/>
                </a:lnTo>
                <a:lnTo>
                  <a:pt x="61950" y="83880"/>
                </a:lnTo>
                <a:lnTo>
                  <a:pt x="61920" y="83930"/>
                </a:lnTo>
                <a:lnTo>
                  <a:pt x="61920" y="83950"/>
                </a:lnTo>
                <a:lnTo>
                  <a:pt x="61930" y="83970"/>
                </a:lnTo>
                <a:lnTo>
                  <a:pt x="61940" y="83990"/>
                </a:lnTo>
                <a:lnTo>
                  <a:pt x="61920" y="84020"/>
                </a:lnTo>
                <a:lnTo>
                  <a:pt x="61910" y="84030"/>
                </a:lnTo>
                <a:lnTo>
                  <a:pt x="61900" y="84030"/>
                </a:lnTo>
                <a:lnTo>
                  <a:pt x="61880" y="84030"/>
                </a:lnTo>
                <a:lnTo>
                  <a:pt x="61850" y="84020"/>
                </a:lnTo>
                <a:lnTo>
                  <a:pt x="61830" y="84020"/>
                </a:lnTo>
                <a:lnTo>
                  <a:pt x="61820" y="84020"/>
                </a:lnTo>
                <a:lnTo>
                  <a:pt x="61810" y="84020"/>
                </a:lnTo>
                <a:lnTo>
                  <a:pt x="61800" y="84030"/>
                </a:lnTo>
                <a:lnTo>
                  <a:pt x="61790" y="84030"/>
                </a:lnTo>
                <a:lnTo>
                  <a:pt x="61690" y="84040"/>
                </a:lnTo>
                <a:lnTo>
                  <a:pt x="61680" y="84050"/>
                </a:lnTo>
                <a:lnTo>
                  <a:pt x="61670" y="84060"/>
                </a:lnTo>
                <a:lnTo>
                  <a:pt x="61690" y="84090"/>
                </a:lnTo>
                <a:lnTo>
                  <a:pt x="61680" y="84100"/>
                </a:lnTo>
                <a:lnTo>
                  <a:pt x="61680" y="84110"/>
                </a:lnTo>
                <a:lnTo>
                  <a:pt x="61650" y="84130"/>
                </a:lnTo>
                <a:lnTo>
                  <a:pt x="61620" y="84180"/>
                </a:lnTo>
                <a:lnTo>
                  <a:pt x="61620" y="84190"/>
                </a:lnTo>
                <a:lnTo>
                  <a:pt x="61630" y="84200"/>
                </a:lnTo>
                <a:lnTo>
                  <a:pt x="61630" y="84230"/>
                </a:lnTo>
                <a:lnTo>
                  <a:pt x="61630" y="84240"/>
                </a:lnTo>
                <a:lnTo>
                  <a:pt x="61620" y="84250"/>
                </a:lnTo>
                <a:lnTo>
                  <a:pt x="61610" y="84260"/>
                </a:lnTo>
                <a:lnTo>
                  <a:pt x="61580" y="84270"/>
                </a:lnTo>
                <a:lnTo>
                  <a:pt x="61570" y="84270"/>
                </a:lnTo>
                <a:lnTo>
                  <a:pt x="61560" y="84270"/>
                </a:lnTo>
                <a:lnTo>
                  <a:pt x="61540" y="84250"/>
                </a:lnTo>
                <a:lnTo>
                  <a:pt x="61520" y="84260"/>
                </a:lnTo>
                <a:lnTo>
                  <a:pt x="61490" y="84280"/>
                </a:lnTo>
                <a:lnTo>
                  <a:pt x="61490" y="84290"/>
                </a:lnTo>
                <a:lnTo>
                  <a:pt x="61440" y="84340"/>
                </a:lnTo>
                <a:lnTo>
                  <a:pt x="61420" y="84380"/>
                </a:lnTo>
                <a:lnTo>
                  <a:pt x="61410" y="84450"/>
                </a:lnTo>
                <a:lnTo>
                  <a:pt x="61410" y="84470"/>
                </a:lnTo>
                <a:lnTo>
                  <a:pt x="61420" y="84480"/>
                </a:lnTo>
                <a:lnTo>
                  <a:pt x="61420" y="84500"/>
                </a:lnTo>
                <a:lnTo>
                  <a:pt x="61420" y="84520"/>
                </a:lnTo>
                <a:lnTo>
                  <a:pt x="61420" y="84560"/>
                </a:lnTo>
                <a:lnTo>
                  <a:pt x="61380" y="84570"/>
                </a:lnTo>
                <a:lnTo>
                  <a:pt x="61370" y="84570"/>
                </a:lnTo>
                <a:lnTo>
                  <a:pt x="61330" y="84540"/>
                </a:lnTo>
                <a:lnTo>
                  <a:pt x="61300" y="84490"/>
                </a:lnTo>
                <a:lnTo>
                  <a:pt x="61290" y="84490"/>
                </a:lnTo>
                <a:lnTo>
                  <a:pt x="61260" y="84490"/>
                </a:lnTo>
                <a:lnTo>
                  <a:pt x="61230" y="84500"/>
                </a:lnTo>
                <a:lnTo>
                  <a:pt x="61180" y="84550"/>
                </a:lnTo>
                <a:lnTo>
                  <a:pt x="61160" y="84570"/>
                </a:lnTo>
                <a:lnTo>
                  <a:pt x="61100" y="84570"/>
                </a:lnTo>
                <a:lnTo>
                  <a:pt x="61090" y="84590"/>
                </a:lnTo>
                <a:lnTo>
                  <a:pt x="61100" y="84610"/>
                </a:lnTo>
                <a:lnTo>
                  <a:pt x="61110" y="84650"/>
                </a:lnTo>
                <a:lnTo>
                  <a:pt x="61100" y="84660"/>
                </a:lnTo>
                <a:lnTo>
                  <a:pt x="61100" y="84680"/>
                </a:lnTo>
                <a:lnTo>
                  <a:pt x="61090" y="84690"/>
                </a:lnTo>
                <a:lnTo>
                  <a:pt x="61060" y="84720"/>
                </a:lnTo>
                <a:lnTo>
                  <a:pt x="61020" y="84730"/>
                </a:lnTo>
                <a:lnTo>
                  <a:pt x="60990" y="84730"/>
                </a:lnTo>
                <a:lnTo>
                  <a:pt x="60970" y="84720"/>
                </a:lnTo>
                <a:lnTo>
                  <a:pt x="60960" y="84720"/>
                </a:lnTo>
                <a:lnTo>
                  <a:pt x="60950" y="84720"/>
                </a:lnTo>
                <a:lnTo>
                  <a:pt x="60910" y="84740"/>
                </a:lnTo>
                <a:lnTo>
                  <a:pt x="60900" y="84740"/>
                </a:lnTo>
                <a:lnTo>
                  <a:pt x="60880" y="84750"/>
                </a:lnTo>
                <a:lnTo>
                  <a:pt x="60830" y="84720"/>
                </a:lnTo>
                <a:lnTo>
                  <a:pt x="60790" y="84720"/>
                </a:lnTo>
                <a:lnTo>
                  <a:pt x="60780" y="84730"/>
                </a:lnTo>
                <a:lnTo>
                  <a:pt x="60750" y="84750"/>
                </a:lnTo>
                <a:lnTo>
                  <a:pt x="60730" y="84750"/>
                </a:lnTo>
                <a:lnTo>
                  <a:pt x="60680" y="84730"/>
                </a:lnTo>
                <a:lnTo>
                  <a:pt x="60660" y="84730"/>
                </a:lnTo>
                <a:lnTo>
                  <a:pt x="60540" y="84740"/>
                </a:lnTo>
                <a:lnTo>
                  <a:pt x="60520" y="84750"/>
                </a:lnTo>
                <a:lnTo>
                  <a:pt x="60470" y="84880"/>
                </a:lnTo>
                <a:lnTo>
                  <a:pt x="60460" y="84910"/>
                </a:lnTo>
                <a:lnTo>
                  <a:pt x="60460" y="84980"/>
                </a:lnTo>
                <a:lnTo>
                  <a:pt x="60450" y="85020"/>
                </a:lnTo>
                <a:lnTo>
                  <a:pt x="60450" y="85030"/>
                </a:lnTo>
                <a:lnTo>
                  <a:pt x="60440" y="85050"/>
                </a:lnTo>
                <a:lnTo>
                  <a:pt x="60420" y="85060"/>
                </a:lnTo>
                <a:lnTo>
                  <a:pt x="60400" y="85060"/>
                </a:lnTo>
                <a:lnTo>
                  <a:pt x="60340" y="85060"/>
                </a:lnTo>
                <a:lnTo>
                  <a:pt x="60330" y="85060"/>
                </a:lnTo>
                <a:lnTo>
                  <a:pt x="60320" y="85070"/>
                </a:lnTo>
                <a:lnTo>
                  <a:pt x="60310" y="85090"/>
                </a:lnTo>
                <a:lnTo>
                  <a:pt x="60320" y="85110"/>
                </a:lnTo>
                <a:lnTo>
                  <a:pt x="60330" y="85120"/>
                </a:lnTo>
                <a:lnTo>
                  <a:pt x="60380" y="85140"/>
                </a:lnTo>
                <a:lnTo>
                  <a:pt x="60400" y="85150"/>
                </a:lnTo>
                <a:lnTo>
                  <a:pt x="60400" y="85160"/>
                </a:lnTo>
                <a:lnTo>
                  <a:pt x="60390" y="85180"/>
                </a:lnTo>
                <a:lnTo>
                  <a:pt x="60330" y="85190"/>
                </a:lnTo>
                <a:lnTo>
                  <a:pt x="60200" y="85190"/>
                </a:lnTo>
                <a:lnTo>
                  <a:pt x="60190" y="85190"/>
                </a:lnTo>
                <a:lnTo>
                  <a:pt x="60180" y="85170"/>
                </a:lnTo>
                <a:lnTo>
                  <a:pt x="60170" y="85150"/>
                </a:lnTo>
                <a:lnTo>
                  <a:pt x="60150" y="85120"/>
                </a:lnTo>
                <a:lnTo>
                  <a:pt x="60110" y="85100"/>
                </a:lnTo>
                <a:lnTo>
                  <a:pt x="60100" y="85070"/>
                </a:lnTo>
                <a:lnTo>
                  <a:pt x="60090" y="85060"/>
                </a:lnTo>
                <a:lnTo>
                  <a:pt x="60080" y="85050"/>
                </a:lnTo>
                <a:lnTo>
                  <a:pt x="60070" y="85050"/>
                </a:lnTo>
                <a:lnTo>
                  <a:pt x="60060" y="85040"/>
                </a:lnTo>
                <a:lnTo>
                  <a:pt x="60050" y="85050"/>
                </a:lnTo>
                <a:lnTo>
                  <a:pt x="60040" y="85060"/>
                </a:lnTo>
                <a:lnTo>
                  <a:pt x="60020" y="85100"/>
                </a:lnTo>
                <a:lnTo>
                  <a:pt x="60010" y="85110"/>
                </a:lnTo>
                <a:lnTo>
                  <a:pt x="60000" y="85110"/>
                </a:lnTo>
                <a:lnTo>
                  <a:pt x="59960" y="85120"/>
                </a:lnTo>
                <a:lnTo>
                  <a:pt x="59920" y="85090"/>
                </a:lnTo>
                <a:lnTo>
                  <a:pt x="59900" y="85080"/>
                </a:lnTo>
                <a:lnTo>
                  <a:pt x="59870" y="85100"/>
                </a:lnTo>
                <a:lnTo>
                  <a:pt x="59850" y="85100"/>
                </a:lnTo>
                <a:lnTo>
                  <a:pt x="59830" y="85080"/>
                </a:lnTo>
                <a:lnTo>
                  <a:pt x="59820" y="85080"/>
                </a:lnTo>
                <a:lnTo>
                  <a:pt x="59800" y="85080"/>
                </a:lnTo>
                <a:lnTo>
                  <a:pt x="59790" y="85080"/>
                </a:lnTo>
                <a:lnTo>
                  <a:pt x="59770" y="85110"/>
                </a:lnTo>
                <a:lnTo>
                  <a:pt x="59780" y="85150"/>
                </a:lnTo>
                <a:lnTo>
                  <a:pt x="59780" y="85180"/>
                </a:lnTo>
                <a:lnTo>
                  <a:pt x="59780" y="85190"/>
                </a:lnTo>
                <a:lnTo>
                  <a:pt x="59780" y="85210"/>
                </a:lnTo>
                <a:lnTo>
                  <a:pt x="59760" y="85240"/>
                </a:lnTo>
                <a:lnTo>
                  <a:pt x="59730" y="85260"/>
                </a:lnTo>
                <a:lnTo>
                  <a:pt x="59680" y="85260"/>
                </a:lnTo>
                <a:lnTo>
                  <a:pt x="59660" y="85260"/>
                </a:lnTo>
                <a:lnTo>
                  <a:pt x="59610" y="85240"/>
                </a:lnTo>
                <a:lnTo>
                  <a:pt x="59610" y="85250"/>
                </a:lnTo>
                <a:lnTo>
                  <a:pt x="59610" y="85260"/>
                </a:lnTo>
                <a:lnTo>
                  <a:pt x="59580" y="85300"/>
                </a:lnTo>
                <a:lnTo>
                  <a:pt x="59590" y="85330"/>
                </a:lnTo>
                <a:lnTo>
                  <a:pt x="59620" y="85400"/>
                </a:lnTo>
                <a:lnTo>
                  <a:pt x="59620" y="85410"/>
                </a:lnTo>
                <a:lnTo>
                  <a:pt x="59620" y="85440"/>
                </a:lnTo>
                <a:lnTo>
                  <a:pt x="59610" y="85450"/>
                </a:lnTo>
                <a:lnTo>
                  <a:pt x="59540" y="85610"/>
                </a:lnTo>
                <a:lnTo>
                  <a:pt x="59470" y="85720"/>
                </a:lnTo>
                <a:lnTo>
                  <a:pt x="59460" y="85760"/>
                </a:lnTo>
                <a:lnTo>
                  <a:pt x="59430" y="85860"/>
                </a:lnTo>
                <a:lnTo>
                  <a:pt x="59390" y="85980"/>
                </a:lnTo>
                <a:lnTo>
                  <a:pt x="59390" y="85990"/>
                </a:lnTo>
                <a:lnTo>
                  <a:pt x="59360" y="86030"/>
                </a:lnTo>
                <a:lnTo>
                  <a:pt x="59330" y="86060"/>
                </a:lnTo>
                <a:lnTo>
                  <a:pt x="59270" y="86090"/>
                </a:lnTo>
                <a:lnTo>
                  <a:pt x="59140" y="86090"/>
                </a:lnTo>
                <a:lnTo>
                  <a:pt x="59090" y="86100"/>
                </a:lnTo>
                <a:lnTo>
                  <a:pt x="59050" y="86110"/>
                </a:lnTo>
                <a:lnTo>
                  <a:pt x="59030" y="86120"/>
                </a:lnTo>
                <a:lnTo>
                  <a:pt x="59020" y="86120"/>
                </a:lnTo>
                <a:lnTo>
                  <a:pt x="58990" y="86150"/>
                </a:lnTo>
                <a:lnTo>
                  <a:pt x="58980" y="86160"/>
                </a:lnTo>
                <a:lnTo>
                  <a:pt x="58970" y="86170"/>
                </a:lnTo>
                <a:lnTo>
                  <a:pt x="58890" y="86200"/>
                </a:lnTo>
                <a:lnTo>
                  <a:pt x="58830" y="86230"/>
                </a:lnTo>
                <a:lnTo>
                  <a:pt x="58810" y="86230"/>
                </a:lnTo>
                <a:lnTo>
                  <a:pt x="58790" y="86240"/>
                </a:lnTo>
                <a:lnTo>
                  <a:pt x="58740" y="86200"/>
                </a:lnTo>
                <a:lnTo>
                  <a:pt x="58730" y="86210"/>
                </a:lnTo>
                <a:lnTo>
                  <a:pt x="58710" y="86210"/>
                </a:lnTo>
                <a:lnTo>
                  <a:pt x="58690" y="86230"/>
                </a:lnTo>
                <a:lnTo>
                  <a:pt x="58670" y="86250"/>
                </a:lnTo>
                <a:lnTo>
                  <a:pt x="58640" y="86260"/>
                </a:lnTo>
                <a:lnTo>
                  <a:pt x="58560" y="86270"/>
                </a:lnTo>
                <a:lnTo>
                  <a:pt x="58450" y="86270"/>
                </a:lnTo>
                <a:lnTo>
                  <a:pt x="58440" y="86270"/>
                </a:lnTo>
                <a:lnTo>
                  <a:pt x="58430" y="86270"/>
                </a:lnTo>
                <a:lnTo>
                  <a:pt x="58400" y="86270"/>
                </a:lnTo>
                <a:lnTo>
                  <a:pt x="58350" y="86260"/>
                </a:lnTo>
                <a:lnTo>
                  <a:pt x="58340" y="86260"/>
                </a:lnTo>
                <a:lnTo>
                  <a:pt x="58330" y="86250"/>
                </a:lnTo>
                <a:lnTo>
                  <a:pt x="58250" y="86210"/>
                </a:lnTo>
                <a:lnTo>
                  <a:pt x="58240" y="86190"/>
                </a:lnTo>
                <a:lnTo>
                  <a:pt x="58200" y="86130"/>
                </a:lnTo>
                <a:lnTo>
                  <a:pt x="58150" y="86130"/>
                </a:lnTo>
                <a:lnTo>
                  <a:pt x="58110" y="86100"/>
                </a:lnTo>
                <a:lnTo>
                  <a:pt x="58030" y="86110"/>
                </a:lnTo>
                <a:lnTo>
                  <a:pt x="57950" y="86170"/>
                </a:lnTo>
                <a:lnTo>
                  <a:pt x="57930" y="86180"/>
                </a:lnTo>
                <a:lnTo>
                  <a:pt x="57880" y="86180"/>
                </a:lnTo>
                <a:lnTo>
                  <a:pt x="57740" y="86170"/>
                </a:lnTo>
                <a:lnTo>
                  <a:pt x="57710" y="86170"/>
                </a:lnTo>
                <a:lnTo>
                  <a:pt x="57710" y="86160"/>
                </a:lnTo>
                <a:lnTo>
                  <a:pt x="57660" y="86180"/>
                </a:lnTo>
                <a:lnTo>
                  <a:pt x="57630" y="86180"/>
                </a:lnTo>
                <a:lnTo>
                  <a:pt x="57610" y="86180"/>
                </a:lnTo>
                <a:lnTo>
                  <a:pt x="57560" y="86160"/>
                </a:lnTo>
                <a:lnTo>
                  <a:pt x="57550" y="86160"/>
                </a:lnTo>
                <a:lnTo>
                  <a:pt x="57540" y="86150"/>
                </a:lnTo>
                <a:lnTo>
                  <a:pt x="57520" y="86140"/>
                </a:lnTo>
                <a:lnTo>
                  <a:pt x="57510" y="86130"/>
                </a:lnTo>
                <a:lnTo>
                  <a:pt x="57500" y="86110"/>
                </a:lnTo>
                <a:lnTo>
                  <a:pt x="57500" y="86090"/>
                </a:lnTo>
                <a:lnTo>
                  <a:pt x="57480" y="86080"/>
                </a:lnTo>
                <a:lnTo>
                  <a:pt x="57470" y="86080"/>
                </a:lnTo>
                <a:lnTo>
                  <a:pt x="57450" y="86080"/>
                </a:lnTo>
                <a:lnTo>
                  <a:pt x="57410" y="86110"/>
                </a:lnTo>
                <a:lnTo>
                  <a:pt x="57380" y="86170"/>
                </a:lnTo>
                <a:lnTo>
                  <a:pt x="57350" y="86200"/>
                </a:lnTo>
                <a:lnTo>
                  <a:pt x="57320" y="86210"/>
                </a:lnTo>
                <a:lnTo>
                  <a:pt x="57290" y="86210"/>
                </a:lnTo>
                <a:lnTo>
                  <a:pt x="57270" y="86190"/>
                </a:lnTo>
                <a:lnTo>
                  <a:pt x="57260" y="86190"/>
                </a:lnTo>
                <a:lnTo>
                  <a:pt x="57220" y="86160"/>
                </a:lnTo>
                <a:lnTo>
                  <a:pt x="57190" y="86150"/>
                </a:lnTo>
                <a:lnTo>
                  <a:pt x="57160" y="86160"/>
                </a:lnTo>
                <a:lnTo>
                  <a:pt x="57160" y="86170"/>
                </a:lnTo>
                <a:lnTo>
                  <a:pt x="57100" y="86230"/>
                </a:lnTo>
                <a:lnTo>
                  <a:pt x="57060" y="86240"/>
                </a:lnTo>
                <a:lnTo>
                  <a:pt x="57010" y="86240"/>
                </a:lnTo>
                <a:lnTo>
                  <a:pt x="57000" y="86240"/>
                </a:lnTo>
                <a:lnTo>
                  <a:pt x="56970" y="86240"/>
                </a:lnTo>
                <a:lnTo>
                  <a:pt x="56960" y="86260"/>
                </a:lnTo>
                <a:lnTo>
                  <a:pt x="56960" y="86280"/>
                </a:lnTo>
                <a:lnTo>
                  <a:pt x="56960" y="86320"/>
                </a:lnTo>
                <a:lnTo>
                  <a:pt x="56960" y="86340"/>
                </a:lnTo>
                <a:lnTo>
                  <a:pt x="56950" y="86350"/>
                </a:lnTo>
                <a:lnTo>
                  <a:pt x="56950" y="86360"/>
                </a:lnTo>
                <a:lnTo>
                  <a:pt x="56940" y="86370"/>
                </a:lnTo>
                <a:lnTo>
                  <a:pt x="56930" y="86350"/>
                </a:lnTo>
                <a:lnTo>
                  <a:pt x="56920" y="86340"/>
                </a:lnTo>
                <a:lnTo>
                  <a:pt x="56900" y="86320"/>
                </a:lnTo>
                <a:lnTo>
                  <a:pt x="56890" y="86300"/>
                </a:lnTo>
                <a:lnTo>
                  <a:pt x="56840" y="8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