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Ouaddaï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Ouaddaï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850" y="64350"/>
                </a:moveTo>
                <a:lnTo>
                  <a:pt x="58850" y="64340"/>
                </a:lnTo>
                <a:lnTo>
                  <a:pt x="58910" y="62770"/>
                </a:lnTo>
                <a:lnTo>
                  <a:pt x="58910" y="62750"/>
                </a:lnTo>
                <a:lnTo>
                  <a:pt x="58920" y="62710"/>
                </a:lnTo>
                <a:lnTo>
                  <a:pt x="58900" y="62320"/>
                </a:lnTo>
                <a:lnTo>
                  <a:pt x="58830" y="62180"/>
                </a:lnTo>
                <a:lnTo>
                  <a:pt x="58820" y="62160"/>
                </a:lnTo>
                <a:lnTo>
                  <a:pt x="58780" y="62070"/>
                </a:lnTo>
                <a:lnTo>
                  <a:pt x="58610" y="61690"/>
                </a:lnTo>
                <a:lnTo>
                  <a:pt x="58570" y="61630"/>
                </a:lnTo>
                <a:lnTo>
                  <a:pt x="58520" y="61570"/>
                </a:lnTo>
                <a:lnTo>
                  <a:pt x="58460" y="61470"/>
                </a:lnTo>
                <a:lnTo>
                  <a:pt x="58410" y="61390"/>
                </a:lnTo>
                <a:lnTo>
                  <a:pt x="58390" y="61320"/>
                </a:lnTo>
                <a:lnTo>
                  <a:pt x="58360" y="61230"/>
                </a:lnTo>
                <a:lnTo>
                  <a:pt x="58370" y="61140"/>
                </a:lnTo>
                <a:lnTo>
                  <a:pt x="58390" y="61020"/>
                </a:lnTo>
                <a:lnTo>
                  <a:pt x="58400" y="61020"/>
                </a:lnTo>
                <a:lnTo>
                  <a:pt x="58410" y="60930"/>
                </a:lnTo>
                <a:lnTo>
                  <a:pt x="58410" y="60900"/>
                </a:lnTo>
                <a:lnTo>
                  <a:pt x="58430" y="60840"/>
                </a:lnTo>
                <a:lnTo>
                  <a:pt x="58510" y="60440"/>
                </a:lnTo>
                <a:lnTo>
                  <a:pt x="58500" y="60400"/>
                </a:lnTo>
                <a:lnTo>
                  <a:pt x="58370" y="60020"/>
                </a:lnTo>
                <a:lnTo>
                  <a:pt x="58330" y="60000"/>
                </a:lnTo>
                <a:lnTo>
                  <a:pt x="58150" y="59890"/>
                </a:lnTo>
                <a:lnTo>
                  <a:pt x="57210" y="59300"/>
                </a:lnTo>
                <a:lnTo>
                  <a:pt x="57240" y="58600"/>
                </a:lnTo>
                <a:lnTo>
                  <a:pt x="57250" y="58590"/>
                </a:lnTo>
                <a:lnTo>
                  <a:pt x="57640" y="58170"/>
                </a:lnTo>
                <a:lnTo>
                  <a:pt x="57730" y="58040"/>
                </a:lnTo>
                <a:lnTo>
                  <a:pt x="57920" y="57770"/>
                </a:lnTo>
                <a:lnTo>
                  <a:pt x="58050" y="57590"/>
                </a:lnTo>
                <a:lnTo>
                  <a:pt x="58220" y="57370"/>
                </a:lnTo>
                <a:lnTo>
                  <a:pt x="58480" y="57230"/>
                </a:lnTo>
                <a:lnTo>
                  <a:pt x="58860" y="56880"/>
                </a:lnTo>
                <a:lnTo>
                  <a:pt x="59560" y="56940"/>
                </a:lnTo>
                <a:lnTo>
                  <a:pt x="59810" y="56820"/>
                </a:lnTo>
                <a:lnTo>
                  <a:pt x="60210" y="56730"/>
                </a:lnTo>
                <a:lnTo>
                  <a:pt x="60520" y="56830"/>
                </a:lnTo>
                <a:lnTo>
                  <a:pt x="60820" y="56920"/>
                </a:lnTo>
                <a:lnTo>
                  <a:pt x="61090" y="56990"/>
                </a:lnTo>
                <a:lnTo>
                  <a:pt x="61520" y="57260"/>
                </a:lnTo>
                <a:lnTo>
                  <a:pt x="61940" y="57650"/>
                </a:lnTo>
                <a:lnTo>
                  <a:pt x="62160" y="57950"/>
                </a:lnTo>
                <a:lnTo>
                  <a:pt x="62390" y="58200"/>
                </a:lnTo>
                <a:lnTo>
                  <a:pt x="62540" y="58260"/>
                </a:lnTo>
                <a:lnTo>
                  <a:pt x="62820" y="58280"/>
                </a:lnTo>
                <a:lnTo>
                  <a:pt x="62920" y="58320"/>
                </a:lnTo>
                <a:lnTo>
                  <a:pt x="62960" y="58340"/>
                </a:lnTo>
                <a:lnTo>
                  <a:pt x="63140" y="58520"/>
                </a:lnTo>
                <a:lnTo>
                  <a:pt x="63350" y="58580"/>
                </a:lnTo>
                <a:lnTo>
                  <a:pt x="63440" y="58610"/>
                </a:lnTo>
                <a:lnTo>
                  <a:pt x="63500" y="58660"/>
                </a:lnTo>
                <a:lnTo>
                  <a:pt x="63750" y="58840"/>
                </a:lnTo>
                <a:lnTo>
                  <a:pt x="64080" y="58680"/>
                </a:lnTo>
                <a:lnTo>
                  <a:pt x="64450" y="58430"/>
                </a:lnTo>
                <a:lnTo>
                  <a:pt x="64750" y="58350"/>
                </a:lnTo>
                <a:lnTo>
                  <a:pt x="65120" y="58410"/>
                </a:lnTo>
                <a:lnTo>
                  <a:pt x="65400" y="58490"/>
                </a:lnTo>
                <a:lnTo>
                  <a:pt x="65560" y="58500"/>
                </a:lnTo>
                <a:lnTo>
                  <a:pt x="66030" y="58540"/>
                </a:lnTo>
                <a:lnTo>
                  <a:pt x="66610" y="58720"/>
                </a:lnTo>
                <a:lnTo>
                  <a:pt x="67730" y="59050"/>
                </a:lnTo>
                <a:lnTo>
                  <a:pt x="67920" y="59120"/>
                </a:lnTo>
                <a:lnTo>
                  <a:pt x="68310" y="59240"/>
                </a:lnTo>
                <a:lnTo>
                  <a:pt x="68540" y="59360"/>
                </a:lnTo>
                <a:lnTo>
                  <a:pt x="68760" y="59520"/>
                </a:lnTo>
                <a:lnTo>
                  <a:pt x="68860" y="59560"/>
                </a:lnTo>
                <a:lnTo>
                  <a:pt x="68870" y="59560"/>
                </a:lnTo>
                <a:lnTo>
                  <a:pt x="68840" y="59590"/>
                </a:lnTo>
                <a:lnTo>
                  <a:pt x="68770" y="59670"/>
                </a:lnTo>
                <a:lnTo>
                  <a:pt x="68580" y="59880"/>
                </a:lnTo>
                <a:lnTo>
                  <a:pt x="68350" y="60150"/>
                </a:lnTo>
                <a:lnTo>
                  <a:pt x="68270" y="60240"/>
                </a:lnTo>
                <a:lnTo>
                  <a:pt x="68270" y="60250"/>
                </a:lnTo>
                <a:lnTo>
                  <a:pt x="68220" y="60310"/>
                </a:lnTo>
                <a:lnTo>
                  <a:pt x="68230" y="60320"/>
                </a:lnTo>
                <a:lnTo>
                  <a:pt x="68230" y="60330"/>
                </a:lnTo>
                <a:lnTo>
                  <a:pt x="68240" y="60330"/>
                </a:lnTo>
                <a:lnTo>
                  <a:pt x="68250" y="60340"/>
                </a:lnTo>
                <a:lnTo>
                  <a:pt x="68260" y="60340"/>
                </a:lnTo>
                <a:lnTo>
                  <a:pt x="68270" y="60340"/>
                </a:lnTo>
                <a:lnTo>
                  <a:pt x="68280" y="60350"/>
                </a:lnTo>
                <a:lnTo>
                  <a:pt x="68300" y="60360"/>
                </a:lnTo>
                <a:lnTo>
                  <a:pt x="68310" y="60370"/>
                </a:lnTo>
                <a:lnTo>
                  <a:pt x="68320" y="60370"/>
                </a:lnTo>
                <a:lnTo>
                  <a:pt x="68330" y="60370"/>
                </a:lnTo>
                <a:lnTo>
                  <a:pt x="68340" y="60370"/>
                </a:lnTo>
                <a:lnTo>
                  <a:pt x="68350" y="60400"/>
                </a:lnTo>
                <a:lnTo>
                  <a:pt x="68370" y="60410"/>
                </a:lnTo>
                <a:lnTo>
                  <a:pt x="68380" y="60410"/>
                </a:lnTo>
                <a:lnTo>
                  <a:pt x="68380" y="60420"/>
                </a:lnTo>
                <a:lnTo>
                  <a:pt x="68390" y="60420"/>
                </a:lnTo>
                <a:lnTo>
                  <a:pt x="68410" y="60430"/>
                </a:lnTo>
                <a:lnTo>
                  <a:pt x="68430" y="60460"/>
                </a:lnTo>
                <a:lnTo>
                  <a:pt x="68440" y="60490"/>
                </a:lnTo>
                <a:lnTo>
                  <a:pt x="68440" y="60500"/>
                </a:lnTo>
                <a:lnTo>
                  <a:pt x="68450" y="60500"/>
                </a:lnTo>
                <a:lnTo>
                  <a:pt x="68470" y="60510"/>
                </a:lnTo>
                <a:lnTo>
                  <a:pt x="68480" y="60510"/>
                </a:lnTo>
                <a:lnTo>
                  <a:pt x="68490" y="60540"/>
                </a:lnTo>
                <a:lnTo>
                  <a:pt x="68500" y="60540"/>
                </a:lnTo>
                <a:lnTo>
                  <a:pt x="68500" y="60550"/>
                </a:lnTo>
                <a:lnTo>
                  <a:pt x="68530" y="60620"/>
                </a:lnTo>
                <a:lnTo>
                  <a:pt x="68540" y="60650"/>
                </a:lnTo>
                <a:lnTo>
                  <a:pt x="68540" y="60670"/>
                </a:lnTo>
                <a:lnTo>
                  <a:pt x="68540" y="60700"/>
                </a:lnTo>
                <a:lnTo>
                  <a:pt x="68520" y="60750"/>
                </a:lnTo>
                <a:lnTo>
                  <a:pt x="68510" y="60760"/>
                </a:lnTo>
                <a:lnTo>
                  <a:pt x="68500" y="60790"/>
                </a:lnTo>
                <a:lnTo>
                  <a:pt x="68490" y="60790"/>
                </a:lnTo>
                <a:lnTo>
                  <a:pt x="68480" y="60800"/>
                </a:lnTo>
                <a:lnTo>
                  <a:pt x="68460" y="60830"/>
                </a:lnTo>
                <a:lnTo>
                  <a:pt x="68470" y="60850"/>
                </a:lnTo>
                <a:lnTo>
                  <a:pt x="68490" y="60870"/>
                </a:lnTo>
                <a:lnTo>
                  <a:pt x="68500" y="60900"/>
                </a:lnTo>
                <a:lnTo>
                  <a:pt x="68500" y="60910"/>
                </a:lnTo>
                <a:lnTo>
                  <a:pt x="68500" y="60920"/>
                </a:lnTo>
                <a:lnTo>
                  <a:pt x="68510" y="60940"/>
                </a:lnTo>
                <a:lnTo>
                  <a:pt x="68510" y="60950"/>
                </a:lnTo>
                <a:lnTo>
                  <a:pt x="68520" y="60960"/>
                </a:lnTo>
                <a:lnTo>
                  <a:pt x="68520" y="60970"/>
                </a:lnTo>
                <a:lnTo>
                  <a:pt x="68530" y="60980"/>
                </a:lnTo>
                <a:lnTo>
                  <a:pt x="68560" y="61010"/>
                </a:lnTo>
                <a:lnTo>
                  <a:pt x="68570" y="61020"/>
                </a:lnTo>
                <a:lnTo>
                  <a:pt x="68600" y="61060"/>
                </a:lnTo>
                <a:lnTo>
                  <a:pt x="68600" y="61080"/>
                </a:lnTo>
                <a:lnTo>
                  <a:pt x="68600" y="61090"/>
                </a:lnTo>
                <a:lnTo>
                  <a:pt x="68600" y="61110"/>
                </a:lnTo>
                <a:lnTo>
                  <a:pt x="68600" y="61120"/>
                </a:lnTo>
                <a:lnTo>
                  <a:pt x="68600" y="61140"/>
                </a:lnTo>
                <a:lnTo>
                  <a:pt x="68610" y="61150"/>
                </a:lnTo>
                <a:lnTo>
                  <a:pt x="68620" y="61170"/>
                </a:lnTo>
                <a:lnTo>
                  <a:pt x="68650" y="61210"/>
                </a:lnTo>
                <a:lnTo>
                  <a:pt x="68660" y="61220"/>
                </a:lnTo>
                <a:lnTo>
                  <a:pt x="68700" y="61290"/>
                </a:lnTo>
                <a:lnTo>
                  <a:pt x="68700" y="61300"/>
                </a:lnTo>
                <a:lnTo>
                  <a:pt x="68730" y="61330"/>
                </a:lnTo>
                <a:lnTo>
                  <a:pt x="68740" y="61340"/>
                </a:lnTo>
                <a:lnTo>
                  <a:pt x="68780" y="61370"/>
                </a:lnTo>
                <a:lnTo>
                  <a:pt x="68810" y="61370"/>
                </a:lnTo>
                <a:lnTo>
                  <a:pt x="68830" y="61380"/>
                </a:lnTo>
                <a:lnTo>
                  <a:pt x="68840" y="61390"/>
                </a:lnTo>
                <a:lnTo>
                  <a:pt x="68870" y="61410"/>
                </a:lnTo>
                <a:lnTo>
                  <a:pt x="68870" y="61420"/>
                </a:lnTo>
                <a:lnTo>
                  <a:pt x="68870" y="61430"/>
                </a:lnTo>
                <a:lnTo>
                  <a:pt x="68870" y="61440"/>
                </a:lnTo>
                <a:lnTo>
                  <a:pt x="68880" y="61460"/>
                </a:lnTo>
                <a:lnTo>
                  <a:pt x="68900" y="61480"/>
                </a:lnTo>
                <a:lnTo>
                  <a:pt x="68930" y="61510"/>
                </a:lnTo>
                <a:lnTo>
                  <a:pt x="68930" y="61530"/>
                </a:lnTo>
                <a:lnTo>
                  <a:pt x="68930" y="61540"/>
                </a:lnTo>
                <a:lnTo>
                  <a:pt x="68930" y="61550"/>
                </a:lnTo>
                <a:lnTo>
                  <a:pt x="68940" y="61550"/>
                </a:lnTo>
                <a:lnTo>
                  <a:pt x="68970" y="61570"/>
                </a:lnTo>
                <a:lnTo>
                  <a:pt x="69000" y="61580"/>
                </a:lnTo>
                <a:lnTo>
                  <a:pt x="69040" y="61590"/>
                </a:lnTo>
                <a:lnTo>
                  <a:pt x="69050" y="61600"/>
                </a:lnTo>
                <a:lnTo>
                  <a:pt x="69060" y="61600"/>
                </a:lnTo>
                <a:lnTo>
                  <a:pt x="69060" y="61630"/>
                </a:lnTo>
                <a:lnTo>
                  <a:pt x="69050" y="61660"/>
                </a:lnTo>
                <a:lnTo>
                  <a:pt x="69050" y="61670"/>
                </a:lnTo>
                <a:lnTo>
                  <a:pt x="69040" y="61690"/>
                </a:lnTo>
                <a:lnTo>
                  <a:pt x="69040" y="61700"/>
                </a:lnTo>
                <a:lnTo>
                  <a:pt x="69030" y="61710"/>
                </a:lnTo>
                <a:lnTo>
                  <a:pt x="69000" y="61770"/>
                </a:lnTo>
                <a:lnTo>
                  <a:pt x="69000" y="61780"/>
                </a:lnTo>
                <a:lnTo>
                  <a:pt x="68990" y="61810"/>
                </a:lnTo>
                <a:lnTo>
                  <a:pt x="69000" y="61830"/>
                </a:lnTo>
                <a:lnTo>
                  <a:pt x="69010" y="61850"/>
                </a:lnTo>
                <a:lnTo>
                  <a:pt x="69020" y="61870"/>
                </a:lnTo>
                <a:lnTo>
                  <a:pt x="69020" y="61890"/>
                </a:lnTo>
                <a:lnTo>
                  <a:pt x="69030" y="61900"/>
                </a:lnTo>
                <a:lnTo>
                  <a:pt x="69030" y="61910"/>
                </a:lnTo>
                <a:lnTo>
                  <a:pt x="69030" y="61930"/>
                </a:lnTo>
                <a:lnTo>
                  <a:pt x="69030" y="61950"/>
                </a:lnTo>
                <a:lnTo>
                  <a:pt x="69030" y="61980"/>
                </a:lnTo>
                <a:lnTo>
                  <a:pt x="69020" y="62010"/>
                </a:lnTo>
                <a:lnTo>
                  <a:pt x="69010" y="62020"/>
                </a:lnTo>
                <a:lnTo>
                  <a:pt x="69010" y="62030"/>
                </a:lnTo>
                <a:lnTo>
                  <a:pt x="69010" y="62040"/>
                </a:lnTo>
                <a:lnTo>
                  <a:pt x="69010" y="62060"/>
                </a:lnTo>
                <a:lnTo>
                  <a:pt x="69020" y="62060"/>
                </a:lnTo>
                <a:lnTo>
                  <a:pt x="69040" y="62110"/>
                </a:lnTo>
                <a:lnTo>
                  <a:pt x="69040" y="62120"/>
                </a:lnTo>
                <a:lnTo>
                  <a:pt x="69050" y="62120"/>
                </a:lnTo>
                <a:lnTo>
                  <a:pt x="69070" y="62140"/>
                </a:lnTo>
                <a:lnTo>
                  <a:pt x="69100" y="62150"/>
                </a:lnTo>
                <a:lnTo>
                  <a:pt x="69110" y="62160"/>
                </a:lnTo>
                <a:lnTo>
                  <a:pt x="69120" y="62210"/>
                </a:lnTo>
                <a:lnTo>
                  <a:pt x="69140" y="62240"/>
                </a:lnTo>
                <a:lnTo>
                  <a:pt x="69150" y="62240"/>
                </a:lnTo>
                <a:lnTo>
                  <a:pt x="69160" y="62250"/>
                </a:lnTo>
                <a:lnTo>
                  <a:pt x="69170" y="62250"/>
                </a:lnTo>
                <a:lnTo>
                  <a:pt x="69190" y="62260"/>
                </a:lnTo>
                <a:lnTo>
                  <a:pt x="69200" y="62260"/>
                </a:lnTo>
                <a:lnTo>
                  <a:pt x="69210" y="62270"/>
                </a:lnTo>
                <a:lnTo>
                  <a:pt x="69220" y="62290"/>
                </a:lnTo>
                <a:lnTo>
                  <a:pt x="69240" y="62320"/>
                </a:lnTo>
                <a:lnTo>
                  <a:pt x="69250" y="62350"/>
                </a:lnTo>
                <a:lnTo>
                  <a:pt x="69260" y="62360"/>
                </a:lnTo>
                <a:lnTo>
                  <a:pt x="69330" y="62410"/>
                </a:lnTo>
                <a:lnTo>
                  <a:pt x="69330" y="62420"/>
                </a:lnTo>
                <a:lnTo>
                  <a:pt x="69360" y="62480"/>
                </a:lnTo>
                <a:lnTo>
                  <a:pt x="69400" y="62560"/>
                </a:lnTo>
                <a:lnTo>
                  <a:pt x="69400" y="62570"/>
                </a:lnTo>
                <a:lnTo>
                  <a:pt x="69390" y="62580"/>
                </a:lnTo>
                <a:lnTo>
                  <a:pt x="69390" y="62600"/>
                </a:lnTo>
                <a:lnTo>
                  <a:pt x="69400" y="62620"/>
                </a:lnTo>
                <a:lnTo>
                  <a:pt x="69410" y="62690"/>
                </a:lnTo>
                <a:lnTo>
                  <a:pt x="69410" y="62700"/>
                </a:lnTo>
                <a:lnTo>
                  <a:pt x="69380" y="62710"/>
                </a:lnTo>
                <a:lnTo>
                  <a:pt x="69360" y="62710"/>
                </a:lnTo>
                <a:lnTo>
                  <a:pt x="69360" y="62720"/>
                </a:lnTo>
                <a:lnTo>
                  <a:pt x="69360" y="62730"/>
                </a:lnTo>
                <a:lnTo>
                  <a:pt x="69360" y="62750"/>
                </a:lnTo>
                <a:lnTo>
                  <a:pt x="69360" y="62760"/>
                </a:lnTo>
                <a:lnTo>
                  <a:pt x="69340" y="62770"/>
                </a:lnTo>
                <a:lnTo>
                  <a:pt x="69310" y="62780"/>
                </a:lnTo>
                <a:lnTo>
                  <a:pt x="69310" y="62790"/>
                </a:lnTo>
                <a:lnTo>
                  <a:pt x="69280" y="62810"/>
                </a:lnTo>
                <a:lnTo>
                  <a:pt x="69280" y="62820"/>
                </a:lnTo>
                <a:lnTo>
                  <a:pt x="69250" y="62860"/>
                </a:lnTo>
                <a:lnTo>
                  <a:pt x="69250" y="62870"/>
                </a:lnTo>
                <a:lnTo>
                  <a:pt x="69240" y="62870"/>
                </a:lnTo>
                <a:lnTo>
                  <a:pt x="69230" y="62870"/>
                </a:lnTo>
                <a:lnTo>
                  <a:pt x="69210" y="62880"/>
                </a:lnTo>
                <a:lnTo>
                  <a:pt x="69210" y="62890"/>
                </a:lnTo>
                <a:lnTo>
                  <a:pt x="69190" y="62890"/>
                </a:lnTo>
                <a:lnTo>
                  <a:pt x="69190" y="62900"/>
                </a:lnTo>
                <a:lnTo>
                  <a:pt x="69200" y="62920"/>
                </a:lnTo>
                <a:lnTo>
                  <a:pt x="69200" y="62930"/>
                </a:lnTo>
                <a:lnTo>
                  <a:pt x="69210" y="62940"/>
                </a:lnTo>
                <a:lnTo>
                  <a:pt x="69200" y="62960"/>
                </a:lnTo>
                <a:lnTo>
                  <a:pt x="69180" y="62970"/>
                </a:lnTo>
                <a:lnTo>
                  <a:pt x="69160" y="62980"/>
                </a:lnTo>
                <a:lnTo>
                  <a:pt x="69150" y="62980"/>
                </a:lnTo>
                <a:lnTo>
                  <a:pt x="69120" y="62980"/>
                </a:lnTo>
                <a:lnTo>
                  <a:pt x="69100" y="62990"/>
                </a:lnTo>
                <a:lnTo>
                  <a:pt x="69090" y="63030"/>
                </a:lnTo>
                <a:lnTo>
                  <a:pt x="69080" y="63040"/>
                </a:lnTo>
                <a:lnTo>
                  <a:pt x="69070" y="63050"/>
                </a:lnTo>
                <a:lnTo>
                  <a:pt x="69040" y="63070"/>
                </a:lnTo>
                <a:lnTo>
                  <a:pt x="69030" y="63090"/>
                </a:lnTo>
                <a:lnTo>
                  <a:pt x="69040" y="63120"/>
                </a:lnTo>
                <a:lnTo>
                  <a:pt x="69030" y="63130"/>
                </a:lnTo>
                <a:lnTo>
                  <a:pt x="68970" y="63140"/>
                </a:lnTo>
                <a:lnTo>
                  <a:pt x="68960" y="63140"/>
                </a:lnTo>
                <a:lnTo>
                  <a:pt x="68940" y="63200"/>
                </a:lnTo>
                <a:lnTo>
                  <a:pt x="68940" y="63210"/>
                </a:lnTo>
                <a:lnTo>
                  <a:pt x="68920" y="63220"/>
                </a:lnTo>
                <a:lnTo>
                  <a:pt x="68910" y="63240"/>
                </a:lnTo>
                <a:lnTo>
                  <a:pt x="68890" y="63240"/>
                </a:lnTo>
                <a:lnTo>
                  <a:pt x="68870" y="63250"/>
                </a:lnTo>
                <a:lnTo>
                  <a:pt x="68840" y="63260"/>
                </a:lnTo>
                <a:lnTo>
                  <a:pt x="68820" y="63280"/>
                </a:lnTo>
                <a:lnTo>
                  <a:pt x="68810" y="63360"/>
                </a:lnTo>
                <a:lnTo>
                  <a:pt x="68810" y="63370"/>
                </a:lnTo>
                <a:lnTo>
                  <a:pt x="68810" y="63390"/>
                </a:lnTo>
                <a:lnTo>
                  <a:pt x="68800" y="63400"/>
                </a:lnTo>
                <a:lnTo>
                  <a:pt x="68780" y="63420"/>
                </a:lnTo>
                <a:lnTo>
                  <a:pt x="68720" y="63500"/>
                </a:lnTo>
                <a:lnTo>
                  <a:pt x="68710" y="63510"/>
                </a:lnTo>
                <a:lnTo>
                  <a:pt x="68690" y="63540"/>
                </a:lnTo>
                <a:lnTo>
                  <a:pt x="68680" y="63560"/>
                </a:lnTo>
                <a:lnTo>
                  <a:pt x="68660" y="63570"/>
                </a:lnTo>
                <a:lnTo>
                  <a:pt x="68650" y="63580"/>
                </a:lnTo>
                <a:lnTo>
                  <a:pt x="68640" y="63590"/>
                </a:lnTo>
                <a:lnTo>
                  <a:pt x="68630" y="63610"/>
                </a:lnTo>
                <a:lnTo>
                  <a:pt x="68620" y="63640"/>
                </a:lnTo>
                <a:lnTo>
                  <a:pt x="68610" y="63660"/>
                </a:lnTo>
                <a:lnTo>
                  <a:pt x="68600" y="63670"/>
                </a:lnTo>
                <a:lnTo>
                  <a:pt x="68580" y="63700"/>
                </a:lnTo>
                <a:lnTo>
                  <a:pt x="68570" y="63720"/>
                </a:lnTo>
                <a:lnTo>
                  <a:pt x="68560" y="63740"/>
                </a:lnTo>
                <a:lnTo>
                  <a:pt x="68540" y="63740"/>
                </a:lnTo>
                <a:lnTo>
                  <a:pt x="68510" y="63740"/>
                </a:lnTo>
                <a:lnTo>
                  <a:pt x="68490" y="63750"/>
                </a:lnTo>
                <a:lnTo>
                  <a:pt x="68470" y="63760"/>
                </a:lnTo>
                <a:lnTo>
                  <a:pt x="68440" y="63780"/>
                </a:lnTo>
                <a:lnTo>
                  <a:pt x="68420" y="63780"/>
                </a:lnTo>
                <a:lnTo>
                  <a:pt x="68400" y="63780"/>
                </a:lnTo>
                <a:lnTo>
                  <a:pt x="68380" y="63770"/>
                </a:lnTo>
                <a:lnTo>
                  <a:pt x="68330" y="63760"/>
                </a:lnTo>
                <a:lnTo>
                  <a:pt x="68310" y="63780"/>
                </a:lnTo>
                <a:lnTo>
                  <a:pt x="68270" y="63820"/>
                </a:lnTo>
                <a:lnTo>
                  <a:pt x="68230" y="63870"/>
                </a:lnTo>
                <a:lnTo>
                  <a:pt x="68220" y="63880"/>
                </a:lnTo>
                <a:lnTo>
                  <a:pt x="68210" y="63880"/>
                </a:lnTo>
                <a:lnTo>
                  <a:pt x="68160" y="63880"/>
                </a:lnTo>
                <a:lnTo>
                  <a:pt x="68120" y="63890"/>
                </a:lnTo>
                <a:lnTo>
                  <a:pt x="68040" y="63900"/>
                </a:lnTo>
                <a:lnTo>
                  <a:pt x="67990" y="63900"/>
                </a:lnTo>
                <a:lnTo>
                  <a:pt x="67980" y="63900"/>
                </a:lnTo>
                <a:lnTo>
                  <a:pt x="67970" y="63900"/>
                </a:lnTo>
                <a:lnTo>
                  <a:pt x="67940" y="63900"/>
                </a:lnTo>
                <a:lnTo>
                  <a:pt x="67900" y="63900"/>
                </a:lnTo>
                <a:lnTo>
                  <a:pt x="67880" y="63920"/>
                </a:lnTo>
                <a:lnTo>
                  <a:pt x="67870" y="63940"/>
                </a:lnTo>
                <a:lnTo>
                  <a:pt x="67880" y="63950"/>
                </a:lnTo>
                <a:lnTo>
                  <a:pt x="67880" y="63960"/>
                </a:lnTo>
                <a:lnTo>
                  <a:pt x="67870" y="63980"/>
                </a:lnTo>
                <a:lnTo>
                  <a:pt x="67870" y="63990"/>
                </a:lnTo>
                <a:lnTo>
                  <a:pt x="67870" y="64000"/>
                </a:lnTo>
                <a:lnTo>
                  <a:pt x="67860" y="64030"/>
                </a:lnTo>
                <a:lnTo>
                  <a:pt x="67840" y="64060"/>
                </a:lnTo>
                <a:lnTo>
                  <a:pt x="67820" y="64070"/>
                </a:lnTo>
                <a:lnTo>
                  <a:pt x="67760" y="64120"/>
                </a:lnTo>
                <a:lnTo>
                  <a:pt x="67750" y="64130"/>
                </a:lnTo>
                <a:lnTo>
                  <a:pt x="67740" y="64150"/>
                </a:lnTo>
                <a:lnTo>
                  <a:pt x="67740" y="64160"/>
                </a:lnTo>
                <a:lnTo>
                  <a:pt x="67730" y="64180"/>
                </a:lnTo>
                <a:lnTo>
                  <a:pt x="67720" y="64210"/>
                </a:lnTo>
                <a:lnTo>
                  <a:pt x="67690" y="64250"/>
                </a:lnTo>
                <a:lnTo>
                  <a:pt x="67680" y="64260"/>
                </a:lnTo>
                <a:lnTo>
                  <a:pt x="67670" y="64270"/>
                </a:lnTo>
                <a:lnTo>
                  <a:pt x="67660" y="64270"/>
                </a:lnTo>
                <a:lnTo>
                  <a:pt x="67640" y="64270"/>
                </a:lnTo>
                <a:lnTo>
                  <a:pt x="67630" y="64270"/>
                </a:lnTo>
                <a:lnTo>
                  <a:pt x="67620" y="64270"/>
                </a:lnTo>
                <a:lnTo>
                  <a:pt x="67590" y="64280"/>
                </a:lnTo>
                <a:lnTo>
                  <a:pt x="67560" y="64290"/>
                </a:lnTo>
                <a:lnTo>
                  <a:pt x="67550" y="64300"/>
                </a:lnTo>
                <a:lnTo>
                  <a:pt x="67540" y="64320"/>
                </a:lnTo>
                <a:lnTo>
                  <a:pt x="67520" y="64350"/>
                </a:lnTo>
                <a:lnTo>
                  <a:pt x="67490" y="64380"/>
                </a:lnTo>
                <a:lnTo>
                  <a:pt x="67470" y="64380"/>
                </a:lnTo>
                <a:lnTo>
                  <a:pt x="67450" y="64410"/>
                </a:lnTo>
                <a:lnTo>
                  <a:pt x="67440" y="64440"/>
                </a:lnTo>
                <a:lnTo>
                  <a:pt x="67440" y="64470"/>
                </a:lnTo>
                <a:lnTo>
                  <a:pt x="67440" y="64500"/>
                </a:lnTo>
                <a:lnTo>
                  <a:pt x="67450" y="64540"/>
                </a:lnTo>
                <a:lnTo>
                  <a:pt x="67440" y="64550"/>
                </a:lnTo>
                <a:lnTo>
                  <a:pt x="67440" y="64560"/>
                </a:lnTo>
                <a:lnTo>
                  <a:pt x="67430" y="64580"/>
                </a:lnTo>
                <a:lnTo>
                  <a:pt x="67430" y="64590"/>
                </a:lnTo>
                <a:lnTo>
                  <a:pt x="67420" y="64590"/>
                </a:lnTo>
                <a:lnTo>
                  <a:pt x="67420" y="64600"/>
                </a:lnTo>
                <a:lnTo>
                  <a:pt x="67310" y="64690"/>
                </a:lnTo>
                <a:lnTo>
                  <a:pt x="67300" y="64690"/>
                </a:lnTo>
                <a:lnTo>
                  <a:pt x="67300" y="64700"/>
                </a:lnTo>
                <a:lnTo>
                  <a:pt x="67280" y="64730"/>
                </a:lnTo>
                <a:lnTo>
                  <a:pt x="67280" y="64740"/>
                </a:lnTo>
                <a:lnTo>
                  <a:pt x="67270" y="64750"/>
                </a:lnTo>
                <a:lnTo>
                  <a:pt x="67240" y="64840"/>
                </a:lnTo>
                <a:lnTo>
                  <a:pt x="67220" y="64890"/>
                </a:lnTo>
                <a:lnTo>
                  <a:pt x="67190" y="64970"/>
                </a:lnTo>
                <a:lnTo>
                  <a:pt x="67190" y="64980"/>
                </a:lnTo>
                <a:lnTo>
                  <a:pt x="67190" y="65020"/>
                </a:lnTo>
                <a:lnTo>
                  <a:pt x="67180" y="65030"/>
                </a:lnTo>
                <a:lnTo>
                  <a:pt x="67180" y="65050"/>
                </a:lnTo>
                <a:lnTo>
                  <a:pt x="67170" y="65090"/>
                </a:lnTo>
                <a:lnTo>
                  <a:pt x="67170" y="65110"/>
                </a:lnTo>
                <a:lnTo>
                  <a:pt x="67160" y="65120"/>
                </a:lnTo>
                <a:lnTo>
                  <a:pt x="67120" y="65210"/>
                </a:lnTo>
                <a:lnTo>
                  <a:pt x="67110" y="65210"/>
                </a:lnTo>
                <a:lnTo>
                  <a:pt x="67110" y="65220"/>
                </a:lnTo>
                <a:lnTo>
                  <a:pt x="67080" y="65250"/>
                </a:lnTo>
                <a:lnTo>
                  <a:pt x="67080" y="65260"/>
                </a:lnTo>
                <a:lnTo>
                  <a:pt x="67080" y="65270"/>
                </a:lnTo>
                <a:lnTo>
                  <a:pt x="67040" y="65350"/>
                </a:lnTo>
                <a:lnTo>
                  <a:pt x="67040" y="65360"/>
                </a:lnTo>
                <a:lnTo>
                  <a:pt x="67040" y="65370"/>
                </a:lnTo>
                <a:lnTo>
                  <a:pt x="67020" y="65480"/>
                </a:lnTo>
                <a:lnTo>
                  <a:pt x="67020" y="65490"/>
                </a:lnTo>
                <a:lnTo>
                  <a:pt x="67010" y="65510"/>
                </a:lnTo>
                <a:lnTo>
                  <a:pt x="67010" y="65540"/>
                </a:lnTo>
                <a:lnTo>
                  <a:pt x="67000" y="65600"/>
                </a:lnTo>
                <a:lnTo>
                  <a:pt x="66970" y="65630"/>
                </a:lnTo>
                <a:lnTo>
                  <a:pt x="66940" y="65660"/>
                </a:lnTo>
                <a:lnTo>
                  <a:pt x="66900" y="65680"/>
                </a:lnTo>
                <a:lnTo>
                  <a:pt x="66870" y="65700"/>
                </a:lnTo>
                <a:lnTo>
                  <a:pt x="66830" y="65710"/>
                </a:lnTo>
                <a:lnTo>
                  <a:pt x="66810" y="65750"/>
                </a:lnTo>
                <a:lnTo>
                  <a:pt x="66820" y="65750"/>
                </a:lnTo>
                <a:lnTo>
                  <a:pt x="66820" y="65760"/>
                </a:lnTo>
                <a:lnTo>
                  <a:pt x="66810" y="65760"/>
                </a:lnTo>
                <a:lnTo>
                  <a:pt x="66810" y="65750"/>
                </a:lnTo>
                <a:lnTo>
                  <a:pt x="66600" y="65710"/>
                </a:lnTo>
                <a:lnTo>
                  <a:pt x="66420" y="65650"/>
                </a:lnTo>
                <a:lnTo>
                  <a:pt x="66080" y="65460"/>
                </a:lnTo>
                <a:lnTo>
                  <a:pt x="65890" y="65550"/>
                </a:lnTo>
                <a:lnTo>
                  <a:pt x="65630" y="65650"/>
                </a:lnTo>
                <a:lnTo>
                  <a:pt x="65310" y="65750"/>
                </a:lnTo>
                <a:lnTo>
                  <a:pt x="65010" y="65920"/>
                </a:lnTo>
                <a:lnTo>
                  <a:pt x="64770" y="66170"/>
                </a:lnTo>
                <a:lnTo>
                  <a:pt x="64660" y="66240"/>
                </a:lnTo>
                <a:lnTo>
                  <a:pt x="64630" y="66270"/>
                </a:lnTo>
                <a:lnTo>
                  <a:pt x="64590" y="66330"/>
                </a:lnTo>
                <a:lnTo>
                  <a:pt x="64480" y="66480"/>
                </a:lnTo>
                <a:lnTo>
                  <a:pt x="64320" y="66660"/>
                </a:lnTo>
                <a:lnTo>
                  <a:pt x="64070" y="66550"/>
                </a:lnTo>
                <a:lnTo>
                  <a:pt x="63830" y="66520"/>
                </a:lnTo>
                <a:lnTo>
                  <a:pt x="63590" y="66530"/>
                </a:lnTo>
                <a:lnTo>
                  <a:pt x="63120" y="66640"/>
                </a:lnTo>
                <a:lnTo>
                  <a:pt x="62970" y="66640"/>
                </a:lnTo>
                <a:lnTo>
                  <a:pt x="62900" y="66680"/>
                </a:lnTo>
                <a:lnTo>
                  <a:pt x="62840" y="66730"/>
                </a:lnTo>
                <a:lnTo>
                  <a:pt x="62480" y="66590"/>
                </a:lnTo>
                <a:lnTo>
                  <a:pt x="61990" y="66390"/>
                </a:lnTo>
                <a:lnTo>
                  <a:pt x="61980" y="66070"/>
                </a:lnTo>
                <a:lnTo>
                  <a:pt x="62040" y="65800"/>
                </a:lnTo>
                <a:lnTo>
                  <a:pt x="61900" y="65500"/>
                </a:lnTo>
                <a:lnTo>
                  <a:pt x="61750" y="65470"/>
                </a:lnTo>
                <a:lnTo>
                  <a:pt x="61520" y="65430"/>
                </a:lnTo>
                <a:lnTo>
                  <a:pt x="61220" y="65320"/>
                </a:lnTo>
                <a:lnTo>
                  <a:pt x="61120" y="65310"/>
                </a:lnTo>
                <a:lnTo>
                  <a:pt x="61070" y="65300"/>
                </a:lnTo>
                <a:lnTo>
                  <a:pt x="61080" y="65300"/>
                </a:lnTo>
                <a:lnTo>
                  <a:pt x="61120" y="65060"/>
                </a:lnTo>
                <a:lnTo>
                  <a:pt x="61070" y="64800"/>
                </a:lnTo>
                <a:lnTo>
                  <a:pt x="61070" y="64580"/>
                </a:lnTo>
                <a:lnTo>
                  <a:pt x="60520" y="64630"/>
                </a:lnTo>
                <a:lnTo>
                  <a:pt x="60250" y="64630"/>
                </a:lnTo>
                <a:lnTo>
                  <a:pt x="59850" y="64610"/>
                </a:lnTo>
                <a:lnTo>
                  <a:pt x="59600" y="64570"/>
                </a:lnTo>
                <a:lnTo>
                  <a:pt x="59470" y="64530"/>
                </a:lnTo>
                <a:lnTo>
                  <a:pt x="59340" y="64490"/>
                </a:lnTo>
                <a:lnTo>
                  <a:pt x="58860" y="64350"/>
                </a:lnTo>
                <a:lnTo>
                  <a:pt x="58850" y="64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