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N'Djamena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N'Djam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00" y="69220"/>
                </a:moveTo>
                <a:lnTo>
                  <a:pt x="29120" y="69200"/>
                </a:lnTo>
                <a:lnTo>
                  <a:pt x="29300" y="69110"/>
                </a:lnTo>
                <a:lnTo>
                  <a:pt x="29600" y="69060"/>
                </a:lnTo>
                <a:lnTo>
                  <a:pt x="29670" y="69060"/>
                </a:lnTo>
                <a:lnTo>
                  <a:pt x="29820" y="69060"/>
                </a:lnTo>
                <a:lnTo>
                  <a:pt x="29870" y="69090"/>
                </a:lnTo>
                <a:lnTo>
                  <a:pt x="29900" y="69090"/>
                </a:lnTo>
                <a:lnTo>
                  <a:pt x="30050" y="69170"/>
                </a:lnTo>
                <a:lnTo>
                  <a:pt x="30130" y="69240"/>
                </a:lnTo>
                <a:lnTo>
                  <a:pt x="30210" y="69310"/>
                </a:lnTo>
                <a:lnTo>
                  <a:pt x="30260" y="69350"/>
                </a:lnTo>
                <a:lnTo>
                  <a:pt x="30320" y="69400"/>
                </a:lnTo>
                <a:lnTo>
                  <a:pt x="30400" y="69490"/>
                </a:lnTo>
                <a:lnTo>
                  <a:pt x="30440" y="69530"/>
                </a:lnTo>
                <a:lnTo>
                  <a:pt x="30490" y="69610"/>
                </a:lnTo>
                <a:lnTo>
                  <a:pt x="30530" y="69700"/>
                </a:lnTo>
                <a:lnTo>
                  <a:pt x="30560" y="69850"/>
                </a:lnTo>
                <a:lnTo>
                  <a:pt x="30530" y="70000"/>
                </a:lnTo>
                <a:lnTo>
                  <a:pt x="30490" y="70060"/>
                </a:lnTo>
                <a:lnTo>
                  <a:pt x="30460" y="70080"/>
                </a:lnTo>
                <a:lnTo>
                  <a:pt x="30410" y="70140"/>
                </a:lnTo>
                <a:lnTo>
                  <a:pt x="30340" y="70210"/>
                </a:lnTo>
                <a:lnTo>
                  <a:pt x="30310" y="70240"/>
                </a:lnTo>
                <a:lnTo>
                  <a:pt x="30240" y="70270"/>
                </a:lnTo>
                <a:lnTo>
                  <a:pt x="30130" y="70300"/>
                </a:lnTo>
                <a:lnTo>
                  <a:pt x="30100" y="70310"/>
                </a:lnTo>
                <a:lnTo>
                  <a:pt x="30060" y="70310"/>
                </a:lnTo>
                <a:lnTo>
                  <a:pt x="30060" y="70320"/>
                </a:lnTo>
                <a:lnTo>
                  <a:pt x="30060" y="70310"/>
                </a:lnTo>
                <a:lnTo>
                  <a:pt x="30050" y="70290"/>
                </a:lnTo>
                <a:lnTo>
                  <a:pt x="30040" y="70280"/>
                </a:lnTo>
                <a:lnTo>
                  <a:pt x="30010" y="70260"/>
                </a:lnTo>
                <a:lnTo>
                  <a:pt x="30000" y="70260"/>
                </a:lnTo>
                <a:lnTo>
                  <a:pt x="29980" y="70260"/>
                </a:lnTo>
                <a:lnTo>
                  <a:pt x="29920" y="70250"/>
                </a:lnTo>
                <a:lnTo>
                  <a:pt x="29910" y="70250"/>
                </a:lnTo>
                <a:lnTo>
                  <a:pt x="29880" y="70230"/>
                </a:lnTo>
                <a:lnTo>
                  <a:pt x="29870" y="70210"/>
                </a:lnTo>
                <a:lnTo>
                  <a:pt x="29870" y="70200"/>
                </a:lnTo>
                <a:lnTo>
                  <a:pt x="29860" y="70190"/>
                </a:lnTo>
                <a:lnTo>
                  <a:pt x="29870" y="70140"/>
                </a:lnTo>
                <a:lnTo>
                  <a:pt x="29870" y="70120"/>
                </a:lnTo>
                <a:lnTo>
                  <a:pt x="29880" y="70120"/>
                </a:lnTo>
                <a:lnTo>
                  <a:pt x="29890" y="70110"/>
                </a:lnTo>
                <a:lnTo>
                  <a:pt x="29910" y="70080"/>
                </a:lnTo>
                <a:lnTo>
                  <a:pt x="29920" y="70040"/>
                </a:lnTo>
                <a:lnTo>
                  <a:pt x="29910" y="70010"/>
                </a:lnTo>
                <a:lnTo>
                  <a:pt x="29900" y="69970"/>
                </a:lnTo>
                <a:lnTo>
                  <a:pt x="29880" y="69940"/>
                </a:lnTo>
                <a:lnTo>
                  <a:pt x="29870" y="69930"/>
                </a:lnTo>
                <a:lnTo>
                  <a:pt x="29860" y="69910"/>
                </a:lnTo>
                <a:lnTo>
                  <a:pt x="29820" y="69900"/>
                </a:lnTo>
                <a:lnTo>
                  <a:pt x="29810" y="69900"/>
                </a:lnTo>
                <a:lnTo>
                  <a:pt x="29830" y="69840"/>
                </a:lnTo>
                <a:lnTo>
                  <a:pt x="29860" y="69800"/>
                </a:lnTo>
                <a:lnTo>
                  <a:pt x="29800" y="69750"/>
                </a:lnTo>
                <a:lnTo>
                  <a:pt x="29750" y="69710"/>
                </a:lnTo>
                <a:lnTo>
                  <a:pt x="29650" y="69670"/>
                </a:lnTo>
                <a:lnTo>
                  <a:pt x="29560" y="69680"/>
                </a:lnTo>
                <a:lnTo>
                  <a:pt x="29550" y="69680"/>
                </a:lnTo>
                <a:lnTo>
                  <a:pt x="29460" y="69750"/>
                </a:lnTo>
                <a:lnTo>
                  <a:pt x="29400" y="69760"/>
                </a:lnTo>
                <a:lnTo>
                  <a:pt x="29370" y="69740"/>
                </a:lnTo>
                <a:lnTo>
                  <a:pt x="29320" y="69700"/>
                </a:lnTo>
                <a:lnTo>
                  <a:pt x="29200" y="69550"/>
                </a:lnTo>
                <a:lnTo>
                  <a:pt x="29110" y="69490"/>
                </a:lnTo>
                <a:lnTo>
                  <a:pt x="29060" y="69460"/>
                </a:lnTo>
                <a:lnTo>
                  <a:pt x="29040" y="69430"/>
                </a:lnTo>
                <a:lnTo>
                  <a:pt x="29030" y="69420"/>
                </a:lnTo>
                <a:lnTo>
                  <a:pt x="29010" y="69340"/>
                </a:lnTo>
                <a:lnTo>
                  <a:pt x="29040" y="69310"/>
                </a:lnTo>
                <a:lnTo>
                  <a:pt x="29080" y="69300"/>
                </a:lnTo>
                <a:lnTo>
                  <a:pt x="29100" y="69270"/>
                </a:lnTo>
                <a:lnTo>
                  <a:pt x="29100" y="6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