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Moyen-Chari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Moyen-Ch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40" y="92340"/>
                </a:moveTo>
                <a:lnTo>
                  <a:pt x="47140" y="92330"/>
                </a:lnTo>
                <a:lnTo>
                  <a:pt x="47090" y="92160"/>
                </a:lnTo>
                <a:lnTo>
                  <a:pt x="47070" y="92090"/>
                </a:lnTo>
                <a:lnTo>
                  <a:pt x="47040" y="92030"/>
                </a:lnTo>
                <a:lnTo>
                  <a:pt x="47040" y="91990"/>
                </a:lnTo>
                <a:lnTo>
                  <a:pt x="47030" y="91970"/>
                </a:lnTo>
                <a:lnTo>
                  <a:pt x="47020" y="91900"/>
                </a:lnTo>
                <a:lnTo>
                  <a:pt x="47000" y="91790"/>
                </a:lnTo>
                <a:lnTo>
                  <a:pt x="46980" y="91700"/>
                </a:lnTo>
                <a:lnTo>
                  <a:pt x="46970" y="91650"/>
                </a:lnTo>
                <a:lnTo>
                  <a:pt x="46950" y="91520"/>
                </a:lnTo>
                <a:lnTo>
                  <a:pt x="46940" y="91500"/>
                </a:lnTo>
                <a:lnTo>
                  <a:pt x="46900" y="91320"/>
                </a:lnTo>
                <a:lnTo>
                  <a:pt x="46900" y="91290"/>
                </a:lnTo>
                <a:lnTo>
                  <a:pt x="46900" y="91250"/>
                </a:lnTo>
                <a:lnTo>
                  <a:pt x="46890" y="91170"/>
                </a:lnTo>
                <a:lnTo>
                  <a:pt x="46890" y="91080"/>
                </a:lnTo>
                <a:lnTo>
                  <a:pt x="46890" y="91020"/>
                </a:lnTo>
                <a:lnTo>
                  <a:pt x="46920" y="90930"/>
                </a:lnTo>
                <a:lnTo>
                  <a:pt x="46950" y="90830"/>
                </a:lnTo>
                <a:lnTo>
                  <a:pt x="46950" y="90770"/>
                </a:lnTo>
                <a:lnTo>
                  <a:pt x="46950" y="90590"/>
                </a:lnTo>
                <a:lnTo>
                  <a:pt x="46890" y="90390"/>
                </a:lnTo>
                <a:lnTo>
                  <a:pt x="46860" y="90330"/>
                </a:lnTo>
                <a:lnTo>
                  <a:pt x="46820" y="90280"/>
                </a:lnTo>
                <a:lnTo>
                  <a:pt x="46760" y="90170"/>
                </a:lnTo>
                <a:lnTo>
                  <a:pt x="46750" y="90130"/>
                </a:lnTo>
                <a:lnTo>
                  <a:pt x="46680" y="89870"/>
                </a:lnTo>
                <a:lnTo>
                  <a:pt x="46680" y="89790"/>
                </a:lnTo>
                <a:lnTo>
                  <a:pt x="46680" y="89770"/>
                </a:lnTo>
                <a:lnTo>
                  <a:pt x="46670" y="89720"/>
                </a:lnTo>
                <a:lnTo>
                  <a:pt x="46670" y="89640"/>
                </a:lnTo>
                <a:lnTo>
                  <a:pt x="46650" y="89560"/>
                </a:lnTo>
                <a:lnTo>
                  <a:pt x="46650" y="89540"/>
                </a:lnTo>
                <a:lnTo>
                  <a:pt x="46640" y="89520"/>
                </a:lnTo>
                <a:lnTo>
                  <a:pt x="46610" y="89450"/>
                </a:lnTo>
                <a:lnTo>
                  <a:pt x="46590" y="89420"/>
                </a:lnTo>
                <a:lnTo>
                  <a:pt x="46570" y="89410"/>
                </a:lnTo>
                <a:lnTo>
                  <a:pt x="46540" y="89410"/>
                </a:lnTo>
                <a:lnTo>
                  <a:pt x="46520" y="89400"/>
                </a:lnTo>
                <a:lnTo>
                  <a:pt x="46490" y="89370"/>
                </a:lnTo>
                <a:lnTo>
                  <a:pt x="46480" y="89370"/>
                </a:lnTo>
                <a:lnTo>
                  <a:pt x="46470" y="89370"/>
                </a:lnTo>
                <a:lnTo>
                  <a:pt x="46400" y="89340"/>
                </a:lnTo>
                <a:lnTo>
                  <a:pt x="46370" y="89280"/>
                </a:lnTo>
                <a:lnTo>
                  <a:pt x="46360" y="89250"/>
                </a:lnTo>
                <a:lnTo>
                  <a:pt x="46350" y="89240"/>
                </a:lnTo>
                <a:lnTo>
                  <a:pt x="46330" y="89170"/>
                </a:lnTo>
                <a:lnTo>
                  <a:pt x="46320" y="89160"/>
                </a:lnTo>
                <a:lnTo>
                  <a:pt x="46300" y="89050"/>
                </a:lnTo>
                <a:lnTo>
                  <a:pt x="46290" y="88990"/>
                </a:lnTo>
                <a:lnTo>
                  <a:pt x="46290" y="88970"/>
                </a:lnTo>
                <a:lnTo>
                  <a:pt x="46280" y="88930"/>
                </a:lnTo>
                <a:lnTo>
                  <a:pt x="46260" y="88900"/>
                </a:lnTo>
                <a:lnTo>
                  <a:pt x="46250" y="88870"/>
                </a:lnTo>
                <a:lnTo>
                  <a:pt x="46240" y="88820"/>
                </a:lnTo>
                <a:lnTo>
                  <a:pt x="46240" y="88810"/>
                </a:lnTo>
                <a:lnTo>
                  <a:pt x="46240" y="88800"/>
                </a:lnTo>
                <a:lnTo>
                  <a:pt x="46250" y="88750"/>
                </a:lnTo>
                <a:lnTo>
                  <a:pt x="46250" y="88570"/>
                </a:lnTo>
                <a:lnTo>
                  <a:pt x="46240" y="88520"/>
                </a:lnTo>
                <a:lnTo>
                  <a:pt x="46250" y="88500"/>
                </a:lnTo>
                <a:lnTo>
                  <a:pt x="46250" y="88490"/>
                </a:lnTo>
                <a:lnTo>
                  <a:pt x="46260" y="88420"/>
                </a:lnTo>
                <a:lnTo>
                  <a:pt x="46270" y="88400"/>
                </a:lnTo>
                <a:lnTo>
                  <a:pt x="46290" y="88340"/>
                </a:lnTo>
                <a:lnTo>
                  <a:pt x="46290" y="88310"/>
                </a:lnTo>
                <a:lnTo>
                  <a:pt x="46300" y="88290"/>
                </a:lnTo>
                <a:lnTo>
                  <a:pt x="46310" y="88270"/>
                </a:lnTo>
                <a:lnTo>
                  <a:pt x="46310" y="88250"/>
                </a:lnTo>
                <a:lnTo>
                  <a:pt x="46310" y="88230"/>
                </a:lnTo>
                <a:lnTo>
                  <a:pt x="46310" y="88130"/>
                </a:lnTo>
                <a:lnTo>
                  <a:pt x="46300" y="88090"/>
                </a:lnTo>
                <a:lnTo>
                  <a:pt x="46290" y="88070"/>
                </a:lnTo>
                <a:lnTo>
                  <a:pt x="46260" y="88030"/>
                </a:lnTo>
                <a:lnTo>
                  <a:pt x="46210" y="88000"/>
                </a:lnTo>
                <a:lnTo>
                  <a:pt x="46130" y="87880"/>
                </a:lnTo>
                <a:lnTo>
                  <a:pt x="46120" y="87850"/>
                </a:lnTo>
                <a:lnTo>
                  <a:pt x="46110" y="87820"/>
                </a:lnTo>
                <a:lnTo>
                  <a:pt x="46100" y="87820"/>
                </a:lnTo>
                <a:lnTo>
                  <a:pt x="46090" y="87810"/>
                </a:lnTo>
                <a:lnTo>
                  <a:pt x="46080" y="87810"/>
                </a:lnTo>
                <a:lnTo>
                  <a:pt x="46080" y="87800"/>
                </a:lnTo>
                <a:lnTo>
                  <a:pt x="46070" y="87780"/>
                </a:lnTo>
                <a:lnTo>
                  <a:pt x="46050" y="87720"/>
                </a:lnTo>
                <a:lnTo>
                  <a:pt x="46030" y="87640"/>
                </a:lnTo>
                <a:lnTo>
                  <a:pt x="46020" y="87590"/>
                </a:lnTo>
                <a:lnTo>
                  <a:pt x="46010" y="87560"/>
                </a:lnTo>
                <a:lnTo>
                  <a:pt x="46000" y="87540"/>
                </a:lnTo>
                <a:lnTo>
                  <a:pt x="45980" y="87480"/>
                </a:lnTo>
                <a:lnTo>
                  <a:pt x="45980" y="87470"/>
                </a:lnTo>
                <a:lnTo>
                  <a:pt x="45970" y="87460"/>
                </a:lnTo>
                <a:lnTo>
                  <a:pt x="45960" y="87400"/>
                </a:lnTo>
                <a:lnTo>
                  <a:pt x="45960" y="87370"/>
                </a:lnTo>
                <a:lnTo>
                  <a:pt x="45960" y="87350"/>
                </a:lnTo>
                <a:lnTo>
                  <a:pt x="45950" y="87220"/>
                </a:lnTo>
                <a:lnTo>
                  <a:pt x="45950" y="87180"/>
                </a:lnTo>
                <a:lnTo>
                  <a:pt x="45950" y="87170"/>
                </a:lnTo>
                <a:lnTo>
                  <a:pt x="45970" y="87120"/>
                </a:lnTo>
                <a:lnTo>
                  <a:pt x="45990" y="87110"/>
                </a:lnTo>
                <a:lnTo>
                  <a:pt x="46020" y="87070"/>
                </a:lnTo>
                <a:lnTo>
                  <a:pt x="46030" y="87050"/>
                </a:lnTo>
                <a:lnTo>
                  <a:pt x="46070" y="87000"/>
                </a:lnTo>
                <a:lnTo>
                  <a:pt x="46090" y="86990"/>
                </a:lnTo>
                <a:lnTo>
                  <a:pt x="46100" y="86970"/>
                </a:lnTo>
                <a:lnTo>
                  <a:pt x="46120" y="86960"/>
                </a:lnTo>
                <a:lnTo>
                  <a:pt x="46220" y="86910"/>
                </a:lnTo>
                <a:lnTo>
                  <a:pt x="46380" y="86860"/>
                </a:lnTo>
                <a:lnTo>
                  <a:pt x="46430" y="86850"/>
                </a:lnTo>
                <a:lnTo>
                  <a:pt x="46470" y="86840"/>
                </a:lnTo>
                <a:lnTo>
                  <a:pt x="46530" y="86830"/>
                </a:lnTo>
                <a:lnTo>
                  <a:pt x="46560" y="86800"/>
                </a:lnTo>
                <a:lnTo>
                  <a:pt x="46570" y="86790"/>
                </a:lnTo>
                <a:lnTo>
                  <a:pt x="46580" y="86770"/>
                </a:lnTo>
                <a:lnTo>
                  <a:pt x="46640" y="86700"/>
                </a:lnTo>
                <a:lnTo>
                  <a:pt x="46650" y="86690"/>
                </a:lnTo>
                <a:lnTo>
                  <a:pt x="46670" y="86670"/>
                </a:lnTo>
                <a:lnTo>
                  <a:pt x="46780" y="86520"/>
                </a:lnTo>
                <a:lnTo>
                  <a:pt x="46800" y="86480"/>
                </a:lnTo>
                <a:lnTo>
                  <a:pt x="46820" y="86440"/>
                </a:lnTo>
                <a:lnTo>
                  <a:pt x="46890" y="86330"/>
                </a:lnTo>
                <a:lnTo>
                  <a:pt x="47000" y="86160"/>
                </a:lnTo>
                <a:lnTo>
                  <a:pt x="47030" y="86100"/>
                </a:lnTo>
                <a:lnTo>
                  <a:pt x="47060" y="86050"/>
                </a:lnTo>
                <a:lnTo>
                  <a:pt x="47070" y="85970"/>
                </a:lnTo>
                <a:lnTo>
                  <a:pt x="46980" y="85970"/>
                </a:lnTo>
                <a:lnTo>
                  <a:pt x="46930" y="85960"/>
                </a:lnTo>
                <a:lnTo>
                  <a:pt x="46870" y="85960"/>
                </a:lnTo>
                <a:lnTo>
                  <a:pt x="46810" y="85950"/>
                </a:lnTo>
                <a:lnTo>
                  <a:pt x="46760" y="85950"/>
                </a:lnTo>
                <a:lnTo>
                  <a:pt x="46730" y="85940"/>
                </a:lnTo>
                <a:lnTo>
                  <a:pt x="46650" y="85930"/>
                </a:lnTo>
                <a:lnTo>
                  <a:pt x="46590" y="85910"/>
                </a:lnTo>
                <a:lnTo>
                  <a:pt x="46540" y="85910"/>
                </a:lnTo>
                <a:lnTo>
                  <a:pt x="46480" y="85900"/>
                </a:lnTo>
                <a:lnTo>
                  <a:pt x="46460" y="85900"/>
                </a:lnTo>
                <a:lnTo>
                  <a:pt x="46280" y="85890"/>
                </a:lnTo>
                <a:lnTo>
                  <a:pt x="46230" y="85870"/>
                </a:lnTo>
                <a:lnTo>
                  <a:pt x="46170" y="85860"/>
                </a:lnTo>
                <a:lnTo>
                  <a:pt x="46050" y="85840"/>
                </a:lnTo>
                <a:lnTo>
                  <a:pt x="46040" y="85840"/>
                </a:lnTo>
                <a:lnTo>
                  <a:pt x="46030" y="85840"/>
                </a:lnTo>
                <a:lnTo>
                  <a:pt x="45990" y="85820"/>
                </a:lnTo>
                <a:lnTo>
                  <a:pt x="45940" y="85740"/>
                </a:lnTo>
                <a:lnTo>
                  <a:pt x="45910" y="85720"/>
                </a:lnTo>
                <a:lnTo>
                  <a:pt x="45800" y="85670"/>
                </a:lnTo>
                <a:lnTo>
                  <a:pt x="45790" y="85670"/>
                </a:lnTo>
                <a:lnTo>
                  <a:pt x="45720" y="85640"/>
                </a:lnTo>
                <a:lnTo>
                  <a:pt x="45660" y="85610"/>
                </a:lnTo>
                <a:lnTo>
                  <a:pt x="45560" y="85550"/>
                </a:lnTo>
                <a:lnTo>
                  <a:pt x="45390" y="85470"/>
                </a:lnTo>
                <a:lnTo>
                  <a:pt x="45160" y="85350"/>
                </a:lnTo>
                <a:lnTo>
                  <a:pt x="45120" y="85330"/>
                </a:lnTo>
                <a:lnTo>
                  <a:pt x="45110" y="85330"/>
                </a:lnTo>
                <a:lnTo>
                  <a:pt x="45080" y="85320"/>
                </a:lnTo>
                <a:lnTo>
                  <a:pt x="45070" y="85320"/>
                </a:lnTo>
                <a:lnTo>
                  <a:pt x="45020" y="85310"/>
                </a:lnTo>
                <a:lnTo>
                  <a:pt x="45020" y="85290"/>
                </a:lnTo>
                <a:lnTo>
                  <a:pt x="45010" y="85240"/>
                </a:lnTo>
                <a:lnTo>
                  <a:pt x="44990" y="85140"/>
                </a:lnTo>
                <a:lnTo>
                  <a:pt x="44970" y="85110"/>
                </a:lnTo>
                <a:lnTo>
                  <a:pt x="44960" y="85080"/>
                </a:lnTo>
                <a:lnTo>
                  <a:pt x="44950" y="85060"/>
                </a:lnTo>
                <a:lnTo>
                  <a:pt x="44950" y="85050"/>
                </a:lnTo>
                <a:lnTo>
                  <a:pt x="44950" y="85040"/>
                </a:lnTo>
                <a:lnTo>
                  <a:pt x="44940" y="85020"/>
                </a:lnTo>
                <a:lnTo>
                  <a:pt x="44900" y="84940"/>
                </a:lnTo>
                <a:lnTo>
                  <a:pt x="44890" y="84910"/>
                </a:lnTo>
                <a:lnTo>
                  <a:pt x="44870" y="84880"/>
                </a:lnTo>
                <a:lnTo>
                  <a:pt x="44870" y="84870"/>
                </a:lnTo>
                <a:lnTo>
                  <a:pt x="44850" y="84840"/>
                </a:lnTo>
                <a:lnTo>
                  <a:pt x="44820" y="84770"/>
                </a:lnTo>
                <a:lnTo>
                  <a:pt x="44770" y="84680"/>
                </a:lnTo>
                <a:lnTo>
                  <a:pt x="44750" y="84630"/>
                </a:lnTo>
                <a:lnTo>
                  <a:pt x="44680" y="84530"/>
                </a:lnTo>
                <a:lnTo>
                  <a:pt x="44650" y="84510"/>
                </a:lnTo>
                <a:lnTo>
                  <a:pt x="44610" y="84510"/>
                </a:lnTo>
                <a:lnTo>
                  <a:pt x="44590" y="84500"/>
                </a:lnTo>
                <a:lnTo>
                  <a:pt x="44570" y="84500"/>
                </a:lnTo>
                <a:lnTo>
                  <a:pt x="44540" y="84480"/>
                </a:lnTo>
                <a:lnTo>
                  <a:pt x="44490" y="84490"/>
                </a:lnTo>
                <a:lnTo>
                  <a:pt x="44460" y="84490"/>
                </a:lnTo>
                <a:lnTo>
                  <a:pt x="44450" y="84480"/>
                </a:lnTo>
                <a:lnTo>
                  <a:pt x="44440" y="84480"/>
                </a:lnTo>
                <a:lnTo>
                  <a:pt x="44410" y="84480"/>
                </a:lnTo>
                <a:lnTo>
                  <a:pt x="44390" y="84480"/>
                </a:lnTo>
                <a:lnTo>
                  <a:pt x="44310" y="84470"/>
                </a:lnTo>
                <a:lnTo>
                  <a:pt x="44260" y="84460"/>
                </a:lnTo>
                <a:lnTo>
                  <a:pt x="44200" y="84470"/>
                </a:lnTo>
                <a:lnTo>
                  <a:pt x="44190" y="84470"/>
                </a:lnTo>
                <a:lnTo>
                  <a:pt x="44160" y="84460"/>
                </a:lnTo>
                <a:lnTo>
                  <a:pt x="44150" y="84460"/>
                </a:lnTo>
                <a:lnTo>
                  <a:pt x="44110" y="84340"/>
                </a:lnTo>
                <a:lnTo>
                  <a:pt x="44030" y="84160"/>
                </a:lnTo>
                <a:lnTo>
                  <a:pt x="43900" y="83940"/>
                </a:lnTo>
                <a:lnTo>
                  <a:pt x="43770" y="83800"/>
                </a:lnTo>
                <a:lnTo>
                  <a:pt x="43540" y="83640"/>
                </a:lnTo>
                <a:lnTo>
                  <a:pt x="43600" y="83560"/>
                </a:lnTo>
                <a:lnTo>
                  <a:pt x="43650" y="83490"/>
                </a:lnTo>
                <a:lnTo>
                  <a:pt x="43740" y="83220"/>
                </a:lnTo>
                <a:lnTo>
                  <a:pt x="43750" y="83210"/>
                </a:lnTo>
                <a:lnTo>
                  <a:pt x="43750" y="83200"/>
                </a:lnTo>
                <a:lnTo>
                  <a:pt x="44450" y="82470"/>
                </a:lnTo>
                <a:lnTo>
                  <a:pt x="44170" y="82180"/>
                </a:lnTo>
                <a:lnTo>
                  <a:pt x="44140" y="82150"/>
                </a:lnTo>
                <a:lnTo>
                  <a:pt x="44130" y="82140"/>
                </a:lnTo>
                <a:lnTo>
                  <a:pt x="43980" y="82040"/>
                </a:lnTo>
                <a:lnTo>
                  <a:pt x="43980" y="81990"/>
                </a:lnTo>
                <a:lnTo>
                  <a:pt x="43970" y="81580"/>
                </a:lnTo>
                <a:lnTo>
                  <a:pt x="43960" y="81540"/>
                </a:lnTo>
                <a:lnTo>
                  <a:pt x="43760" y="81250"/>
                </a:lnTo>
                <a:lnTo>
                  <a:pt x="43700" y="80870"/>
                </a:lnTo>
                <a:lnTo>
                  <a:pt x="43510" y="80680"/>
                </a:lnTo>
                <a:lnTo>
                  <a:pt x="43370" y="80530"/>
                </a:lnTo>
                <a:lnTo>
                  <a:pt x="43350" y="80520"/>
                </a:lnTo>
                <a:lnTo>
                  <a:pt x="43180" y="80450"/>
                </a:lnTo>
                <a:lnTo>
                  <a:pt x="43480" y="78900"/>
                </a:lnTo>
                <a:lnTo>
                  <a:pt x="44470" y="78760"/>
                </a:lnTo>
                <a:lnTo>
                  <a:pt x="45230" y="78640"/>
                </a:lnTo>
                <a:lnTo>
                  <a:pt x="45770" y="79200"/>
                </a:lnTo>
                <a:lnTo>
                  <a:pt x="46050" y="79290"/>
                </a:lnTo>
                <a:lnTo>
                  <a:pt x="46340" y="79460"/>
                </a:lnTo>
                <a:lnTo>
                  <a:pt x="46540" y="79380"/>
                </a:lnTo>
                <a:lnTo>
                  <a:pt x="46870" y="79480"/>
                </a:lnTo>
                <a:lnTo>
                  <a:pt x="47120" y="79620"/>
                </a:lnTo>
                <a:lnTo>
                  <a:pt x="47320" y="79780"/>
                </a:lnTo>
                <a:lnTo>
                  <a:pt x="47550" y="79950"/>
                </a:lnTo>
                <a:lnTo>
                  <a:pt x="47840" y="80070"/>
                </a:lnTo>
                <a:lnTo>
                  <a:pt x="48060" y="80030"/>
                </a:lnTo>
                <a:lnTo>
                  <a:pt x="48360" y="80230"/>
                </a:lnTo>
                <a:lnTo>
                  <a:pt x="48680" y="80370"/>
                </a:lnTo>
                <a:lnTo>
                  <a:pt x="49480" y="81260"/>
                </a:lnTo>
                <a:lnTo>
                  <a:pt x="49430" y="81850"/>
                </a:lnTo>
                <a:lnTo>
                  <a:pt x="50000" y="82090"/>
                </a:lnTo>
                <a:lnTo>
                  <a:pt x="50310" y="82070"/>
                </a:lnTo>
                <a:lnTo>
                  <a:pt x="50480" y="81470"/>
                </a:lnTo>
                <a:lnTo>
                  <a:pt x="51630" y="81470"/>
                </a:lnTo>
                <a:lnTo>
                  <a:pt x="51850" y="81400"/>
                </a:lnTo>
                <a:lnTo>
                  <a:pt x="51880" y="81400"/>
                </a:lnTo>
                <a:lnTo>
                  <a:pt x="52130" y="80940"/>
                </a:lnTo>
                <a:lnTo>
                  <a:pt x="52190" y="80690"/>
                </a:lnTo>
                <a:lnTo>
                  <a:pt x="52300" y="80570"/>
                </a:lnTo>
                <a:lnTo>
                  <a:pt x="52320" y="80540"/>
                </a:lnTo>
                <a:lnTo>
                  <a:pt x="52570" y="80590"/>
                </a:lnTo>
                <a:lnTo>
                  <a:pt x="52610" y="80370"/>
                </a:lnTo>
                <a:lnTo>
                  <a:pt x="52620" y="80360"/>
                </a:lnTo>
                <a:lnTo>
                  <a:pt x="52750" y="80240"/>
                </a:lnTo>
                <a:lnTo>
                  <a:pt x="52990" y="80160"/>
                </a:lnTo>
                <a:lnTo>
                  <a:pt x="53190" y="79910"/>
                </a:lnTo>
                <a:lnTo>
                  <a:pt x="53380" y="79740"/>
                </a:lnTo>
                <a:lnTo>
                  <a:pt x="53320" y="79490"/>
                </a:lnTo>
                <a:lnTo>
                  <a:pt x="53520" y="79280"/>
                </a:lnTo>
                <a:lnTo>
                  <a:pt x="53570" y="79040"/>
                </a:lnTo>
                <a:lnTo>
                  <a:pt x="53790" y="78800"/>
                </a:lnTo>
                <a:lnTo>
                  <a:pt x="54150" y="78650"/>
                </a:lnTo>
                <a:lnTo>
                  <a:pt x="54350" y="78770"/>
                </a:lnTo>
                <a:lnTo>
                  <a:pt x="54630" y="78750"/>
                </a:lnTo>
                <a:lnTo>
                  <a:pt x="54780" y="78530"/>
                </a:lnTo>
                <a:lnTo>
                  <a:pt x="54820" y="78480"/>
                </a:lnTo>
                <a:lnTo>
                  <a:pt x="55160" y="78230"/>
                </a:lnTo>
                <a:lnTo>
                  <a:pt x="55210" y="78190"/>
                </a:lnTo>
                <a:lnTo>
                  <a:pt x="55240" y="78170"/>
                </a:lnTo>
                <a:lnTo>
                  <a:pt x="55260" y="78150"/>
                </a:lnTo>
                <a:lnTo>
                  <a:pt x="55270" y="78140"/>
                </a:lnTo>
                <a:lnTo>
                  <a:pt x="54910" y="79800"/>
                </a:lnTo>
                <a:lnTo>
                  <a:pt x="55220" y="79920"/>
                </a:lnTo>
                <a:lnTo>
                  <a:pt x="55160" y="80220"/>
                </a:lnTo>
                <a:lnTo>
                  <a:pt x="54990" y="80510"/>
                </a:lnTo>
                <a:lnTo>
                  <a:pt x="54980" y="80540"/>
                </a:lnTo>
                <a:lnTo>
                  <a:pt x="55010" y="80870"/>
                </a:lnTo>
                <a:lnTo>
                  <a:pt x="54790" y="81030"/>
                </a:lnTo>
                <a:lnTo>
                  <a:pt x="55030" y="81410"/>
                </a:lnTo>
                <a:lnTo>
                  <a:pt x="55230" y="81900"/>
                </a:lnTo>
                <a:lnTo>
                  <a:pt x="55770" y="83390"/>
                </a:lnTo>
                <a:lnTo>
                  <a:pt x="55990" y="84040"/>
                </a:lnTo>
                <a:lnTo>
                  <a:pt x="56480" y="85450"/>
                </a:lnTo>
                <a:lnTo>
                  <a:pt x="56800" y="86340"/>
                </a:lnTo>
                <a:lnTo>
                  <a:pt x="56810" y="86360"/>
                </a:lnTo>
                <a:lnTo>
                  <a:pt x="56820" y="86370"/>
                </a:lnTo>
                <a:lnTo>
                  <a:pt x="56820" y="86380"/>
                </a:lnTo>
                <a:lnTo>
                  <a:pt x="56840" y="86400"/>
                </a:lnTo>
                <a:lnTo>
                  <a:pt x="56830" y="86400"/>
                </a:lnTo>
                <a:lnTo>
                  <a:pt x="56830" y="86410"/>
                </a:lnTo>
                <a:lnTo>
                  <a:pt x="56820" y="86420"/>
                </a:lnTo>
                <a:lnTo>
                  <a:pt x="56790" y="86430"/>
                </a:lnTo>
                <a:lnTo>
                  <a:pt x="56670" y="86450"/>
                </a:lnTo>
                <a:lnTo>
                  <a:pt x="56610" y="86450"/>
                </a:lnTo>
                <a:lnTo>
                  <a:pt x="56580" y="86450"/>
                </a:lnTo>
                <a:lnTo>
                  <a:pt x="56580" y="86460"/>
                </a:lnTo>
                <a:lnTo>
                  <a:pt x="56570" y="86460"/>
                </a:lnTo>
                <a:lnTo>
                  <a:pt x="56550" y="86480"/>
                </a:lnTo>
                <a:lnTo>
                  <a:pt x="56540" y="86500"/>
                </a:lnTo>
                <a:lnTo>
                  <a:pt x="56530" y="86500"/>
                </a:lnTo>
                <a:lnTo>
                  <a:pt x="56520" y="86570"/>
                </a:lnTo>
                <a:lnTo>
                  <a:pt x="56510" y="86590"/>
                </a:lnTo>
                <a:lnTo>
                  <a:pt x="56430" y="86560"/>
                </a:lnTo>
                <a:lnTo>
                  <a:pt x="56420" y="86580"/>
                </a:lnTo>
                <a:lnTo>
                  <a:pt x="56400" y="86570"/>
                </a:lnTo>
                <a:lnTo>
                  <a:pt x="56380" y="86560"/>
                </a:lnTo>
                <a:lnTo>
                  <a:pt x="56320" y="86600"/>
                </a:lnTo>
                <a:lnTo>
                  <a:pt x="56280" y="86600"/>
                </a:lnTo>
                <a:lnTo>
                  <a:pt x="56270" y="86600"/>
                </a:lnTo>
                <a:lnTo>
                  <a:pt x="56260" y="86590"/>
                </a:lnTo>
                <a:lnTo>
                  <a:pt x="56250" y="86590"/>
                </a:lnTo>
                <a:lnTo>
                  <a:pt x="56230" y="86590"/>
                </a:lnTo>
                <a:lnTo>
                  <a:pt x="56200" y="86580"/>
                </a:lnTo>
                <a:lnTo>
                  <a:pt x="56160" y="86590"/>
                </a:lnTo>
                <a:lnTo>
                  <a:pt x="56120" y="86610"/>
                </a:lnTo>
                <a:lnTo>
                  <a:pt x="56090" y="86630"/>
                </a:lnTo>
                <a:lnTo>
                  <a:pt x="56080" y="86640"/>
                </a:lnTo>
                <a:lnTo>
                  <a:pt x="56060" y="86670"/>
                </a:lnTo>
                <a:lnTo>
                  <a:pt x="55960" y="86670"/>
                </a:lnTo>
                <a:lnTo>
                  <a:pt x="55960" y="86650"/>
                </a:lnTo>
                <a:lnTo>
                  <a:pt x="55930" y="86590"/>
                </a:lnTo>
                <a:lnTo>
                  <a:pt x="55880" y="86620"/>
                </a:lnTo>
                <a:lnTo>
                  <a:pt x="55830" y="86630"/>
                </a:lnTo>
                <a:lnTo>
                  <a:pt x="55800" y="86630"/>
                </a:lnTo>
                <a:lnTo>
                  <a:pt x="55750" y="86620"/>
                </a:lnTo>
                <a:lnTo>
                  <a:pt x="55700" y="86620"/>
                </a:lnTo>
                <a:lnTo>
                  <a:pt x="55660" y="86620"/>
                </a:lnTo>
                <a:lnTo>
                  <a:pt x="55650" y="86630"/>
                </a:lnTo>
                <a:lnTo>
                  <a:pt x="55610" y="86660"/>
                </a:lnTo>
                <a:lnTo>
                  <a:pt x="55590" y="86670"/>
                </a:lnTo>
                <a:lnTo>
                  <a:pt x="55500" y="86670"/>
                </a:lnTo>
                <a:lnTo>
                  <a:pt x="55450" y="86700"/>
                </a:lnTo>
                <a:lnTo>
                  <a:pt x="55440" y="86700"/>
                </a:lnTo>
                <a:lnTo>
                  <a:pt x="55380" y="86700"/>
                </a:lnTo>
                <a:lnTo>
                  <a:pt x="55370" y="86720"/>
                </a:lnTo>
                <a:lnTo>
                  <a:pt x="55310" y="86760"/>
                </a:lnTo>
                <a:lnTo>
                  <a:pt x="55280" y="86780"/>
                </a:lnTo>
                <a:lnTo>
                  <a:pt x="55270" y="86790"/>
                </a:lnTo>
                <a:lnTo>
                  <a:pt x="55170" y="86780"/>
                </a:lnTo>
                <a:lnTo>
                  <a:pt x="55110" y="86830"/>
                </a:lnTo>
                <a:lnTo>
                  <a:pt x="55070" y="86830"/>
                </a:lnTo>
                <a:lnTo>
                  <a:pt x="55070" y="86820"/>
                </a:lnTo>
                <a:lnTo>
                  <a:pt x="55060" y="86820"/>
                </a:lnTo>
                <a:lnTo>
                  <a:pt x="55040" y="86810"/>
                </a:lnTo>
                <a:lnTo>
                  <a:pt x="55020" y="86810"/>
                </a:lnTo>
                <a:lnTo>
                  <a:pt x="54970" y="86810"/>
                </a:lnTo>
                <a:lnTo>
                  <a:pt x="54950" y="86820"/>
                </a:lnTo>
                <a:lnTo>
                  <a:pt x="54890" y="86840"/>
                </a:lnTo>
                <a:lnTo>
                  <a:pt x="54790" y="86770"/>
                </a:lnTo>
                <a:lnTo>
                  <a:pt x="54670" y="86790"/>
                </a:lnTo>
                <a:lnTo>
                  <a:pt x="54660" y="86790"/>
                </a:lnTo>
                <a:lnTo>
                  <a:pt x="54640" y="86770"/>
                </a:lnTo>
                <a:lnTo>
                  <a:pt x="54620" y="86740"/>
                </a:lnTo>
                <a:lnTo>
                  <a:pt x="54610" y="86730"/>
                </a:lnTo>
                <a:lnTo>
                  <a:pt x="54590" y="86720"/>
                </a:lnTo>
                <a:lnTo>
                  <a:pt x="54570" y="86730"/>
                </a:lnTo>
                <a:lnTo>
                  <a:pt x="54560" y="86730"/>
                </a:lnTo>
                <a:lnTo>
                  <a:pt x="54540" y="86740"/>
                </a:lnTo>
                <a:lnTo>
                  <a:pt x="54500" y="86740"/>
                </a:lnTo>
                <a:lnTo>
                  <a:pt x="54490" y="86740"/>
                </a:lnTo>
                <a:lnTo>
                  <a:pt x="54470" y="86750"/>
                </a:lnTo>
                <a:lnTo>
                  <a:pt x="54400" y="86810"/>
                </a:lnTo>
                <a:lnTo>
                  <a:pt x="54390" y="86820"/>
                </a:lnTo>
                <a:lnTo>
                  <a:pt x="54360" y="86840"/>
                </a:lnTo>
                <a:lnTo>
                  <a:pt x="54330" y="86850"/>
                </a:lnTo>
                <a:lnTo>
                  <a:pt x="54300" y="86850"/>
                </a:lnTo>
                <a:lnTo>
                  <a:pt x="54280" y="86850"/>
                </a:lnTo>
                <a:lnTo>
                  <a:pt x="54260" y="86850"/>
                </a:lnTo>
                <a:lnTo>
                  <a:pt x="54250" y="86830"/>
                </a:lnTo>
                <a:lnTo>
                  <a:pt x="54240" y="86810"/>
                </a:lnTo>
                <a:lnTo>
                  <a:pt x="54230" y="86770"/>
                </a:lnTo>
                <a:lnTo>
                  <a:pt x="54230" y="86760"/>
                </a:lnTo>
                <a:lnTo>
                  <a:pt x="54210" y="86750"/>
                </a:lnTo>
                <a:lnTo>
                  <a:pt x="54180" y="86750"/>
                </a:lnTo>
                <a:lnTo>
                  <a:pt x="54170" y="86750"/>
                </a:lnTo>
                <a:lnTo>
                  <a:pt x="54170" y="86760"/>
                </a:lnTo>
                <a:lnTo>
                  <a:pt x="54160" y="86770"/>
                </a:lnTo>
                <a:lnTo>
                  <a:pt x="54150" y="86830"/>
                </a:lnTo>
                <a:lnTo>
                  <a:pt x="54140" y="86840"/>
                </a:lnTo>
                <a:lnTo>
                  <a:pt x="54130" y="86840"/>
                </a:lnTo>
                <a:lnTo>
                  <a:pt x="54120" y="86840"/>
                </a:lnTo>
                <a:lnTo>
                  <a:pt x="54110" y="86830"/>
                </a:lnTo>
                <a:lnTo>
                  <a:pt x="54100" y="86840"/>
                </a:lnTo>
                <a:lnTo>
                  <a:pt x="54070" y="86860"/>
                </a:lnTo>
                <a:lnTo>
                  <a:pt x="54060" y="86860"/>
                </a:lnTo>
                <a:lnTo>
                  <a:pt x="54030" y="86840"/>
                </a:lnTo>
                <a:lnTo>
                  <a:pt x="54000" y="86840"/>
                </a:lnTo>
                <a:lnTo>
                  <a:pt x="53950" y="86840"/>
                </a:lnTo>
                <a:lnTo>
                  <a:pt x="53940" y="86800"/>
                </a:lnTo>
                <a:lnTo>
                  <a:pt x="53900" y="86800"/>
                </a:lnTo>
                <a:lnTo>
                  <a:pt x="53890" y="86800"/>
                </a:lnTo>
                <a:lnTo>
                  <a:pt x="53850" y="86780"/>
                </a:lnTo>
                <a:lnTo>
                  <a:pt x="53840" y="86770"/>
                </a:lnTo>
                <a:lnTo>
                  <a:pt x="53800" y="86790"/>
                </a:lnTo>
                <a:lnTo>
                  <a:pt x="53800" y="86800"/>
                </a:lnTo>
                <a:lnTo>
                  <a:pt x="53790" y="86800"/>
                </a:lnTo>
                <a:lnTo>
                  <a:pt x="53780" y="86800"/>
                </a:lnTo>
                <a:lnTo>
                  <a:pt x="53740" y="86790"/>
                </a:lnTo>
                <a:lnTo>
                  <a:pt x="53700" y="86800"/>
                </a:lnTo>
                <a:lnTo>
                  <a:pt x="53630" y="86800"/>
                </a:lnTo>
                <a:lnTo>
                  <a:pt x="53620" y="86820"/>
                </a:lnTo>
                <a:lnTo>
                  <a:pt x="53600" y="86840"/>
                </a:lnTo>
                <a:lnTo>
                  <a:pt x="53570" y="86850"/>
                </a:lnTo>
                <a:lnTo>
                  <a:pt x="53560" y="86850"/>
                </a:lnTo>
                <a:lnTo>
                  <a:pt x="53510" y="86840"/>
                </a:lnTo>
                <a:lnTo>
                  <a:pt x="53440" y="86870"/>
                </a:lnTo>
                <a:lnTo>
                  <a:pt x="53390" y="86870"/>
                </a:lnTo>
                <a:lnTo>
                  <a:pt x="53380" y="86860"/>
                </a:lnTo>
                <a:lnTo>
                  <a:pt x="53280" y="86830"/>
                </a:lnTo>
                <a:lnTo>
                  <a:pt x="53200" y="86880"/>
                </a:lnTo>
                <a:lnTo>
                  <a:pt x="53190" y="86880"/>
                </a:lnTo>
                <a:lnTo>
                  <a:pt x="53170" y="86870"/>
                </a:lnTo>
                <a:lnTo>
                  <a:pt x="53100" y="86830"/>
                </a:lnTo>
                <a:lnTo>
                  <a:pt x="53050" y="86890"/>
                </a:lnTo>
                <a:lnTo>
                  <a:pt x="53020" y="86880"/>
                </a:lnTo>
                <a:lnTo>
                  <a:pt x="53000" y="86870"/>
                </a:lnTo>
                <a:lnTo>
                  <a:pt x="52940" y="86820"/>
                </a:lnTo>
                <a:lnTo>
                  <a:pt x="52880" y="86790"/>
                </a:lnTo>
                <a:lnTo>
                  <a:pt x="52820" y="86790"/>
                </a:lnTo>
                <a:lnTo>
                  <a:pt x="52780" y="86800"/>
                </a:lnTo>
                <a:lnTo>
                  <a:pt x="52750" y="86800"/>
                </a:lnTo>
                <a:lnTo>
                  <a:pt x="52720" y="86780"/>
                </a:lnTo>
                <a:lnTo>
                  <a:pt x="52670" y="86790"/>
                </a:lnTo>
                <a:lnTo>
                  <a:pt x="52660" y="86790"/>
                </a:lnTo>
                <a:lnTo>
                  <a:pt x="52650" y="86790"/>
                </a:lnTo>
                <a:lnTo>
                  <a:pt x="52640" y="86770"/>
                </a:lnTo>
                <a:lnTo>
                  <a:pt x="52630" y="86770"/>
                </a:lnTo>
                <a:lnTo>
                  <a:pt x="52520" y="86810"/>
                </a:lnTo>
                <a:lnTo>
                  <a:pt x="52490" y="86820"/>
                </a:lnTo>
                <a:lnTo>
                  <a:pt x="52460" y="86820"/>
                </a:lnTo>
                <a:lnTo>
                  <a:pt x="52420" y="86800"/>
                </a:lnTo>
                <a:lnTo>
                  <a:pt x="52410" y="86810"/>
                </a:lnTo>
                <a:lnTo>
                  <a:pt x="52390" y="86810"/>
                </a:lnTo>
                <a:lnTo>
                  <a:pt x="52390" y="86820"/>
                </a:lnTo>
                <a:lnTo>
                  <a:pt x="52370" y="86850"/>
                </a:lnTo>
                <a:lnTo>
                  <a:pt x="52350" y="86850"/>
                </a:lnTo>
                <a:lnTo>
                  <a:pt x="52320" y="86860"/>
                </a:lnTo>
                <a:lnTo>
                  <a:pt x="52300" y="86860"/>
                </a:lnTo>
                <a:lnTo>
                  <a:pt x="52300" y="86870"/>
                </a:lnTo>
                <a:lnTo>
                  <a:pt x="52260" y="86890"/>
                </a:lnTo>
                <a:lnTo>
                  <a:pt x="52230" y="86900"/>
                </a:lnTo>
                <a:lnTo>
                  <a:pt x="52210" y="86890"/>
                </a:lnTo>
                <a:lnTo>
                  <a:pt x="52170" y="86900"/>
                </a:lnTo>
                <a:lnTo>
                  <a:pt x="52130" y="86900"/>
                </a:lnTo>
                <a:lnTo>
                  <a:pt x="51990" y="86860"/>
                </a:lnTo>
                <a:lnTo>
                  <a:pt x="51980" y="86860"/>
                </a:lnTo>
                <a:lnTo>
                  <a:pt x="51960" y="86840"/>
                </a:lnTo>
                <a:lnTo>
                  <a:pt x="51960" y="86830"/>
                </a:lnTo>
                <a:lnTo>
                  <a:pt x="51940" y="86830"/>
                </a:lnTo>
                <a:lnTo>
                  <a:pt x="51860" y="86860"/>
                </a:lnTo>
                <a:lnTo>
                  <a:pt x="51860" y="86890"/>
                </a:lnTo>
                <a:lnTo>
                  <a:pt x="51770" y="86920"/>
                </a:lnTo>
                <a:lnTo>
                  <a:pt x="51660" y="86970"/>
                </a:lnTo>
                <a:lnTo>
                  <a:pt x="51590" y="86960"/>
                </a:lnTo>
                <a:lnTo>
                  <a:pt x="51580" y="86960"/>
                </a:lnTo>
                <a:lnTo>
                  <a:pt x="51570" y="86970"/>
                </a:lnTo>
                <a:lnTo>
                  <a:pt x="51560" y="86970"/>
                </a:lnTo>
                <a:lnTo>
                  <a:pt x="51540" y="86990"/>
                </a:lnTo>
                <a:lnTo>
                  <a:pt x="51510" y="87040"/>
                </a:lnTo>
                <a:lnTo>
                  <a:pt x="51500" y="87060"/>
                </a:lnTo>
                <a:lnTo>
                  <a:pt x="51490" y="87060"/>
                </a:lnTo>
                <a:lnTo>
                  <a:pt x="51470" y="87070"/>
                </a:lnTo>
                <a:lnTo>
                  <a:pt x="51460" y="87070"/>
                </a:lnTo>
                <a:lnTo>
                  <a:pt x="51440" y="87060"/>
                </a:lnTo>
                <a:lnTo>
                  <a:pt x="51430" y="87050"/>
                </a:lnTo>
                <a:lnTo>
                  <a:pt x="51420" y="87050"/>
                </a:lnTo>
                <a:lnTo>
                  <a:pt x="51400" y="87060"/>
                </a:lnTo>
                <a:lnTo>
                  <a:pt x="51390" y="87060"/>
                </a:lnTo>
                <a:lnTo>
                  <a:pt x="51370" y="87080"/>
                </a:lnTo>
                <a:lnTo>
                  <a:pt x="51350" y="87110"/>
                </a:lnTo>
                <a:lnTo>
                  <a:pt x="51350" y="87120"/>
                </a:lnTo>
                <a:lnTo>
                  <a:pt x="51340" y="87200"/>
                </a:lnTo>
                <a:lnTo>
                  <a:pt x="51320" y="87230"/>
                </a:lnTo>
                <a:lnTo>
                  <a:pt x="51310" y="87250"/>
                </a:lnTo>
                <a:lnTo>
                  <a:pt x="51310" y="87260"/>
                </a:lnTo>
                <a:lnTo>
                  <a:pt x="51300" y="87270"/>
                </a:lnTo>
                <a:lnTo>
                  <a:pt x="51280" y="87280"/>
                </a:lnTo>
                <a:lnTo>
                  <a:pt x="51250" y="87290"/>
                </a:lnTo>
                <a:lnTo>
                  <a:pt x="51180" y="87320"/>
                </a:lnTo>
                <a:lnTo>
                  <a:pt x="51160" y="87330"/>
                </a:lnTo>
                <a:lnTo>
                  <a:pt x="51150" y="87330"/>
                </a:lnTo>
                <a:lnTo>
                  <a:pt x="51130" y="87320"/>
                </a:lnTo>
                <a:lnTo>
                  <a:pt x="51070" y="87350"/>
                </a:lnTo>
                <a:lnTo>
                  <a:pt x="51050" y="87350"/>
                </a:lnTo>
                <a:lnTo>
                  <a:pt x="51020" y="87350"/>
                </a:lnTo>
                <a:lnTo>
                  <a:pt x="51000" y="87360"/>
                </a:lnTo>
                <a:lnTo>
                  <a:pt x="50990" y="87370"/>
                </a:lnTo>
                <a:lnTo>
                  <a:pt x="50980" y="87390"/>
                </a:lnTo>
                <a:lnTo>
                  <a:pt x="50960" y="87430"/>
                </a:lnTo>
                <a:lnTo>
                  <a:pt x="50930" y="87470"/>
                </a:lnTo>
                <a:lnTo>
                  <a:pt x="50920" y="87510"/>
                </a:lnTo>
                <a:lnTo>
                  <a:pt x="50870" y="87490"/>
                </a:lnTo>
                <a:lnTo>
                  <a:pt x="50830" y="87490"/>
                </a:lnTo>
                <a:lnTo>
                  <a:pt x="50830" y="87500"/>
                </a:lnTo>
                <a:lnTo>
                  <a:pt x="50820" y="87510"/>
                </a:lnTo>
                <a:lnTo>
                  <a:pt x="50830" y="87520"/>
                </a:lnTo>
                <a:lnTo>
                  <a:pt x="50840" y="87520"/>
                </a:lnTo>
                <a:lnTo>
                  <a:pt x="50790" y="87600"/>
                </a:lnTo>
                <a:lnTo>
                  <a:pt x="50730" y="87690"/>
                </a:lnTo>
                <a:lnTo>
                  <a:pt x="50730" y="87770"/>
                </a:lnTo>
                <a:lnTo>
                  <a:pt x="50790" y="87820"/>
                </a:lnTo>
                <a:lnTo>
                  <a:pt x="50820" y="87850"/>
                </a:lnTo>
                <a:lnTo>
                  <a:pt x="50910" y="87800"/>
                </a:lnTo>
                <a:lnTo>
                  <a:pt x="50930" y="87830"/>
                </a:lnTo>
                <a:lnTo>
                  <a:pt x="50940" y="87850"/>
                </a:lnTo>
                <a:lnTo>
                  <a:pt x="50960" y="87950"/>
                </a:lnTo>
                <a:lnTo>
                  <a:pt x="50990" y="88020"/>
                </a:lnTo>
                <a:lnTo>
                  <a:pt x="51020" y="88040"/>
                </a:lnTo>
                <a:lnTo>
                  <a:pt x="51050" y="88070"/>
                </a:lnTo>
                <a:lnTo>
                  <a:pt x="51560" y="88290"/>
                </a:lnTo>
                <a:lnTo>
                  <a:pt x="51600" y="88370"/>
                </a:lnTo>
                <a:lnTo>
                  <a:pt x="51620" y="88400"/>
                </a:lnTo>
                <a:lnTo>
                  <a:pt x="51670" y="88450"/>
                </a:lnTo>
                <a:lnTo>
                  <a:pt x="51760" y="88510"/>
                </a:lnTo>
                <a:lnTo>
                  <a:pt x="51830" y="88530"/>
                </a:lnTo>
                <a:lnTo>
                  <a:pt x="51880" y="88540"/>
                </a:lnTo>
                <a:lnTo>
                  <a:pt x="51890" y="88540"/>
                </a:lnTo>
                <a:lnTo>
                  <a:pt x="51950" y="88580"/>
                </a:lnTo>
                <a:lnTo>
                  <a:pt x="51980" y="88600"/>
                </a:lnTo>
                <a:lnTo>
                  <a:pt x="52000" y="88610"/>
                </a:lnTo>
                <a:lnTo>
                  <a:pt x="52010" y="88610"/>
                </a:lnTo>
                <a:lnTo>
                  <a:pt x="52010" y="88620"/>
                </a:lnTo>
                <a:lnTo>
                  <a:pt x="52010" y="88630"/>
                </a:lnTo>
                <a:lnTo>
                  <a:pt x="52010" y="88640"/>
                </a:lnTo>
                <a:lnTo>
                  <a:pt x="52030" y="88680"/>
                </a:lnTo>
                <a:lnTo>
                  <a:pt x="52050" y="88700"/>
                </a:lnTo>
                <a:lnTo>
                  <a:pt x="52070" y="88720"/>
                </a:lnTo>
                <a:lnTo>
                  <a:pt x="52080" y="88730"/>
                </a:lnTo>
                <a:lnTo>
                  <a:pt x="52100" y="88740"/>
                </a:lnTo>
                <a:lnTo>
                  <a:pt x="52100" y="88750"/>
                </a:lnTo>
                <a:lnTo>
                  <a:pt x="52010" y="88810"/>
                </a:lnTo>
                <a:lnTo>
                  <a:pt x="51960" y="88850"/>
                </a:lnTo>
                <a:lnTo>
                  <a:pt x="51940" y="88860"/>
                </a:lnTo>
                <a:lnTo>
                  <a:pt x="51930" y="88880"/>
                </a:lnTo>
                <a:lnTo>
                  <a:pt x="51890" y="88880"/>
                </a:lnTo>
                <a:lnTo>
                  <a:pt x="51860" y="88930"/>
                </a:lnTo>
                <a:lnTo>
                  <a:pt x="51820" y="88930"/>
                </a:lnTo>
                <a:lnTo>
                  <a:pt x="51800" y="88950"/>
                </a:lnTo>
                <a:lnTo>
                  <a:pt x="51790" y="89000"/>
                </a:lnTo>
                <a:lnTo>
                  <a:pt x="51770" y="89010"/>
                </a:lnTo>
                <a:lnTo>
                  <a:pt x="51710" y="89130"/>
                </a:lnTo>
                <a:lnTo>
                  <a:pt x="51690" y="89180"/>
                </a:lnTo>
                <a:lnTo>
                  <a:pt x="51550" y="89450"/>
                </a:lnTo>
                <a:lnTo>
                  <a:pt x="51400" y="89620"/>
                </a:lnTo>
                <a:lnTo>
                  <a:pt x="51380" y="89650"/>
                </a:lnTo>
                <a:lnTo>
                  <a:pt x="51000" y="90080"/>
                </a:lnTo>
                <a:lnTo>
                  <a:pt x="50950" y="90190"/>
                </a:lnTo>
                <a:lnTo>
                  <a:pt x="50900" y="90320"/>
                </a:lnTo>
                <a:lnTo>
                  <a:pt x="50820" y="90420"/>
                </a:lnTo>
                <a:lnTo>
                  <a:pt x="50680" y="90560"/>
                </a:lnTo>
                <a:lnTo>
                  <a:pt x="50650" y="90590"/>
                </a:lnTo>
                <a:lnTo>
                  <a:pt x="50640" y="90590"/>
                </a:lnTo>
                <a:lnTo>
                  <a:pt x="50420" y="90940"/>
                </a:lnTo>
                <a:lnTo>
                  <a:pt x="50300" y="91050"/>
                </a:lnTo>
                <a:lnTo>
                  <a:pt x="50200" y="91090"/>
                </a:lnTo>
                <a:lnTo>
                  <a:pt x="50130" y="91120"/>
                </a:lnTo>
                <a:lnTo>
                  <a:pt x="50060" y="91140"/>
                </a:lnTo>
                <a:lnTo>
                  <a:pt x="49880" y="91200"/>
                </a:lnTo>
                <a:lnTo>
                  <a:pt x="49650" y="91320"/>
                </a:lnTo>
                <a:lnTo>
                  <a:pt x="49570" y="91390"/>
                </a:lnTo>
                <a:lnTo>
                  <a:pt x="49460" y="91490"/>
                </a:lnTo>
                <a:lnTo>
                  <a:pt x="49350" y="91700"/>
                </a:lnTo>
                <a:lnTo>
                  <a:pt x="49350" y="91970"/>
                </a:lnTo>
                <a:lnTo>
                  <a:pt x="49190" y="92200"/>
                </a:lnTo>
                <a:lnTo>
                  <a:pt x="49150" y="92210"/>
                </a:lnTo>
                <a:lnTo>
                  <a:pt x="49090" y="92210"/>
                </a:lnTo>
                <a:lnTo>
                  <a:pt x="49030" y="92220"/>
                </a:lnTo>
                <a:lnTo>
                  <a:pt x="48990" y="92220"/>
                </a:lnTo>
                <a:lnTo>
                  <a:pt x="48980" y="92220"/>
                </a:lnTo>
                <a:lnTo>
                  <a:pt x="48970" y="92220"/>
                </a:lnTo>
                <a:lnTo>
                  <a:pt x="48730" y="92240"/>
                </a:lnTo>
                <a:lnTo>
                  <a:pt x="48720" y="92240"/>
                </a:lnTo>
                <a:lnTo>
                  <a:pt x="48700" y="92240"/>
                </a:lnTo>
                <a:lnTo>
                  <a:pt x="48650" y="92250"/>
                </a:lnTo>
                <a:lnTo>
                  <a:pt x="48640" y="92250"/>
                </a:lnTo>
                <a:lnTo>
                  <a:pt x="48630" y="92250"/>
                </a:lnTo>
                <a:lnTo>
                  <a:pt x="48610" y="92250"/>
                </a:lnTo>
                <a:lnTo>
                  <a:pt x="48470" y="92260"/>
                </a:lnTo>
                <a:lnTo>
                  <a:pt x="48460" y="92270"/>
                </a:lnTo>
                <a:lnTo>
                  <a:pt x="48440" y="92260"/>
                </a:lnTo>
                <a:lnTo>
                  <a:pt x="48430" y="92260"/>
                </a:lnTo>
                <a:lnTo>
                  <a:pt x="48290" y="92270"/>
                </a:lnTo>
                <a:lnTo>
                  <a:pt x="48280" y="92280"/>
                </a:lnTo>
                <a:lnTo>
                  <a:pt x="48260" y="92280"/>
                </a:lnTo>
                <a:lnTo>
                  <a:pt x="48230" y="92290"/>
                </a:lnTo>
                <a:lnTo>
                  <a:pt x="48230" y="92280"/>
                </a:lnTo>
                <a:lnTo>
                  <a:pt x="48170" y="92280"/>
                </a:lnTo>
                <a:lnTo>
                  <a:pt x="48050" y="92290"/>
                </a:lnTo>
                <a:lnTo>
                  <a:pt x="47840" y="92310"/>
                </a:lnTo>
                <a:lnTo>
                  <a:pt x="47810" y="92310"/>
                </a:lnTo>
                <a:lnTo>
                  <a:pt x="47780" y="92310"/>
                </a:lnTo>
                <a:lnTo>
                  <a:pt x="47760" y="92310"/>
                </a:lnTo>
                <a:lnTo>
                  <a:pt x="47700" y="92320"/>
                </a:lnTo>
                <a:lnTo>
                  <a:pt x="47680" y="92320"/>
                </a:lnTo>
                <a:lnTo>
                  <a:pt x="47670" y="92320"/>
                </a:lnTo>
                <a:lnTo>
                  <a:pt x="47640" y="92320"/>
                </a:lnTo>
                <a:lnTo>
                  <a:pt x="47630" y="92320"/>
                </a:lnTo>
                <a:lnTo>
                  <a:pt x="47610" y="92320"/>
                </a:lnTo>
                <a:lnTo>
                  <a:pt x="47540" y="92330"/>
                </a:lnTo>
                <a:lnTo>
                  <a:pt x="47140" y="9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