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Mayo-Kebbi Ouest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Mayo-Kebbi Ou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150" y="81830"/>
                </a:moveTo>
                <a:lnTo>
                  <a:pt x="28180" y="81870"/>
                </a:lnTo>
                <a:lnTo>
                  <a:pt x="28160" y="81930"/>
                </a:lnTo>
                <a:lnTo>
                  <a:pt x="28150" y="81960"/>
                </a:lnTo>
                <a:lnTo>
                  <a:pt x="28140" y="81990"/>
                </a:lnTo>
                <a:lnTo>
                  <a:pt x="28090" y="82050"/>
                </a:lnTo>
                <a:lnTo>
                  <a:pt x="28090" y="82070"/>
                </a:lnTo>
                <a:lnTo>
                  <a:pt x="28090" y="82100"/>
                </a:lnTo>
                <a:lnTo>
                  <a:pt x="28100" y="82110"/>
                </a:lnTo>
                <a:lnTo>
                  <a:pt x="28130" y="82120"/>
                </a:lnTo>
                <a:lnTo>
                  <a:pt x="28140" y="82150"/>
                </a:lnTo>
                <a:lnTo>
                  <a:pt x="28130" y="82180"/>
                </a:lnTo>
                <a:lnTo>
                  <a:pt x="28130" y="82190"/>
                </a:lnTo>
                <a:lnTo>
                  <a:pt x="28100" y="82210"/>
                </a:lnTo>
                <a:lnTo>
                  <a:pt x="28090" y="82220"/>
                </a:lnTo>
                <a:lnTo>
                  <a:pt x="28080" y="82250"/>
                </a:lnTo>
                <a:lnTo>
                  <a:pt x="28070" y="82270"/>
                </a:lnTo>
                <a:lnTo>
                  <a:pt x="28060" y="82300"/>
                </a:lnTo>
                <a:lnTo>
                  <a:pt x="28080" y="82340"/>
                </a:lnTo>
                <a:lnTo>
                  <a:pt x="28100" y="82390"/>
                </a:lnTo>
                <a:lnTo>
                  <a:pt x="28130" y="82400"/>
                </a:lnTo>
                <a:lnTo>
                  <a:pt x="28140" y="82460"/>
                </a:lnTo>
                <a:lnTo>
                  <a:pt x="28150" y="82540"/>
                </a:lnTo>
                <a:lnTo>
                  <a:pt x="28150" y="82560"/>
                </a:lnTo>
                <a:lnTo>
                  <a:pt x="28160" y="82590"/>
                </a:lnTo>
                <a:lnTo>
                  <a:pt x="28160" y="82620"/>
                </a:lnTo>
                <a:lnTo>
                  <a:pt x="28160" y="82660"/>
                </a:lnTo>
                <a:lnTo>
                  <a:pt x="28180" y="82750"/>
                </a:lnTo>
                <a:lnTo>
                  <a:pt x="28190" y="82820"/>
                </a:lnTo>
                <a:lnTo>
                  <a:pt x="28200" y="82880"/>
                </a:lnTo>
                <a:lnTo>
                  <a:pt x="28210" y="82910"/>
                </a:lnTo>
                <a:lnTo>
                  <a:pt x="28210" y="82940"/>
                </a:lnTo>
                <a:lnTo>
                  <a:pt x="28210" y="82980"/>
                </a:lnTo>
                <a:lnTo>
                  <a:pt x="28210" y="83000"/>
                </a:lnTo>
                <a:lnTo>
                  <a:pt x="28200" y="83060"/>
                </a:lnTo>
                <a:lnTo>
                  <a:pt x="28200" y="83070"/>
                </a:lnTo>
                <a:lnTo>
                  <a:pt x="28200" y="83100"/>
                </a:lnTo>
                <a:lnTo>
                  <a:pt x="28210" y="83150"/>
                </a:lnTo>
                <a:lnTo>
                  <a:pt x="28220" y="83230"/>
                </a:lnTo>
                <a:lnTo>
                  <a:pt x="28310" y="83260"/>
                </a:lnTo>
                <a:lnTo>
                  <a:pt x="28320" y="83270"/>
                </a:lnTo>
                <a:lnTo>
                  <a:pt x="28330" y="83260"/>
                </a:lnTo>
                <a:lnTo>
                  <a:pt x="28460" y="83240"/>
                </a:lnTo>
                <a:lnTo>
                  <a:pt x="28530" y="83240"/>
                </a:lnTo>
                <a:lnTo>
                  <a:pt x="28590" y="83240"/>
                </a:lnTo>
                <a:lnTo>
                  <a:pt x="28720" y="83200"/>
                </a:lnTo>
                <a:lnTo>
                  <a:pt x="28740" y="83200"/>
                </a:lnTo>
                <a:lnTo>
                  <a:pt x="28830" y="83210"/>
                </a:lnTo>
                <a:lnTo>
                  <a:pt x="28840" y="83210"/>
                </a:lnTo>
                <a:lnTo>
                  <a:pt x="28920" y="83190"/>
                </a:lnTo>
                <a:lnTo>
                  <a:pt x="28990" y="83170"/>
                </a:lnTo>
                <a:lnTo>
                  <a:pt x="29040" y="83150"/>
                </a:lnTo>
                <a:lnTo>
                  <a:pt x="29080" y="83130"/>
                </a:lnTo>
                <a:lnTo>
                  <a:pt x="29180" y="83090"/>
                </a:lnTo>
                <a:lnTo>
                  <a:pt x="29210" y="83090"/>
                </a:lnTo>
                <a:lnTo>
                  <a:pt x="29220" y="83080"/>
                </a:lnTo>
                <a:lnTo>
                  <a:pt x="29320" y="83080"/>
                </a:lnTo>
                <a:lnTo>
                  <a:pt x="29370" y="83110"/>
                </a:lnTo>
                <a:lnTo>
                  <a:pt x="29400" y="83130"/>
                </a:lnTo>
                <a:lnTo>
                  <a:pt x="29420" y="83130"/>
                </a:lnTo>
                <a:lnTo>
                  <a:pt x="29530" y="83160"/>
                </a:lnTo>
                <a:lnTo>
                  <a:pt x="29550" y="83190"/>
                </a:lnTo>
                <a:lnTo>
                  <a:pt x="29580" y="83210"/>
                </a:lnTo>
                <a:lnTo>
                  <a:pt x="29670" y="83250"/>
                </a:lnTo>
                <a:lnTo>
                  <a:pt x="29690" y="83260"/>
                </a:lnTo>
                <a:lnTo>
                  <a:pt x="29710" y="83260"/>
                </a:lnTo>
                <a:lnTo>
                  <a:pt x="29770" y="83280"/>
                </a:lnTo>
                <a:lnTo>
                  <a:pt x="29800" y="83300"/>
                </a:lnTo>
                <a:lnTo>
                  <a:pt x="29830" y="83350"/>
                </a:lnTo>
                <a:lnTo>
                  <a:pt x="29840" y="83370"/>
                </a:lnTo>
                <a:lnTo>
                  <a:pt x="29850" y="83390"/>
                </a:lnTo>
                <a:lnTo>
                  <a:pt x="29850" y="83400"/>
                </a:lnTo>
                <a:lnTo>
                  <a:pt x="29850" y="83420"/>
                </a:lnTo>
                <a:lnTo>
                  <a:pt x="29840" y="83440"/>
                </a:lnTo>
                <a:lnTo>
                  <a:pt x="29840" y="83460"/>
                </a:lnTo>
                <a:lnTo>
                  <a:pt x="29820" y="83490"/>
                </a:lnTo>
                <a:lnTo>
                  <a:pt x="29800" y="83520"/>
                </a:lnTo>
                <a:lnTo>
                  <a:pt x="29750" y="83560"/>
                </a:lnTo>
                <a:lnTo>
                  <a:pt x="29740" y="83580"/>
                </a:lnTo>
                <a:lnTo>
                  <a:pt x="29730" y="83620"/>
                </a:lnTo>
                <a:lnTo>
                  <a:pt x="29740" y="83640"/>
                </a:lnTo>
                <a:lnTo>
                  <a:pt x="29750" y="83650"/>
                </a:lnTo>
                <a:lnTo>
                  <a:pt x="29790" y="83670"/>
                </a:lnTo>
                <a:lnTo>
                  <a:pt x="29810" y="83700"/>
                </a:lnTo>
                <a:lnTo>
                  <a:pt x="29850" y="83780"/>
                </a:lnTo>
                <a:lnTo>
                  <a:pt x="29900" y="83820"/>
                </a:lnTo>
                <a:lnTo>
                  <a:pt x="29970" y="83850"/>
                </a:lnTo>
                <a:lnTo>
                  <a:pt x="29990" y="83890"/>
                </a:lnTo>
                <a:lnTo>
                  <a:pt x="30030" y="83940"/>
                </a:lnTo>
                <a:lnTo>
                  <a:pt x="30050" y="83990"/>
                </a:lnTo>
                <a:lnTo>
                  <a:pt x="30070" y="84060"/>
                </a:lnTo>
                <a:lnTo>
                  <a:pt x="30060" y="84140"/>
                </a:lnTo>
                <a:lnTo>
                  <a:pt x="30060" y="84190"/>
                </a:lnTo>
                <a:lnTo>
                  <a:pt x="30070" y="84230"/>
                </a:lnTo>
                <a:lnTo>
                  <a:pt x="30070" y="84250"/>
                </a:lnTo>
                <a:lnTo>
                  <a:pt x="30070" y="84280"/>
                </a:lnTo>
                <a:lnTo>
                  <a:pt x="30090" y="84300"/>
                </a:lnTo>
                <a:lnTo>
                  <a:pt x="30090" y="84330"/>
                </a:lnTo>
                <a:lnTo>
                  <a:pt x="30090" y="84350"/>
                </a:lnTo>
                <a:lnTo>
                  <a:pt x="30080" y="84380"/>
                </a:lnTo>
                <a:lnTo>
                  <a:pt x="30080" y="84400"/>
                </a:lnTo>
                <a:lnTo>
                  <a:pt x="30070" y="84430"/>
                </a:lnTo>
                <a:lnTo>
                  <a:pt x="30070" y="84470"/>
                </a:lnTo>
                <a:lnTo>
                  <a:pt x="30070" y="84510"/>
                </a:lnTo>
                <a:lnTo>
                  <a:pt x="30080" y="84520"/>
                </a:lnTo>
                <a:lnTo>
                  <a:pt x="30090" y="84530"/>
                </a:lnTo>
                <a:lnTo>
                  <a:pt x="30130" y="84580"/>
                </a:lnTo>
                <a:lnTo>
                  <a:pt x="30140" y="84600"/>
                </a:lnTo>
                <a:lnTo>
                  <a:pt x="30140" y="84610"/>
                </a:lnTo>
                <a:lnTo>
                  <a:pt x="30150" y="84630"/>
                </a:lnTo>
                <a:lnTo>
                  <a:pt x="30150" y="84660"/>
                </a:lnTo>
                <a:lnTo>
                  <a:pt x="30200" y="84720"/>
                </a:lnTo>
                <a:lnTo>
                  <a:pt x="30250" y="84760"/>
                </a:lnTo>
                <a:lnTo>
                  <a:pt x="30290" y="84860"/>
                </a:lnTo>
                <a:lnTo>
                  <a:pt x="30300" y="84880"/>
                </a:lnTo>
                <a:lnTo>
                  <a:pt x="30320" y="84910"/>
                </a:lnTo>
                <a:lnTo>
                  <a:pt x="30320" y="84920"/>
                </a:lnTo>
                <a:lnTo>
                  <a:pt x="30340" y="84960"/>
                </a:lnTo>
                <a:lnTo>
                  <a:pt x="30370" y="84990"/>
                </a:lnTo>
                <a:lnTo>
                  <a:pt x="30420" y="85030"/>
                </a:lnTo>
                <a:lnTo>
                  <a:pt x="30580" y="85150"/>
                </a:lnTo>
                <a:lnTo>
                  <a:pt x="30710" y="85210"/>
                </a:lnTo>
                <a:lnTo>
                  <a:pt x="30760" y="85230"/>
                </a:lnTo>
                <a:lnTo>
                  <a:pt x="30910" y="85300"/>
                </a:lnTo>
                <a:lnTo>
                  <a:pt x="30920" y="85310"/>
                </a:lnTo>
                <a:lnTo>
                  <a:pt x="31060" y="85440"/>
                </a:lnTo>
                <a:lnTo>
                  <a:pt x="31130" y="85470"/>
                </a:lnTo>
                <a:lnTo>
                  <a:pt x="31190" y="85500"/>
                </a:lnTo>
                <a:lnTo>
                  <a:pt x="31260" y="85530"/>
                </a:lnTo>
                <a:lnTo>
                  <a:pt x="31360" y="85570"/>
                </a:lnTo>
                <a:lnTo>
                  <a:pt x="31400" y="85590"/>
                </a:lnTo>
                <a:lnTo>
                  <a:pt x="31430" y="85610"/>
                </a:lnTo>
                <a:lnTo>
                  <a:pt x="31500" y="85630"/>
                </a:lnTo>
                <a:lnTo>
                  <a:pt x="31530" y="85670"/>
                </a:lnTo>
                <a:lnTo>
                  <a:pt x="31570" y="85690"/>
                </a:lnTo>
                <a:lnTo>
                  <a:pt x="31590" y="85690"/>
                </a:lnTo>
                <a:lnTo>
                  <a:pt x="31600" y="85690"/>
                </a:lnTo>
                <a:lnTo>
                  <a:pt x="31610" y="85700"/>
                </a:lnTo>
                <a:lnTo>
                  <a:pt x="31640" y="85700"/>
                </a:lnTo>
                <a:lnTo>
                  <a:pt x="31660" y="85710"/>
                </a:lnTo>
                <a:lnTo>
                  <a:pt x="31690" y="85730"/>
                </a:lnTo>
                <a:lnTo>
                  <a:pt x="31700" y="85730"/>
                </a:lnTo>
                <a:lnTo>
                  <a:pt x="31730" y="85760"/>
                </a:lnTo>
                <a:lnTo>
                  <a:pt x="31770" y="85770"/>
                </a:lnTo>
                <a:lnTo>
                  <a:pt x="31830" y="85790"/>
                </a:lnTo>
                <a:lnTo>
                  <a:pt x="31840" y="85790"/>
                </a:lnTo>
                <a:lnTo>
                  <a:pt x="31890" y="85780"/>
                </a:lnTo>
                <a:lnTo>
                  <a:pt x="31960" y="85960"/>
                </a:lnTo>
                <a:lnTo>
                  <a:pt x="31950" y="86200"/>
                </a:lnTo>
                <a:lnTo>
                  <a:pt x="31950" y="86430"/>
                </a:lnTo>
                <a:lnTo>
                  <a:pt x="32000" y="86600"/>
                </a:lnTo>
                <a:lnTo>
                  <a:pt x="31700" y="86760"/>
                </a:lnTo>
                <a:lnTo>
                  <a:pt x="31740" y="87010"/>
                </a:lnTo>
                <a:lnTo>
                  <a:pt x="31580" y="87290"/>
                </a:lnTo>
                <a:lnTo>
                  <a:pt x="31560" y="87450"/>
                </a:lnTo>
                <a:lnTo>
                  <a:pt x="31540" y="87660"/>
                </a:lnTo>
                <a:lnTo>
                  <a:pt x="31530" y="87930"/>
                </a:lnTo>
                <a:lnTo>
                  <a:pt x="31540" y="88270"/>
                </a:lnTo>
                <a:lnTo>
                  <a:pt x="31220" y="88550"/>
                </a:lnTo>
                <a:lnTo>
                  <a:pt x="31180" y="88600"/>
                </a:lnTo>
                <a:lnTo>
                  <a:pt x="31100" y="88810"/>
                </a:lnTo>
                <a:lnTo>
                  <a:pt x="31020" y="89090"/>
                </a:lnTo>
                <a:lnTo>
                  <a:pt x="30930" y="89300"/>
                </a:lnTo>
                <a:lnTo>
                  <a:pt x="30930" y="89500"/>
                </a:lnTo>
                <a:lnTo>
                  <a:pt x="30880" y="89700"/>
                </a:lnTo>
                <a:lnTo>
                  <a:pt x="30850" y="89610"/>
                </a:lnTo>
                <a:lnTo>
                  <a:pt x="30850" y="89580"/>
                </a:lnTo>
                <a:lnTo>
                  <a:pt x="30850" y="89570"/>
                </a:lnTo>
                <a:lnTo>
                  <a:pt x="30850" y="89560"/>
                </a:lnTo>
                <a:lnTo>
                  <a:pt x="30830" y="89500"/>
                </a:lnTo>
                <a:lnTo>
                  <a:pt x="30790" y="89460"/>
                </a:lnTo>
                <a:lnTo>
                  <a:pt x="30780" y="89400"/>
                </a:lnTo>
                <a:lnTo>
                  <a:pt x="30780" y="89370"/>
                </a:lnTo>
                <a:lnTo>
                  <a:pt x="30770" y="89350"/>
                </a:lnTo>
                <a:lnTo>
                  <a:pt x="30750" y="89300"/>
                </a:lnTo>
                <a:lnTo>
                  <a:pt x="30730" y="89220"/>
                </a:lnTo>
                <a:lnTo>
                  <a:pt x="30730" y="89170"/>
                </a:lnTo>
                <a:lnTo>
                  <a:pt x="30730" y="89140"/>
                </a:lnTo>
                <a:lnTo>
                  <a:pt x="30730" y="89120"/>
                </a:lnTo>
                <a:lnTo>
                  <a:pt x="30730" y="89110"/>
                </a:lnTo>
                <a:lnTo>
                  <a:pt x="30720" y="89090"/>
                </a:lnTo>
                <a:lnTo>
                  <a:pt x="30620" y="89070"/>
                </a:lnTo>
                <a:lnTo>
                  <a:pt x="30600" y="89050"/>
                </a:lnTo>
                <a:lnTo>
                  <a:pt x="30540" y="88970"/>
                </a:lnTo>
                <a:lnTo>
                  <a:pt x="30480" y="88920"/>
                </a:lnTo>
                <a:lnTo>
                  <a:pt x="30440" y="88890"/>
                </a:lnTo>
                <a:lnTo>
                  <a:pt x="30390" y="88860"/>
                </a:lnTo>
                <a:lnTo>
                  <a:pt x="30350" y="88840"/>
                </a:lnTo>
                <a:lnTo>
                  <a:pt x="30290" y="88810"/>
                </a:lnTo>
                <a:lnTo>
                  <a:pt x="30280" y="88810"/>
                </a:lnTo>
                <a:lnTo>
                  <a:pt x="30190" y="88760"/>
                </a:lnTo>
                <a:lnTo>
                  <a:pt x="30170" y="88750"/>
                </a:lnTo>
                <a:lnTo>
                  <a:pt x="30160" y="88750"/>
                </a:lnTo>
                <a:lnTo>
                  <a:pt x="30120" y="88750"/>
                </a:lnTo>
                <a:lnTo>
                  <a:pt x="30060" y="88760"/>
                </a:lnTo>
                <a:lnTo>
                  <a:pt x="30050" y="88760"/>
                </a:lnTo>
                <a:lnTo>
                  <a:pt x="30020" y="88760"/>
                </a:lnTo>
                <a:lnTo>
                  <a:pt x="30000" y="88760"/>
                </a:lnTo>
                <a:lnTo>
                  <a:pt x="29970" y="88750"/>
                </a:lnTo>
                <a:lnTo>
                  <a:pt x="29950" y="88750"/>
                </a:lnTo>
                <a:lnTo>
                  <a:pt x="29920" y="88750"/>
                </a:lnTo>
                <a:lnTo>
                  <a:pt x="29900" y="88750"/>
                </a:lnTo>
                <a:lnTo>
                  <a:pt x="29890" y="88750"/>
                </a:lnTo>
                <a:lnTo>
                  <a:pt x="29880" y="88760"/>
                </a:lnTo>
                <a:lnTo>
                  <a:pt x="29840" y="88770"/>
                </a:lnTo>
                <a:lnTo>
                  <a:pt x="29790" y="88760"/>
                </a:lnTo>
                <a:lnTo>
                  <a:pt x="29780" y="88760"/>
                </a:lnTo>
                <a:lnTo>
                  <a:pt x="29630" y="88720"/>
                </a:lnTo>
                <a:lnTo>
                  <a:pt x="29610" y="88720"/>
                </a:lnTo>
                <a:lnTo>
                  <a:pt x="29590" y="88720"/>
                </a:lnTo>
                <a:lnTo>
                  <a:pt x="29580" y="88720"/>
                </a:lnTo>
                <a:lnTo>
                  <a:pt x="29540" y="88720"/>
                </a:lnTo>
                <a:lnTo>
                  <a:pt x="29520" y="88730"/>
                </a:lnTo>
                <a:lnTo>
                  <a:pt x="29500" y="88700"/>
                </a:lnTo>
                <a:lnTo>
                  <a:pt x="29500" y="88680"/>
                </a:lnTo>
                <a:lnTo>
                  <a:pt x="29500" y="88670"/>
                </a:lnTo>
                <a:lnTo>
                  <a:pt x="29500" y="88630"/>
                </a:lnTo>
                <a:lnTo>
                  <a:pt x="29510" y="88550"/>
                </a:lnTo>
                <a:lnTo>
                  <a:pt x="29520" y="88530"/>
                </a:lnTo>
                <a:lnTo>
                  <a:pt x="29530" y="88500"/>
                </a:lnTo>
                <a:lnTo>
                  <a:pt x="29520" y="88480"/>
                </a:lnTo>
                <a:lnTo>
                  <a:pt x="29460" y="88420"/>
                </a:lnTo>
                <a:lnTo>
                  <a:pt x="29450" y="88410"/>
                </a:lnTo>
                <a:lnTo>
                  <a:pt x="29440" y="88410"/>
                </a:lnTo>
                <a:lnTo>
                  <a:pt x="29350" y="88380"/>
                </a:lnTo>
                <a:lnTo>
                  <a:pt x="29320" y="88340"/>
                </a:lnTo>
                <a:lnTo>
                  <a:pt x="29280" y="88330"/>
                </a:lnTo>
                <a:lnTo>
                  <a:pt x="29230" y="88340"/>
                </a:lnTo>
                <a:lnTo>
                  <a:pt x="29180" y="88340"/>
                </a:lnTo>
                <a:lnTo>
                  <a:pt x="29110" y="88300"/>
                </a:lnTo>
                <a:lnTo>
                  <a:pt x="29100" y="88290"/>
                </a:lnTo>
                <a:lnTo>
                  <a:pt x="29110" y="88280"/>
                </a:lnTo>
                <a:lnTo>
                  <a:pt x="29110" y="88270"/>
                </a:lnTo>
                <a:lnTo>
                  <a:pt x="29120" y="88260"/>
                </a:lnTo>
                <a:lnTo>
                  <a:pt x="29140" y="88250"/>
                </a:lnTo>
                <a:lnTo>
                  <a:pt x="29180" y="88220"/>
                </a:lnTo>
                <a:lnTo>
                  <a:pt x="29170" y="88210"/>
                </a:lnTo>
                <a:lnTo>
                  <a:pt x="29150" y="88190"/>
                </a:lnTo>
                <a:lnTo>
                  <a:pt x="29120" y="88180"/>
                </a:lnTo>
                <a:lnTo>
                  <a:pt x="29110" y="88160"/>
                </a:lnTo>
                <a:lnTo>
                  <a:pt x="29100" y="88150"/>
                </a:lnTo>
                <a:lnTo>
                  <a:pt x="29080" y="88140"/>
                </a:lnTo>
                <a:lnTo>
                  <a:pt x="29070" y="88120"/>
                </a:lnTo>
                <a:lnTo>
                  <a:pt x="29080" y="88090"/>
                </a:lnTo>
                <a:lnTo>
                  <a:pt x="29070" y="88080"/>
                </a:lnTo>
                <a:lnTo>
                  <a:pt x="29070" y="88070"/>
                </a:lnTo>
                <a:lnTo>
                  <a:pt x="29040" y="88010"/>
                </a:lnTo>
                <a:lnTo>
                  <a:pt x="29030" y="88000"/>
                </a:lnTo>
                <a:lnTo>
                  <a:pt x="28990" y="87990"/>
                </a:lnTo>
                <a:lnTo>
                  <a:pt x="28980" y="87990"/>
                </a:lnTo>
                <a:lnTo>
                  <a:pt x="28950" y="87970"/>
                </a:lnTo>
                <a:lnTo>
                  <a:pt x="28940" y="87980"/>
                </a:lnTo>
                <a:lnTo>
                  <a:pt x="28930" y="87990"/>
                </a:lnTo>
                <a:lnTo>
                  <a:pt x="28910" y="87980"/>
                </a:lnTo>
                <a:lnTo>
                  <a:pt x="28900" y="87960"/>
                </a:lnTo>
                <a:lnTo>
                  <a:pt x="28880" y="87980"/>
                </a:lnTo>
                <a:lnTo>
                  <a:pt x="28870" y="88000"/>
                </a:lnTo>
                <a:lnTo>
                  <a:pt x="28830" y="87990"/>
                </a:lnTo>
                <a:lnTo>
                  <a:pt x="28820" y="87990"/>
                </a:lnTo>
                <a:lnTo>
                  <a:pt x="28810" y="88000"/>
                </a:lnTo>
                <a:lnTo>
                  <a:pt x="28800" y="88000"/>
                </a:lnTo>
                <a:lnTo>
                  <a:pt x="28790" y="88010"/>
                </a:lnTo>
                <a:lnTo>
                  <a:pt x="28750" y="87990"/>
                </a:lnTo>
                <a:lnTo>
                  <a:pt x="28700" y="87980"/>
                </a:lnTo>
                <a:lnTo>
                  <a:pt x="28650" y="87980"/>
                </a:lnTo>
                <a:lnTo>
                  <a:pt x="28600" y="87980"/>
                </a:lnTo>
                <a:lnTo>
                  <a:pt x="28560" y="88000"/>
                </a:lnTo>
                <a:lnTo>
                  <a:pt x="28550" y="88000"/>
                </a:lnTo>
                <a:lnTo>
                  <a:pt x="28510" y="87990"/>
                </a:lnTo>
                <a:lnTo>
                  <a:pt x="28460" y="87970"/>
                </a:lnTo>
                <a:lnTo>
                  <a:pt x="27580" y="87260"/>
                </a:lnTo>
                <a:lnTo>
                  <a:pt x="27570" y="87250"/>
                </a:lnTo>
                <a:lnTo>
                  <a:pt x="27550" y="87220"/>
                </a:lnTo>
                <a:lnTo>
                  <a:pt x="27510" y="87200"/>
                </a:lnTo>
                <a:lnTo>
                  <a:pt x="27350" y="87040"/>
                </a:lnTo>
                <a:lnTo>
                  <a:pt x="27340" y="87030"/>
                </a:lnTo>
                <a:lnTo>
                  <a:pt x="27310" y="87000"/>
                </a:lnTo>
                <a:lnTo>
                  <a:pt x="27280" y="86970"/>
                </a:lnTo>
                <a:lnTo>
                  <a:pt x="27180" y="86880"/>
                </a:lnTo>
                <a:lnTo>
                  <a:pt x="27170" y="86870"/>
                </a:lnTo>
                <a:lnTo>
                  <a:pt x="27150" y="86860"/>
                </a:lnTo>
                <a:lnTo>
                  <a:pt x="27120" y="86850"/>
                </a:lnTo>
                <a:lnTo>
                  <a:pt x="27110" y="86840"/>
                </a:lnTo>
                <a:lnTo>
                  <a:pt x="27080" y="86820"/>
                </a:lnTo>
                <a:lnTo>
                  <a:pt x="27060" y="86800"/>
                </a:lnTo>
                <a:lnTo>
                  <a:pt x="27000" y="86780"/>
                </a:lnTo>
                <a:lnTo>
                  <a:pt x="26990" y="86780"/>
                </a:lnTo>
                <a:lnTo>
                  <a:pt x="26840" y="86660"/>
                </a:lnTo>
                <a:lnTo>
                  <a:pt x="26830" y="86650"/>
                </a:lnTo>
                <a:lnTo>
                  <a:pt x="26800" y="86600"/>
                </a:lnTo>
                <a:lnTo>
                  <a:pt x="26770" y="86550"/>
                </a:lnTo>
                <a:lnTo>
                  <a:pt x="26770" y="86530"/>
                </a:lnTo>
                <a:lnTo>
                  <a:pt x="26770" y="86520"/>
                </a:lnTo>
                <a:lnTo>
                  <a:pt x="26820" y="86460"/>
                </a:lnTo>
                <a:lnTo>
                  <a:pt x="26820" y="86450"/>
                </a:lnTo>
                <a:lnTo>
                  <a:pt x="26820" y="86430"/>
                </a:lnTo>
                <a:lnTo>
                  <a:pt x="26780" y="86390"/>
                </a:lnTo>
                <a:lnTo>
                  <a:pt x="26740" y="86360"/>
                </a:lnTo>
                <a:lnTo>
                  <a:pt x="26720" y="86340"/>
                </a:lnTo>
                <a:lnTo>
                  <a:pt x="26710" y="86320"/>
                </a:lnTo>
                <a:lnTo>
                  <a:pt x="26680" y="86310"/>
                </a:lnTo>
                <a:lnTo>
                  <a:pt x="26660" y="86300"/>
                </a:lnTo>
                <a:lnTo>
                  <a:pt x="26650" y="86300"/>
                </a:lnTo>
                <a:lnTo>
                  <a:pt x="26630" y="86290"/>
                </a:lnTo>
                <a:lnTo>
                  <a:pt x="26610" y="86270"/>
                </a:lnTo>
                <a:lnTo>
                  <a:pt x="26590" y="86260"/>
                </a:lnTo>
                <a:lnTo>
                  <a:pt x="26580" y="86260"/>
                </a:lnTo>
                <a:lnTo>
                  <a:pt x="26560" y="86240"/>
                </a:lnTo>
                <a:lnTo>
                  <a:pt x="26530" y="86180"/>
                </a:lnTo>
                <a:lnTo>
                  <a:pt x="26520" y="86170"/>
                </a:lnTo>
                <a:lnTo>
                  <a:pt x="26510" y="86150"/>
                </a:lnTo>
                <a:lnTo>
                  <a:pt x="26510" y="86140"/>
                </a:lnTo>
                <a:lnTo>
                  <a:pt x="26480" y="86100"/>
                </a:lnTo>
                <a:lnTo>
                  <a:pt x="26420" y="86060"/>
                </a:lnTo>
                <a:lnTo>
                  <a:pt x="26410" y="86040"/>
                </a:lnTo>
                <a:lnTo>
                  <a:pt x="26410" y="86030"/>
                </a:lnTo>
                <a:lnTo>
                  <a:pt x="26400" y="86030"/>
                </a:lnTo>
                <a:lnTo>
                  <a:pt x="26380" y="86020"/>
                </a:lnTo>
                <a:lnTo>
                  <a:pt x="26330" y="85960"/>
                </a:lnTo>
                <a:lnTo>
                  <a:pt x="26260" y="85910"/>
                </a:lnTo>
                <a:lnTo>
                  <a:pt x="26220" y="85870"/>
                </a:lnTo>
                <a:lnTo>
                  <a:pt x="26200" y="85850"/>
                </a:lnTo>
                <a:lnTo>
                  <a:pt x="26180" y="85800"/>
                </a:lnTo>
                <a:lnTo>
                  <a:pt x="26190" y="85710"/>
                </a:lnTo>
                <a:lnTo>
                  <a:pt x="26200" y="85690"/>
                </a:lnTo>
                <a:lnTo>
                  <a:pt x="26200" y="85680"/>
                </a:lnTo>
                <a:lnTo>
                  <a:pt x="26250" y="85570"/>
                </a:lnTo>
                <a:lnTo>
                  <a:pt x="26260" y="85540"/>
                </a:lnTo>
                <a:lnTo>
                  <a:pt x="26260" y="85530"/>
                </a:lnTo>
                <a:lnTo>
                  <a:pt x="26270" y="85460"/>
                </a:lnTo>
                <a:lnTo>
                  <a:pt x="26270" y="85430"/>
                </a:lnTo>
                <a:lnTo>
                  <a:pt x="26270" y="85420"/>
                </a:lnTo>
                <a:lnTo>
                  <a:pt x="26250" y="85390"/>
                </a:lnTo>
                <a:lnTo>
                  <a:pt x="26230" y="85350"/>
                </a:lnTo>
                <a:lnTo>
                  <a:pt x="26180" y="85300"/>
                </a:lnTo>
                <a:lnTo>
                  <a:pt x="26060" y="85240"/>
                </a:lnTo>
                <a:lnTo>
                  <a:pt x="26010" y="85180"/>
                </a:lnTo>
                <a:lnTo>
                  <a:pt x="25990" y="85150"/>
                </a:lnTo>
                <a:lnTo>
                  <a:pt x="25970" y="85120"/>
                </a:lnTo>
                <a:lnTo>
                  <a:pt x="25960" y="85100"/>
                </a:lnTo>
                <a:lnTo>
                  <a:pt x="25950" y="85070"/>
                </a:lnTo>
                <a:lnTo>
                  <a:pt x="25930" y="85050"/>
                </a:lnTo>
                <a:lnTo>
                  <a:pt x="25920" y="85000"/>
                </a:lnTo>
                <a:lnTo>
                  <a:pt x="25910" y="85000"/>
                </a:lnTo>
                <a:lnTo>
                  <a:pt x="25860" y="84910"/>
                </a:lnTo>
                <a:lnTo>
                  <a:pt x="25800" y="84910"/>
                </a:lnTo>
                <a:lnTo>
                  <a:pt x="25760" y="84910"/>
                </a:lnTo>
                <a:lnTo>
                  <a:pt x="25700" y="84900"/>
                </a:lnTo>
                <a:lnTo>
                  <a:pt x="25690" y="84890"/>
                </a:lnTo>
                <a:lnTo>
                  <a:pt x="25640" y="84880"/>
                </a:lnTo>
                <a:lnTo>
                  <a:pt x="25600" y="84840"/>
                </a:lnTo>
                <a:lnTo>
                  <a:pt x="25570" y="84820"/>
                </a:lnTo>
                <a:lnTo>
                  <a:pt x="25490" y="84780"/>
                </a:lnTo>
                <a:lnTo>
                  <a:pt x="25470" y="84740"/>
                </a:lnTo>
                <a:lnTo>
                  <a:pt x="25460" y="84730"/>
                </a:lnTo>
                <a:lnTo>
                  <a:pt x="25410" y="84620"/>
                </a:lnTo>
                <a:lnTo>
                  <a:pt x="25350" y="84530"/>
                </a:lnTo>
                <a:lnTo>
                  <a:pt x="25280" y="84480"/>
                </a:lnTo>
                <a:lnTo>
                  <a:pt x="25220" y="84470"/>
                </a:lnTo>
                <a:lnTo>
                  <a:pt x="25200" y="84450"/>
                </a:lnTo>
                <a:lnTo>
                  <a:pt x="25190" y="84390"/>
                </a:lnTo>
                <a:lnTo>
                  <a:pt x="25180" y="84350"/>
                </a:lnTo>
                <a:lnTo>
                  <a:pt x="25170" y="84300"/>
                </a:lnTo>
                <a:lnTo>
                  <a:pt x="25140" y="84280"/>
                </a:lnTo>
                <a:lnTo>
                  <a:pt x="25090" y="84280"/>
                </a:lnTo>
                <a:lnTo>
                  <a:pt x="25050" y="84260"/>
                </a:lnTo>
                <a:lnTo>
                  <a:pt x="25040" y="84260"/>
                </a:lnTo>
                <a:lnTo>
                  <a:pt x="24980" y="84210"/>
                </a:lnTo>
                <a:lnTo>
                  <a:pt x="24960" y="84200"/>
                </a:lnTo>
                <a:lnTo>
                  <a:pt x="24960" y="84190"/>
                </a:lnTo>
                <a:lnTo>
                  <a:pt x="24940" y="84180"/>
                </a:lnTo>
                <a:lnTo>
                  <a:pt x="24900" y="84150"/>
                </a:lnTo>
                <a:lnTo>
                  <a:pt x="24870" y="84130"/>
                </a:lnTo>
                <a:lnTo>
                  <a:pt x="24760" y="84010"/>
                </a:lnTo>
                <a:lnTo>
                  <a:pt x="24720" y="83970"/>
                </a:lnTo>
                <a:lnTo>
                  <a:pt x="24710" y="83960"/>
                </a:lnTo>
                <a:lnTo>
                  <a:pt x="24670" y="83890"/>
                </a:lnTo>
                <a:lnTo>
                  <a:pt x="24630" y="83860"/>
                </a:lnTo>
                <a:lnTo>
                  <a:pt x="24600" y="83830"/>
                </a:lnTo>
                <a:lnTo>
                  <a:pt x="24570" y="83800"/>
                </a:lnTo>
                <a:lnTo>
                  <a:pt x="24560" y="83790"/>
                </a:lnTo>
                <a:lnTo>
                  <a:pt x="24550" y="83760"/>
                </a:lnTo>
                <a:lnTo>
                  <a:pt x="24540" y="83760"/>
                </a:lnTo>
                <a:lnTo>
                  <a:pt x="24530" y="83740"/>
                </a:lnTo>
                <a:lnTo>
                  <a:pt x="24460" y="83680"/>
                </a:lnTo>
                <a:lnTo>
                  <a:pt x="24430" y="83590"/>
                </a:lnTo>
                <a:lnTo>
                  <a:pt x="24380" y="83480"/>
                </a:lnTo>
                <a:lnTo>
                  <a:pt x="24350" y="83450"/>
                </a:lnTo>
                <a:lnTo>
                  <a:pt x="24250" y="83360"/>
                </a:lnTo>
                <a:lnTo>
                  <a:pt x="24240" y="83330"/>
                </a:lnTo>
                <a:lnTo>
                  <a:pt x="24230" y="83270"/>
                </a:lnTo>
                <a:lnTo>
                  <a:pt x="24230" y="83230"/>
                </a:lnTo>
                <a:lnTo>
                  <a:pt x="24240" y="83200"/>
                </a:lnTo>
                <a:lnTo>
                  <a:pt x="24250" y="83130"/>
                </a:lnTo>
                <a:lnTo>
                  <a:pt x="24260" y="83030"/>
                </a:lnTo>
                <a:lnTo>
                  <a:pt x="24340" y="82860"/>
                </a:lnTo>
                <a:lnTo>
                  <a:pt x="24350" y="82840"/>
                </a:lnTo>
                <a:lnTo>
                  <a:pt x="24400" y="82780"/>
                </a:lnTo>
                <a:lnTo>
                  <a:pt x="24500" y="82710"/>
                </a:lnTo>
                <a:lnTo>
                  <a:pt x="24540" y="82700"/>
                </a:lnTo>
                <a:lnTo>
                  <a:pt x="24560" y="82670"/>
                </a:lnTo>
                <a:lnTo>
                  <a:pt x="24570" y="82650"/>
                </a:lnTo>
                <a:lnTo>
                  <a:pt x="24580" y="82600"/>
                </a:lnTo>
                <a:lnTo>
                  <a:pt x="24690" y="82500"/>
                </a:lnTo>
                <a:lnTo>
                  <a:pt x="24700" y="82490"/>
                </a:lnTo>
                <a:lnTo>
                  <a:pt x="24710" y="82470"/>
                </a:lnTo>
                <a:lnTo>
                  <a:pt x="24720" y="82460"/>
                </a:lnTo>
                <a:lnTo>
                  <a:pt x="24770" y="82400"/>
                </a:lnTo>
                <a:lnTo>
                  <a:pt x="24810" y="82350"/>
                </a:lnTo>
                <a:lnTo>
                  <a:pt x="24850" y="82300"/>
                </a:lnTo>
                <a:lnTo>
                  <a:pt x="24940" y="82170"/>
                </a:lnTo>
                <a:lnTo>
                  <a:pt x="24970" y="82130"/>
                </a:lnTo>
                <a:lnTo>
                  <a:pt x="25010" y="82070"/>
                </a:lnTo>
                <a:lnTo>
                  <a:pt x="25030" y="82050"/>
                </a:lnTo>
                <a:lnTo>
                  <a:pt x="25040" y="82050"/>
                </a:lnTo>
                <a:lnTo>
                  <a:pt x="25100" y="81960"/>
                </a:lnTo>
                <a:lnTo>
                  <a:pt x="25120" y="81890"/>
                </a:lnTo>
                <a:lnTo>
                  <a:pt x="25120" y="81880"/>
                </a:lnTo>
                <a:lnTo>
                  <a:pt x="25140" y="81760"/>
                </a:lnTo>
                <a:lnTo>
                  <a:pt x="25160" y="81720"/>
                </a:lnTo>
                <a:lnTo>
                  <a:pt x="25170" y="81670"/>
                </a:lnTo>
                <a:lnTo>
                  <a:pt x="25170" y="81650"/>
                </a:lnTo>
                <a:lnTo>
                  <a:pt x="25180" y="81600"/>
                </a:lnTo>
                <a:lnTo>
                  <a:pt x="25210" y="81520"/>
                </a:lnTo>
                <a:lnTo>
                  <a:pt x="26530" y="81430"/>
                </a:lnTo>
                <a:lnTo>
                  <a:pt x="28130" y="81830"/>
                </a:lnTo>
                <a:lnTo>
                  <a:pt x="28150" y="8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