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Mayo-Kebbi Est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Chad • State Map | Fully Editable Vector Shape</a:t>
            </a:r>
          </a:p>
        </p:txBody>
      </p:sp>
      <p:sp>
        <p:nvSpPr>
          <p:cNvPr id="101" name="Mayo-Kebbi E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770" y="75330"/>
                </a:moveTo>
                <a:lnTo>
                  <a:pt x="30030" y="75170"/>
                </a:lnTo>
                <a:lnTo>
                  <a:pt x="30850" y="74680"/>
                </a:lnTo>
                <a:lnTo>
                  <a:pt x="31760" y="74670"/>
                </a:lnTo>
                <a:lnTo>
                  <a:pt x="31820" y="74840"/>
                </a:lnTo>
                <a:lnTo>
                  <a:pt x="31890" y="75210"/>
                </a:lnTo>
                <a:lnTo>
                  <a:pt x="31980" y="75510"/>
                </a:lnTo>
                <a:lnTo>
                  <a:pt x="32180" y="75730"/>
                </a:lnTo>
                <a:lnTo>
                  <a:pt x="32350" y="75810"/>
                </a:lnTo>
                <a:lnTo>
                  <a:pt x="32500" y="75990"/>
                </a:lnTo>
                <a:lnTo>
                  <a:pt x="32530" y="76050"/>
                </a:lnTo>
                <a:lnTo>
                  <a:pt x="32560" y="76180"/>
                </a:lnTo>
                <a:lnTo>
                  <a:pt x="32940" y="76390"/>
                </a:lnTo>
                <a:lnTo>
                  <a:pt x="33130" y="76410"/>
                </a:lnTo>
                <a:lnTo>
                  <a:pt x="33250" y="76510"/>
                </a:lnTo>
                <a:lnTo>
                  <a:pt x="33260" y="76520"/>
                </a:lnTo>
                <a:lnTo>
                  <a:pt x="33330" y="76550"/>
                </a:lnTo>
                <a:lnTo>
                  <a:pt x="33390" y="76580"/>
                </a:lnTo>
                <a:lnTo>
                  <a:pt x="33410" y="76610"/>
                </a:lnTo>
                <a:lnTo>
                  <a:pt x="33430" y="76620"/>
                </a:lnTo>
                <a:lnTo>
                  <a:pt x="33660" y="76820"/>
                </a:lnTo>
                <a:lnTo>
                  <a:pt x="34180" y="76990"/>
                </a:lnTo>
                <a:lnTo>
                  <a:pt x="34350" y="77020"/>
                </a:lnTo>
                <a:lnTo>
                  <a:pt x="34540" y="77080"/>
                </a:lnTo>
                <a:lnTo>
                  <a:pt x="34680" y="77080"/>
                </a:lnTo>
                <a:lnTo>
                  <a:pt x="35030" y="77080"/>
                </a:lnTo>
                <a:lnTo>
                  <a:pt x="35310" y="77230"/>
                </a:lnTo>
                <a:lnTo>
                  <a:pt x="35690" y="77140"/>
                </a:lnTo>
                <a:lnTo>
                  <a:pt x="35730" y="77200"/>
                </a:lnTo>
                <a:lnTo>
                  <a:pt x="35810" y="77290"/>
                </a:lnTo>
                <a:lnTo>
                  <a:pt x="35860" y="77480"/>
                </a:lnTo>
                <a:lnTo>
                  <a:pt x="35710" y="78820"/>
                </a:lnTo>
                <a:lnTo>
                  <a:pt x="35720" y="79280"/>
                </a:lnTo>
                <a:lnTo>
                  <a:pt x="35750" y="79660"/>
                </a:lnTo>
                <a:lnTo>
                  <a:pt x="35880" y="79840"/>
                </a:lnTo>
                <a:lnTo>
                  <a:pt x="36000" y="79930"/>
                </a:lnTo>
                <a:lnTo>
                  <a:pt x="36070" y="80140"/>
                </a:lnTo>
                <a:lnTo>
                  <a:pt x="36120" y="80240"/>
                </a:lnTo>
                <a:lnTo>
                  <a:pt x="36130" y="80260"/>
                </a:lnTo>
                <a:lnTo>
                  <a:pt x="36150" y="80270"/>
                </a:lnTo>
                <a:lnTo>
                  <a:pt x="36210" y="80310"/>
                </a:lnTo>
                <a:lnTo>
                  <a:pt x="36350" y="80400"/>
                </a:lnTo>
                <a:lnTo>
                  <a:pt x="36370" y="80660"/>
                </a:lnTo>
                <a:lnTo>
                  <a:pt x="36370" y="80820"/>
                </a:lnTo>
                <a:lnTo>
                  <a:pt x="36380" y="80930"/>
                </a:lnTo>
                <a:lnTo>
                  <a:pt x="36490" y="81230"/>
                </a:lnTo>
                <a:lnTo>
                  <a:pt x="36390" y="81370"/>
                </a:lnTo>
                <a:lnTo>
                  <a:pt x="36300" y="81490"/>
                </a:lnTo>
                <a:lnTo>
                  <a:pt x="36240" y="81690"/>
                </a:lnTo>
                <a:lnTo>
                  <a:pt x="36150" y="81900"/>
                </a:lnTo>
                <a:lnTo>
                  <a:pt x="36060" y="82040"/>
                </a:lnTo>
                <a:lnTo>
                  <a:pt x="35960" y="82160"/>
                </a:lnTo>
                <a:lnTo>
                  <a:pt x="35920" y="82220"/>
                </a:lnTo>
                <a:lnTo>
                  <a:pt x="35890" y="82290"/>
                </a:lnTo>
                <a:lnTo>
                  <a:pt x="35800" y="82450"/>
                </a:lnTo>
                <a:lnTo>
                  <a:pt x="35630" y="82640"/>
                </a:lnTo>
                <a:lnTo>
                  <a:pt x="35580" y="82710"/>
                </a:lnTo>
                <a:lnTo>
                  <a:pt x="35570" y="82730"/>
                </a:lnTo>
                <a:lnTo>
                  <a:pt x="35420" y="82840"/>
                </a:lnTo>
                <a:lnTo>
                  <a:pt x="35230" y="83060"/>
                </a:lnTo>
                <a:lnTo>
                  <a:pt x="35040" y="83150"/>
                </a:lnTo>
                <a:lnTo>
                  <a:pt x="34950" y="83220"/>
                </a:lnTo>
                <a:lnTo>
                  <a:pt x="34890" y="83260"/>
                </a:lnTo>
                <a:lnTo>
                  <a:pt x="34830" y="83280"/>
                </a:lnTo>
                <a:lnTo>
                  <a:pt x="34680" y="83320"/>
                </a:lnTo>
                <a:lnTo>
                  <a:pt x="34630" y="83320"/>
                </a:lnTo>
                <a:lnTo>
                  <a:pt x="34580" y="83310"/>
                </a:lnTo>
                <a:lnTo>
                  <a:pt x="34470" y="83220"/>
                </a:lnTo>
                <a:lnTo>
                  <a:pt x="34440" y="83200"/>
                </a:lnTo>
                <a:lnTo>
                  <a:pt x="34400" y="83060"/>
                </a:lnTo>
                <a:lnTo>
                  <a:pt x="34310" y="83000"/>
                </a:lnTo>
                <a:lnTo>
                  <a:pt x="34250" y="83000"/>
                </a:lnTo>
                <a:lnTo>
                  <a:pt x="34180" y="82970"/>
                </a:lnTo>
                <a:lnTo>
                  <a:pt x="34080" y="82980"/>
                </a:lnTo>
                <a:lnTo>
                  <a:pt x="34000" y="82980"/>
                </a:lnTo>
                <a:lnTo>
                  <a:pt x="33970" y="82980"/>
                </a:lnTo>
                <a:lnTo>
                  <a:pt x="33950" y="82960"/>
                </a:lnTo>
                <a:lnTo>
                  <a:pt x="33920" y="82930"/>
                </a:lnTo>
                <a:lnTo>
                  <a:pt x="33710" y="83020"/>
                </a:lnTo>
                <a:lnTo>
                  <a:pt x="33560" y="83200"/>
                </a:lnTo>
                <a:lnTo>
                  <a:pt x="33560" y="83220"/>
                </a:lnTo>
                <a:lnTo>
                  <a:pt x="33550" y="83250"/>
                </a:lnTo>
                <a:lnTo>
                  <a:pt x="33490" y="83610"/>
                </a:lnTo>
                <a:lnTo>
                  <a:pt x="33310" y="83700"/>
                </a:lnTo>
                <a:lnTo>
                  <a:pt x="33290" y="83930"/>
                </a:lnTo>
                <a:lnTo>
                  <a:pt x="33280" y="84020"/>
                </a:lnTo>
                <a:lnTo>
                  <a:pt x="33270" y="84040"/>
                </a:lnTo>
                <a:lnTo>
                  <a:pt x="33220" y="84150"/>
                </a:lnTo>
                <a:lnTo>
                  <a:pt x="32970" y="84360"/>
                </a:lnTo>
                <a:lnTo>
                  <a:pt x="32940" y="84380"/>
                </a:lnTo>
                <a:lnTo>
                  <a:pt x="32930" y="84390"/>
                </a:lnTo>
                <a:lnTo>
                  <a:pt x="32900" y="84420"/>
                </a:lnTo>
                <a:lnTo>
                  <a:pt x="32800" y="84500"/>
                </a:lnTo>
                <a:lnTo>
                  <a:pt x="32790" y="84520"/>
                </a:lnTo>
                <a:lnTo>
                  <a:pt x="32620" y="84690"/>
                </a:lnTo>
                <a:lnTo>
                  <a:pt x="32580" y="84750"/>
                </a:lnTo>
                <a:lnTo>
                  <a:pt x="32500" y="84840"/>
                </a:lnTo>
                <a:lnTo>
                  <a:pt x="32430" y="84930"/>
                </a:lnTo>
                <a:lnTo>
                  <a:pt x="32230" y="85180"/>
                </a:lnTo>
                <a:lnTo>
                  <a:pt x="32180" y="85340"/>
                </a:lnTo>
                <a:lnTo>
                  <a:pt x="32020" y="85600"/>
                </a:lnTo>
                <a:lnTo>
                  <a:pt x="31890" y="85780"/>
                </a:lnTo>
                <a:lnTo>
                  <a:pt x="31840" y="85790"/>
                </a:lnTo>
                <a:lnTo>
                  <a:pt x="31830" y="85790"/>
                </a:lnTo>
                <a:lnTo>
                  <a:pt x="31770" y="85770"/>
                </a:lnTo>
                <a:lnTo>
                  <a:pt x="31730" y="85760"/>
                </a:lnTo>
                <a:lnTo>
                  <a:pt x="31700" y="85730"/>
                </a:lnTo>
                <a:lnTo>
                  <a:pt x="31690" y="85730"/>
                </a:lnTo>
                <a:lnTo>
                  <a:pt x="31660" y="85710"/>
                </a:lnTo>
                <a:lnTo>
                  <a:pt x="31640" y="85700"/>
                </a:lnTo>
                <a:lnTo>
                  <a:pt x="31610" y="85700"/>
                </a:lnTo>
                <a:lnTo>
                  <a:pt x="31600" y="85690"/>
                </a:lnTo>
                <a:lnTo>
                  <a:pt x="31590" y="85690"/>
                </a:lnTo>
                <a:lnTo>
                  <a:pt x="31570" y="85690"/>
                </a:lnTo>
                <a:lnTo>
                  <a:pt x="31530" y="85670"/>
                </a:lnTo>
                <a:lnTo>
                  <a:pt x="31500" y="85630"/>
                </a:lnTo>
                <a:lnTo>
                  <a:pt x="31430" y="85610"/>
                </a:lnTo>
                <a:lnTo>
                  <a:pt x="31400" y="85590"/>
                </a:lnTo>
                <a:lnTo>
                  <a:pt x="31360" y="85570"/>
                </a:lnTo>
                <a:lnTo>
                  <a:pt x="31260" y="85530"/>
                </a:lnTo>
                <a:lnTo>
                  <a:pt x="31190" y="85500"/>
                </a:lnTo>
                <a:lnTo>
                  <a:pt x="31130" y="85470"/>
                </a:lnTo>
                <a:lnTo>
                  <a:pt x="31060" y="85440"/>
                </a:lnTo>
                <a:lnTo>
                  <a:pt x="30920" y="85310"/>
                </a:lnTo>
                <a:lnTo>
                  <a:pt x="30910" y="85300"/>
                </a:lnTo>
                <a:lnTo>
                  <a:pt x="30760" y="85230"/>
                </a:lnTo>
                <a:lnTo>
                  <a:pt x="30710" y="85210"/>
                </a:lnTo>
                <a:lnTo>
                  <a:pt x="30580" y="85150"/>
                </a:lnTo>
                <a:lnTo>
                  <a:pt x="30420" y="85030"/>
                </a:lnTo>
                <a:lnTo>
                  <a:pt x="30370" y="84990"/>
                </a:lnTo>
                <a:lnTo>
                  <a:pt x="30340" y="84960"/>
                </a:lnTo>
                <a:lnTo>
                  <a:pt x="30320" y="84920"/>
                </a:lnTo>
                <a:lnTo>
                  <a:pt x="30320" y="84910"/>
                </a:lnTo>
                <a:lnTo>
                  <a:pt x="30300" y="84880"/>
                </a:lnTo>
                <a:lnTo>
                  <a:pt x="30290" y="84860"/>
                </a:lnTo>
                <a:lnTo>
                  <a:pt x="30250" y="84760"/>
                </a:lnTo>
                <a:lnTo>
                  <a:pt x="30200" y="84720"/>
                </a:lnTo>
                <a:lnTo>
                  <a:pt x="30150" y="84660"/>
                </a:lnTo>
                <a:lnTo>
                  <a:pt x="30150" y="84630"/>
                </a:lnTo>
                <a:lnTo>
                  <a:pt x="30140" y="84610"/>
                </a:lnTo>
                <a:lnTo>
                  <a:pt x="30140" y="84600"/>
                </a:lnTo>
                <a:lnTo>
                  <a:pt x="30130" y="84580"/>
                </a:lnTo>
                <a:lnTo>
                  <a:pt x="30090" y="84530"/>
                </a:lnTo>
                <a:lnTo>
                  <a:pt x="30080" y="84520"/>
                </a:lnTo>
                <a:lnTo>
                  <a:pt x="30070" y="84510"/>
                </a:lnTo>
                <a:lnTo>
                  <a:pt x="30070" y="84470"/>
                </a:lnTo>
                <a:lnTo>
                  <a:pt x="30070" y="84430"/>
                </a:lnTo>
                <a:lnTo>
                  <a:pt x="30080" y="84400"/>
                </a:lnTo>
                <a:lnTo>
                  <a:pt x="30080" y="84380"/>
                </a:lnTo>
                <a:lnTo>
                  <a:pt x="30090" y="84350"/>
                </a:lnTo>
                <a:lnTo>
                  <a:pt x="30090" y="84330"/>
                </a:lnTo>
                <a:lnTo>
                  <a:pt x="30090" y="84300"/>
                </a:lnTo>
                <a:lnTo>
                  <a:pt x="30070" y="84280"/>
                </a:lnTo>
                <a:lnTo>
                  <a:pt x="30070" y="84250"/>
                </a:lnTo>
                <a:lnTo>
                  <a:pt x="30070" y="84230"/>
                </a:lnTo>
                <a:lnTo>
                  <a:pt x="30060" y="84190"/>
                </a:lnTo>
                <a:lnTo>
                  <a:pt x="30060" y="84140"/>
                </a:lnTo>
                <a:lnTo>
                  <a:pt x="30070" y="84060"/>
                </a:lnTo>
                <a:lnTo>
                  <a:pt x="30050" y="83990"/>
                </a:lnTo>
                <a:lnTo>
                  <a:pt x="30030" y="83940"/>
                </a:lnTo>
                <a:lnTo>
                  <a:pt x="29990" y="83890"/>
                </a:lnTo>
                <a:lnTo>
                  <a:pt x="29970" y="83850"/>
                </a:lnTo>
                <a:lnTo>
                  <a:pt x="29900" y="83820"/>
                </a:lnTo>
                <a:lnTo>
                  <a:pt x="29850" y="83780"/>
                </a:lnTo>
                <a:lnTo>
                  <a:pt x="29810" y="83700"/>
                </a:lnTo>
                <a:lnTo>
                  <a:pt x="29790" y="83670"/>
                </a:lnTo>
                <a:lnTo>
                  <a:pt x="29750" y="83650"/>
                </a:lnTo>
                <a:lnTo>
                  <a:pt x="29740" y="83640"/>
                </a:lnTo>
                <a:lnTo>
                  <a:pt x="29730" y="83620"/>
                </a:lnTo>
                <a:lnTo>
                  <a:pt x="29740" y="83580"/>
                </a:lnTo>
                <a:lnTo>
                  <a:pt x="29750" y="83560"/>
                </a:lnTo>
                <a:lnTo>
                  <a:pt x="29800" y="83520"/>
                </a:lnTo>
                <a:lnTo>
                  <a:pt x="29820" y="83490"/>
                </a:lnTo>
                <a:lnTo>
                  <a:pt x="29840" y="83460"/>
                </a:lnTo>
                <a:lnTo>
                  <a:pt x="29840" y="83440"/>
                </a:lnTo>
                <a:lnTo>
                  <a:pt x="29850" y="83420"/>
                </a:lnTo>
                <a:lnTo>
                  <a:pt x="29850" y="83400"/>
                </a:lnTo>
                <a:lnTo>
                  <a:pt x="29850" y="83390"/>
                </a:lnTo>
                <a:lnTo>
                  <a:pt x="29840" y="83370"/>
                </a:lnTo>
                <a:lnTo>
                  <a:pt x="29830" y="83350"/>
                </a:lnTo>
                <a:lnTo>
                  <a:pt x="29800" y="83300"/>
                </a:lnTo>
                <a:lnTo>
                  <a:pt x="29770" y="83280"/>
                </a:lnTo>
                <a:lnTo>
                  <a:pt x="29710" y="83260"/>
                </a:lnTo>
                <a:lnTo>
                  <a:pt x="29690" y="83260"/>
                </a:lnTo>
                <a:lnTo>
                  <a:pt x="29670" y="83250"/>
                </a:lnTo>
                <a:lnTo>
                  <a:pt x="29580" y="83210"/>
                </a:lnTo>
                <a:lnTo>
                  <a:pt x="29550" y="83190"/>
                </a:lnTo>
                <a:lnTo>
                  <a:pt x="29530" y="83160"/>
                </a:lnTo>
                <a:lnTo>
                  <a:pt x="29420" y="83130"/>
                </a:lnTo>
                <a:lnTo>
                  <a:pt x="29400" y="83130"/>
                </a:lnTo>
                <a:lnTo>
                  <a:pt x="29370" y="83110"/>
                </a:lnTo>
                <a:lnTo>
                  <a:pt x="29320" y="83080"/>
                </a:lnTo>
                <a:lnTo>
                  <a:pt x="29220" y="83080"/>
                </a:lnTo>
                <a:lnTo>
                  <a:pt x="29210" y="83090"/>
                </a:lnTo>
                <a:lnTo>
                  <a:pt x="29180" y="83090"/>
                </a:lnTo>
                <a:lnTo>
                  <a:pt x="29080" y="83130"/>
                </a:lnTo>
                <a:lnTo>
                  <a:pt x="29040" y="83150"/>
                </a:lnTo>
                <a:lnTo>
                  <a:pt x="28990" y="83170"/>
                </a:lnTo>
                <a:lnTo>
                  <a:pt x="28920" y="83190"/>
                </a:lnTo>
                <a:lnTo>
                  <a:pt x="28840" y="83210"/>
                </a:lnTo>
                <a:lnTo>
                  <a:pt x="28830" y="83210"/>
                </a:lnTo>
                <a:lnTo>
                  <a:pt x="28740" y="83200"/>
                </a:lnTo>
                <a:lnTo>
                  <a:pt x="28720" y="83200"/>
                </a:lnTo>
                <a:lnTo>
                  <a:pt x="28590" y="83240"/>
                </a:lnTo>
                <a:lnTo>
                  <a:pt x="28530" y="83240"/>
                </a:lnTo>
                <a:lnTo>
                  <a:pt x="28460" y="83240"/>
                </a:lnTo>
                <a:lnTo>
                  <a:pt x="28330" y="83260"/>
                </a:lnTo>
                <a:lnTo>
                  <a:pt x="28320" y="83270"/>
                </a:lnTo>
                <a:lnTo>
                  <a:pt x="28310" y="83260"/>
                </a:lnTo>
                <a:lnTo>
                  <a:pt x="28220" y="83230"/>
                </a:lnTo>
                <a:lnTo>
                  <a:pt x="28210" y="83150"/>
                </a:lnTo>
                <a:lnTo>
                  <a:pt x="28200" y="83100"/>
                </a:lnTo>
                <a:lnTo>
                  <a:pt x="28200" y="83070"/>
                </a:lnTo>
                <a:lnTo>
                  <a:pt x="28200" y="83060"/>
                </a:lnTo>
                <a:lnTo>
                  <a:pt x="28210" y="83000"/>
                </a:lnTo>
                <a:lnTo>
                  <a:pt x="28210" y="82980"/>
                </a:lnTo>
                <a:lnTo>
                  <a:pt x="28210" y="82940"/>
                </a:lnTo>
                <a:lnTo>
                  <a:pt x="28210" y="82910"/>
                </a:lnTo>
                <a:lnTo>
                  <a:pt x="28200" y="82880"/>
                </a:lnTo>
                <a:lnTo>
                  <a:pt x="28190" y="82820"/>
                </a:lnTo>
                <a:lnTo>
                  <a:pt x="28180" y="82750"/>
                </a:lnTo>
                <a:lnTo>
                  <a:pt x="28160" y="82660"/>
                </a:lnTo>
                <a:lnTo>
                  <a:pt x="28160" y="82620"/>
                </a:lnTo>
                <a:lnTo>
                  <a:pt x="28160" y="82590"/>
                </a:lnTo>
                <a:lnTo>
                  <a:pt x="28150" y="82560"/>
                </a:lnTo>
                <a:lnTo>
                  <a:pt x="28150" y="82540"/>
                </a:lnTo>
                <a:lnTo>
                  <a:pt x="28140" y="82460"/>
                </a:lnTo>
                <a:lnTo>
                  <a:pt x="28130" y="82400"/>
                </a:lnTo>
                <a:lnTo>
                  <a:pt x="28100" y="82390"/>
                </a:lnTo>
                <a:lnTo>
                  <a:pt x="28080" y="82340"/>
                </a:lnTo>
                <a:lnTo>
                  <a:pt x="28060" y="82300"/>
                </a:lnTo>
                <a:lnTo>
                  <a:pt x="28070" y="82270"/>
                </a:lnTo>
                <a:lnTo>
                  <a:pt x="28080" y="82250"/>
                </a:lnTo>
                <a:lnTo>
                  <a:pt x="28090" y="82220"/>
                </a:lnTo>
                <a:lnTo>
                  <a:pt x="28100" y="82210"/>
                </a:lnTo>
                <a:lnTo>
                  <a:pt x="28130" y="82190"/>
                </a:lnTo>
                <a:lnTo>
                  <a:pt x="28130" y="82180"/>
                </a:lnTo>
                <a:lnTo>
                  <a:pt x="28140" y="82150"/>
                </a:lnTo>
                <a:lnTo>
                  <a:pt x="28130" y="82120"/>
                </a:lnTo>
                <a:lnTo>
                  <a:pt x="28100" y="82110"/>
                </a:lnTo>
                <a:lnTo>
                  <a:pt x="28090" y="82100"/>
                </a:lnTo>
                <a:lnTo>
                  <a:pt x="28090" y="82070"/>
                </a:lnTo>
                <a:lnTo>
                  <a:pt x="28090" y="82050"/>
                </a:lnTo>
                <a:lnTo>
                  <a:pt x="28140" y="81990"/>
                </a:lnTo>
                <a:lnTo>
                  <a:pt x="28150" y="81960"/>
                </a:lnTo>
                <a:lnTo>
                  <a:pt x="28160" y="81930"/>
                </a:lnTo>
                <a:lnTo>
                  <a:pt x="28180" y="81870"/>
                </a:lnTo>
                <a:lnTo>
                  <a:pt x="28150" y="81830"/>
                </a:lnTo>
                <a:lnTo>
                  <a:pt x="28350" y="81840"/>
                </a:lnTo>
                <a:lnTo>
                  <a:pt x="28480" y="81800"/>
                </a:lnTo>
                <a:lnTo>
                  <a:pt x="28490" y="81800"/>
                </a:lnTo>
                <a:lnTo>
                  <a:pt x="28580" y="81820"/>
                </a:lnTo>
                <a:lnTo>
                  <a:pt x="28690" y="81820"/>
                </a:lnTo>
                <a:lnTo>
                  <a:pt x="28750" y="81800"/>
                </a:lnTo>
                <a:lnTo>
                  <a:pt x="28840" y="81750"/>
                </a:lnTo>
                <a:lnTo>
                  <a:pt x="28850" y="81750"/>
                </a:lnTo>
                <a:lnTo>
                  <a:pt x="28860" y="81730"/>
                </a:lnTo>
                <a:lnTo>
                  <a:pt x="28870" y="81730"/>
                </a:lnTo>
                <a:lnTo>
                  <a:pt x="28880" y="81730"/>
                </a:lnTo>
                <a:lnTo>
                  <a:pt x="28910" y="81680"/>
                </a:lnTo>
                <a:lnTo>
                  <a:pt x="28950" y="81650"/>
                </a:lnTo>
                <a:lnTo>
                  <a:pt x="29030" y="81620"/>
                </a:lnTo>
                <a:lnTo>
                  <a:pt x="29280" y="81630"/>
                </a:lnTo>
                <a:lnTo>
                  <a:pt x="29600" y="81710"/>
                </a:lnTo>
                <a:lnTo>
                  <a:pt x="29770" y="81720"/>
                </a:lnTo>
                <a:lnTo>
                  <a:pt x="29920" y="81680"/>
                </a:lnTo>
                <a:lnTo>
                  <a:pt x="29980" y="81650"/>
                </a:lnTo>
                <a:lnTo>
                  <a:pt x="30030" y="81600"/>
                </a:lnTo>
                <a:lnTo>
                  <a:pt x="30040" y="81600"/>
                </a:lnTo>
                <a:lnTo>
                  <a:pt x="30060" y="81600"/>
                </a:lnTo>
                <a:lnTo>
                  <a:pt x="30080" y="81600"/>
                </a:lnTo>
                <a:lnTo>
                  <a:pt x="30090" y="81600"/>
                </a:lnTo>
                <a:lnTo>
                  <a:pt x="30140" y="81600"/>
                </a:lnTo>
                <a:lnTo>
                  <a:pt x="30170" y="81590"/>
                </a:lnTo>
                <a:lnTo>
                  <a:pt x="30170" y="81580"/>
                </a:lnTo>
                <a:lnTo>
                  <a:pt x="30170" y="81530"/>
                </a:lnTo>
                <a:lnTo>
                  <a:pt x="30180" y="81520"/>
                </a:lnTo>
                <a:lnTo>
                  <a:pt x="30190" y="81510"/>
                </a:lnTo>
                <a:lnTo>
                  <a:pt x="30440" y="81480"/>
                </a:lnTo>
                <a:lnTo>
                  <a:pt x="30490" y="81480"/>
                </a:lnTo>
                <a:lnTo>
                  <a:pt x="30580" y="81530"/>
                </a:lnTo>
                <a:lnTo>
                  <a:pt x="30590" y="81540"/>
                </a:lnTo>
                <a:lnTo>
                  <a:pt x="30620" y="81560"/>
                </a:lnTo>
                <a:lnTo>
                  <a:pt x="30620" y="81570"/>
                </a:lnTo>
                <a:lnTo>
                  <a:pt x="30700" y="81590"/>
                </a:lnTo>
                <a:lnTo>
                  <a:pt x="30730" y="81600"/>
                </a:lnTo>
                <a:lnTo>
                  <a:pt x="30750" y="81600"/>
                </a:lnTo>
                <a:lnTo>
                  <a:pt x="30810" y="81510"/>
                </a:lnTo>
                <a:lnTo>
                  <a:pt x="31680" y="81790"/>
                </a:lnTo>
                <a:lnTo>
                  <a:pt x="31990" y="81780"/>
                </a:lnTo>
                <a:lnTo>
                  <a:pt x="32070" y="81760"/>
                </a:lnTo>
                <a:lnTo>
                  <a:pt x="32090" y="81760"/>
                </a:lnTo>
                <a:lnTo>
                  <a:pt x="32150" y="81760"/>
                </a:lnTo>
                <a:lnTo>
                  <a:pt x="32250" y="81750"/>
                </a:lnTo>
                <a:lnTo>
                  <a:pt x="32280" y="81740"/>
                </a:lnTo>
                <a:lnTo>
                  <a:pt x="32290" y="81730"/>
                </a:lnTo>
                <a:lnTo>
                  <a:pt x="32320" y="81720"/>
                </a:lnTo>
                <a:lnTo>
                  <a:pt x="32390" y="81700"/>
                </a:lnTo>
                <a:lnTo>
                  <a:pt x="32440" y="81680"/>
                </a:lnTo>
                <a:lnTo>
                  <a:pt x="32570" y="81680"/>
                </a:lnTo>
                <a:lnTo>
                  <a:pt x="32690" y="81660"/>
                </a:lnTo>
                <a:lnTo>
                  <a:pt x="32730" y="81650"/>
                </a:lnTo>
                <a:lnTo>
                  <a:pt x="32810" y="81640"/>
                </a:lnTo>
                <a:lnTo>
                  <a:pt x="32870" y="81620"/>
                </a:lnTo>
                <a:lnTo>
                  <a:pt x="32990" y="81570"/>
                </a:lnTo>
                <a:lnTo>
                  <a:pt x="33020" y="81570"/>
                </a:lnTo>
                <a:lnTo>
                  <a:pt x="33080" y="81560"/>
                </a:lnTo>
                <a:lnTo>
                  <a:pt x="33100" y="81560"/>
                </a:lnTo>
                <a:lnTo>
                  <a:pt x="33180" y="81540"/>
                </a:lnTo>
                <a:lnTo>
                  <a:pt x="33190" y="81530"/>
                </a:lnTo>
                <a:lnTo>
                  <a:pt x="33280" y="81500"/>
                </a:lnTo>
                <a:lnTo>
                  <a:pt x="33320" y="81490"/>
                </a:lnTo>
                <a:lnTo>
                  <a:pt x="33320" y="81480"/>
                </a:lnTo>
                <a:lnTo>
                  <a:pt x="33320" y="81470"/>
                </a:lnTo>
                <a:lnTo>
                  <a:pt x="33310" y="81460"/>
                </a:lnTo>
                <a:lnTo>
                  <a:pt x="33310" y="81450"/>
                </a:lnTo>
                <a:lnTo>
                  <a:pt x="33300" y="81400"/>
                </a:lnTo>
                <a:lnTo>
                  <a:pt x="33300" y="81390"/>
                </a:lnTo>
                <a:lnTo>
                  <a:pt x="33290" y="81380"/>
                </a:lnTo>
                <a:lnTo>
                  <a:pt x="33280" y="81360"/>
                </a:lnTo>
                <a:lnTo>
                  <a:pt x="33230" y="81330"/>
                </a:lnTo>
                <a:lnTo>
                  <a:pt x="33180" y="81300"/>
                </a:lnTo>
                <a:lnTo>
                  <a:pt x="33130" y="81260"/>
                </a:lnTo>
                <a:lnTo>
                  <a:pt x="33120" y="81250"/>
                </a:lnTo>
                <a:lnTo>
                  <a:pt x="33110" y="81250"/>
                </a:lnTo>
                <a:lnTo>
                  <a:pt x="33100" y="81250"/>
                </a:lnTo>
                <a:lnTo>
                  <a:pt x="33070" y="81240"/>
                </a:lnTo>
                <a:lnTo>
                  <a:pt x="33050" y="81230"/>
                </a:lnTo>
                <a:lnTo>
                  <a:pt x="33020" y="81220"/>
                </a:lnTo>
                <a:lnTo>
                  <a:pt x="33020" y="81210"/>
                </a:lnTo>
                <a:lnTo>
                  <a:pt x="32980" y="81180"/>
                </a:lnTo>
                <a:lnTo>
                  <a:pt x="32970" y="81170"/>
                </a:lnTo>
                <a:lnTo>
                  <a:pt x="32900" y="81180"/>
                </a:lnTo>
                <a:lnTo>
                  <a:pt x="32880" y="81150"/>
                </a:lnTo>
                <a:lnTo>
                  <a:pt x="32830" y="81120"/>
                </a:lnTo>
                <a:lnTo>
                  <a:pt x="32820" y="81100"/>
                </a:lnTo>
                <a:lnTo>
                  <a:pt x="32760" y="81080"/>
                </a:lnTo>
                <a:lnTo>
                  <a:pt x="32710" y="81070"/>
                </a:lnTo>
                <a:lnTo>
                  <a:pt x="32710" y="81060"/>
                </a:lnTo>
                <a:lnTo>
                  <a:pt x="32680" y="81040"/>
                </a:lnTo>
                <a:lnTo>
                  <a:pt x="32670" y="81020"/>
                </a:lnTo>
                <a:lnTo>
                  <a:pt x="32630" y="80990"/>
                </a:lnTo>
                <a:lnTo>
                  <a:pt x="32620" y="80990"/>
                </a:lnTo>
                <a:lnTo>
                  <a:pt x="32610" y="80980"/>
                </a:lnTo>
                <a:lnTo>
                  <a:pt x="32580" y="80950"/>
                </a:lnTo>
                <a:lnTo>
                  <a:pt x="32550" y="80930"/>
                </a:lnTo>
                <a:lnTo>
                  <a:pt x="32510" y="80890"/>
                </a:lnTo>
                <a:lnTo>
                  <a:pt x="32490" y="80890"/>
                </a:lnTo>
                <a:lnTo>
                  <a:pt x="32480" y="80880"/>
                </a:lnTo>
                <a:lnTo>
                  <a:pt x="32460" y="80880"/>
                </a:lnTo>
                <a:lnTo>
                  <a:pt x="32450" y="80880"/>
                </a:lnTo>
                <a:lnTo>
                  <a:pt x="32440" y="80890"/>
                </a:lnTo>
                <a:lnTo>
                  <a:pt x="32370" y="80830"/>
                </a:lnTo>
                <a:lnTo>
                  <a:pt x="32280" y="80750"/>
                </a:lnTo>
                <a:lnTo>
                  <a:pt x="32270" y="80740"/>
                </a:lnTo>
                <a:lnTo>
                  <a:pt x="32270" y="80710"/>
                </a:lnTo>
                <a:lnTo>
                  <a:pt x="32230" y="80690"/>
                </a:lnTo>
                <a:lnTo>
                  <a:pt x="32220" y="80660"/>
                </a:lnTo>
                <a:lnTo>
                  <a:pt x="32210" y="80630"/>
                </a:lnTo>
                <a:lnTo>
                  <a:pt x="32180" y="80610"/>
                </a:lnTo>
                <a:lnTo>
                  <a:pt x="32170" y="80600"/>
                </a:lnTo>
                <a:lnTo>
                  <a:pt x="32160" y="80580"/>
                </a:lnTo>
                <a:lnTo>
                  <a:pt x="32110" y="80520"/>
                </a:lnTo>
                <a:lnTo>
                  <a:pt x="32080" y="80410"/>
                </a:lnTo>
                <a:lnTo>
                  <a:pt x="32070" y="80390"/>
                </a:lnTo>
                <a:lnTo>
                  <a:pt x="32050" y="80360"/>
                </a:lnTo>
                <a:lnTo>
                  <a:pt x="32030" y="80340"/>
                </a:lnTo>
                <a:lnTo>
                  <a:pt x="31980" y="80310"/>
                </a:lnTo>
                <a:lnTo>
                  <a:pt x="31960" y="80300"/>
                </a:lnTo>
                <a:lnTo>
                  <a:pt x="31960" y="80290"/>
                </a:lnTo>
                <a:lnTo>
                  <a:pt x="31950" y="80290"/>
                </a:lnTo>
                <a:lnTo>
                  <a:pt x="31910" y="80250"/>
                </a:lnTo>
                <a:lnTo>
                  <a:pt x="31900" y="80240"/>
                </a:lnTo>
                <a:lnTo>
                  <a:pt x="31880" y="80240"/>
                </a:lnTo>
                <a:lnTo>
                  <a:pt x="31870" y="80220"/>
                </a:lnTo>
                <a:lnTo>
                  <a:pt x="31860" y="80210"/>
                </a:lnTo>
                <a:lnTo>
                  <a:pt x="31860" y="80200"/>
                </a:lnTo>
                <a:lnTo>
                  <a:pt x="31830" y="80130"/>
                </a:lnTo>
                <a:lnTo>
                  <a:pt x="31740" y="80010"/>
                </a:lnTo>
                <a:lnTo>
                  <a:pt x="31650" y="79970"/>
                </a:lnTo>
                <a:lnTo>
                  <a:pt x="31620" y="79930"/>
                </a:lnTo>
                <a:lnTo>
                  <a:pt x="31590" y="79900"/>
                </a:lnTo>
                <a:lnTo>
                  <a:pt x="31580" y="79870"/>
                </a:lnTo>
                <a:lnTo>
                  <a:pt x="31570" y="79850"/>
                </a:lnTo>
                <a:lnTo>
                  <a:pt x="31560" y="79830"/>
                </a:lnTo>
                <a:lnTo>
                  <a:pt x="31550" y="79820"/>
                </a:lnTo>
                <a:lnTo>
                  <a:pt x="31530" y="79790"/>
                </a:lnTo>
                <a:lnTo>
                  <a:pt x="31520" y="79780"/>
                </a:lnTo>
                <a:lnTo>
                  <a:pt x="31480" y="79770"/>
                </a:lnTo>
                <a:lnTo>
                  <a:pt x="31470" y="79770"/>
                </a:lnTo>
                <a:lnTo>
                  <a:pt x="31450" y="79760"/>
                </a:lnTo>
                <a:lnTo>
                  <a:pt x="31440" y="79740"/>
                </a:lnTo>
                <a:lnTo>
                  <a:pt x="31390" y="79720"/>
                </a:lnTo>
                <a:lnTo>
                  <a:pt x="31380" y="79720"/>
                </a:lnTo>
                <a:lnTo>
                  <a:pt x="31290" y="79700"/>
                </a:lnTo>
                <a:lnTo>
                  <a:pt x="31280" y="79700"/>
                </a:lnTo>
                <a:lnTo>
                  <a:pt x="31270" y="79680"/>
                </a:lnTo>
                <a:lnTo>
                  <a:pt x="31280" y="79660"/>
                </a:lnTo>
                <a:lnTo>
                  <a:pt x="31290" y="79650"/>
                </a:lnTo>
                <a:lnTo>
                  <a:pt x="31280" y="79630"/>
                </a:lnTo>
                <a:lnTo>
                  <a:pt x="31280" y="79620"/>
                </a:lnTo>
                <a:lnTo>
                  <a:pt x="31270" y="79590"/>
                </a:lnTo>
                <a:lnTo>
                  <a:pt x="31230" y="79560"/>
                </a:lnTo>
                <a:lnTo>
                  <a:pt x="31210" y="79540"/>
                </a:lnTo>
                <a:lnTo>
                  <a:pt x="31200" y="79520"/>
                </a:lnTo>
                <a:lnTo>
                  <a:pt x="31200" y="79510"/>
                </a:lnTo>
                <a:lnTo>
                  <a:pt x="31210" y="79480"/>
                </a:lnTo>
                <a:lnTo>
                  <a:pt x="31200" y="79450"/>
                </a:lnTo>
                <a:lnTo>
                  <a:pt x="31190" y="79430"/>
                </a:lnTo>
                <a:lnTo>
                  <a:pt x="31150" y="79410"/>
                </a:lnTo>
                <a:lnTo>
                  <a:pt x="31130" y="79380"/>
                </a:lnTo>
                <a:lnTo>
                  <a:pt x="31130" y="79360"/>
                </a:lnTo>
                <a:lnTo>
                  <a:pt x="31130" y="79280"/>
                </a:lnTo>
                <a:lnTo>
                  <a:pt x="31130" y="79200"/>
                </a:lnTo>
                <a:lnTo>
                  <a:pt x="31130" y="79180"/>
                </a:lnTo>
                <a:lnTo>
                  <a:pt x="31120" y="79150"/>
                </a:lnTo>
                <a:lnTo>
                  <a:pt x="31090" y="79110"/>
                </a:lnTo>
                <a:lnTo>
                  <a:pt x="31050" y="79070"/>
                </a:lnTo>
                <a:lnTo>
                  <a:pt x="31020" y="79040"/>
                </a:lnTo>
                <a:lnTo>
                  <a:pt x="31020" y="79030"/>
                </a:lnTo>
                <a:lnTo>
                  <a:pt x="31010" y="79020"/>
                </a:lnTo>
                <a:lnTo>
                  <a:pt x="30970" y="78990"/>
                </a:lnTo>
                <a:lnTo>
                  <a:pt x="30960" y="78980"/>
                </a:lnTo>
                <a:lnTo>
                  <a:pt x="30940" y="78920"/>
                </a:lnTo>
                <a:lnTo>
                  <a:pt x="30930" y="78870"/>
                </a:lnTo>
                <a:lnTo>
                  <a:pt x="30930" y="78860"/>
                </a:lnTo>
                <a:lnTo>
                  <a:pt x="30920" y="78820"/>
                </a:lnTo>
                <a:lnTo>
                  <a:pt x="30900" y="78790"/>
                </a:lnTo>
                <a:lnTo>
                  <a:pt x="30800" y="78680"/>
                </a:lnTo>
                <a:lnTo>
                  <a:pt x="30790" y="78660"/>
                </a:lnTo>
                <a:lnTo>
                  <a:pt x="30730" y="78610"/>
                </a:lnTo>
                <a:lnTo>
                  <a:pt x="30720" y="78610"/>
                </a:lnTo>
                <a:lnTo>
                  <a:pt x="30690" y="78610"/>
                </a:lnTo>
                <a:lnTo>
                  <a:pt x="30590" y="78570"/>
                </a:lnTo>
                <a:lnTo>
                  <a:pt x="30520" y="78540"/>
                </a:lnTo>
                <a:lnTo>
                  <a:pt x="30500" y="78520"/>
                </a:lnTo>
                <a:lnTo>
                  <a:pt x="30490" y="78520"/>
                </a:lnTo>
                <a:lnTo>
                  <a:pt x="30460" y="78500"/>
                </a:lnTo>
                <a:lnTo>
                  <a:pt x="30420" y="78460"/>
                </a:lnTo>
                <a:lnTo>
                  <a:pt x="30410" y="78450"/>
                </a:lnTo>
                <a:lnTo>
                  <a:pt x="30400" y="78430"/>
                </a:lnTo>
                <a:lnTo>
                  <a:pt x="30380" y="78410"/>
                </a:lnTo>
                <a:lnTo>
                  <a:pt x="30380" y="78350"/>
                </a:lnTo>
                <a:lnTo>
                  <a:pt x="30370" y="78340"/>
                </a:lnTo>
                <a:lnTo>
                  <a:pt x="30370" y="78260"/>
                </a:lnTo>
                <a:lnTo>
                  <a:pt x="30370" y="78230"/>
                </a:lnTo>
                <a:lnTo>
                  <a:pt x="30370" y="78220"/>
                </a:lnTo>
                <a:lnTo>
                  <a:pt x="30370" y="78180"/>
                </a:lnTo>
                <a:lnTo>
                  <a:pt x="30380" y="78130"/>
                </a:lnTo>
                <a:lnTo>
                  <a:pt x="30390" y="78110"/>
                </a:lnTo>
                <a:lnTo>
                  <a:pt x="30400" y="78100"/>
                </a:lnTo>
                <a:lnTo>
                  <a:pt x="30420" y="78070"/>
                </a:lnTo>
                <a:lnTo>
                  <a:pt x="30420" y="78060"/>
                </a:lnTo>
                <a:lnTo>
                  <a:pt x="30430" y="78030"/>
                </a:lnTo>
                <a:lnTo>
                  <a:pt x="30440" y="78000"/>
                </a:lnTo>
                <a:lnTo>
                  <a:pt x="30450" y="77950"/>
                </a:lnTo>
                <a:lnTo>
                  <a:pt x="30430" y="77810"/>
                </a:lnTo>
                <a:lnTo>
                  <a:pt x="30410" y="77780"/>
                </a:lnTo>
                <a:lnTo>
                  <a:pt x="30400" y="77770"/>
                </a:lnTo>
                <a:lnTo>
                  <a:pt x="30390" y="77730"/>
                </a:lnTo>
                <a:lnTo>
                  <a:pt x="30370" y="77690"/>
                </a:lnTo>
                <a:lnTo>
                  <a:pt x="30360" y="77660"/>
                </a:lnTo>
                <a:lnTo>
                  <a:pt x="30350" y="77620"/>
                </a:lnTo>
                <a:lnTo>
                  <a:pt x="30330" y="77580"/>
                </a:lnTo>
                <a:lnTo>
                  <a:pt x="30320" y="77540"/>
                </a:lnTo>
                <a:lnTo>
                  <a:pt x="30300" y="77520"/>
                </a:lnTo>
                <a:lnTo>
                  <a:pt x="30280" y="77460"/>
                </a:lnTo>
                <a:lnTo>
                  <a:pt x="30250" y="77400"/>
                </a:lnTo>
                <a:lnTo>
                  <a:pt x="30230" y="77370"/>
                </a:lnTo>
                <a:lnTo>
                  <a:pt x="30220" y="77360"/>
                </a:lnTo>
                <a:lnTo>
                  <a:pt x="30190" y="77340"/>
                </a:lnTo>
                <a:lnTo>
                  <a:pt x="30180" y="77320"/>
                </a:lnTo>
                <a:lnTo>
                  <a:pt x="30170" y="77310"/>
                </a:lnTo>
                <a:lnTo>
                  <a:pt x="30150" y="77290"/>
                </a:lnTo>
                <a:lnTo>
                  <a:pt x="30140" y="77270"/>
                </a:lnTo>
                <a:lnTo>
                  <a:pt x="30140" y="77260"/>
                </a:lnTo>
                <a:lnTo>
                  <a:pt x="30130" y="77260"/>
                </a:lnTo>
                <a:lnTo>
                  <a:pt x="30100" y="77180"/>
                </a:lnTo>
                <a:lnTo>
                  <a:pt x="30100" y="77170"/>
                </a:lnTo>
                <a:lnTo>
                  <a:pt x="30090" y="77160"/>
                </a:lnTo>
                <a:lnTo>
                  <a:pt x="30060" y="77120"/>
                </a:lnTo>
                <a:lnTo>
                  <a:pt x="30040" y="77090"/>
                </a:lnTo>
                <a:lnTo>
                  <a:pt x="30020" y="77040"/>
                </a:lnTo>
                <a:lnTo>
                  <a:pt x="30020" y="77010"/>
                </a:lnTo>
                <a:lnTo>
                  <a:pt x="30010" y="76990"/>
                </a:lnTo>
                <a:lnTo>
                  <a:pt x="30000" y="76960"/>
                </a:lnTo>
                <a:lnTo>
                  <a:pt x="29970" y="76930"/>
                </a:lnTo>
                <a:lnTo>
                  <a:pt x="29960" y="76920"/>
                </a:lnTo>
                <a:lnTo>
                  <a:pt x="29960" y="76900"/>
                </a:lnTo>
                <a:lnTo>
                  <a:pt x="29960" y="76790"/>
                </a:lnTo>
                <a:lnTo>
                  <a:pt x="29970" y="76750"/>
                </a:lnTo>
                <a:lnTo>
                  <a:pt x="29970" y="76740"/>
                </a:lnTo>
                <a:lnTo>
                  <a:pt x="30000" y="76700"/>
                </a:lnTo>
                <a:lnTo>
                  <a:pt x="30010" y="76690"/>
                </a:lnTo>
                <a:lnTo>
                  <a:pt x="30030" y="76670"/>
                </a:lnTo>
                <a:lnTo>
                  <a:pt x="30030" y="76660"/>
                </a:lnTo>
                <a:lnTo>
                  <a:pt x="30060" y="76640"/>
                </a:lnTo>
                <a:lnTo>
                  <a:pt x="30070" y="76630"/>
                </a:lnTo>
                <a:lnTo>
                  <a:pt x="30090" y="76610"/>
                </a:lnTo>
                <a:lnTo>
                  <a:pt x="30100" y="76590"/>
                </a:lnTo>
                <a:lnTo>
                  <a:pt x="30090" y="76530"/>
                </a:lnTo>
                <a:lnTo>
                  <a:pt x="30090" y="76460"/>
                </a:lnTo>
                <a:lnTo>
                  <a:pt x="30090" y="76450"/>
                </a:lnTo>
                <a:lnTo>
                  <a:pt x="30090" y="76430"/>
                </a:lnTo>
                <a:lnTo>
                  <a:pt x="30070" y="76370"/>
                </a:lnTo>
                <a:lnTo>
                  <a:pt x="30060" y="76330"/>
                </a:lnTo>
                <a:lnTo>
                  <a:pt x="30050" y="76210"/>
                </a:lnTo>
                <a:lnTo>
                  <a:pt x="30050" y="76180"/>
                </a:lnTo>
                <a:lnTo>
                  <a:pt x="30040" y="76140"/>
                </a:lnTo>
                <a:lnTo>
                  <a:pt x="30030" y="76120"/>
                </a:lnTo>
                <a:lnTo>
                  <a:pt x="29990" y="76080"/>
                </a:lnTo>
                <a:lnTo>
                  <a:pt x="29950" y="76050"/>
                </a:lnTo>
                <a:lnTo>
                  <a:pt x="29930" y="76030"/>
                </a:lnTo>
                <a:lnTo>
                  <a:pt x="29920" y="75960"/>
                </a:lnTo>
                <a:lnTo>
                  <a:pt x="29900" y="75920"/>
                </a:lnTo>
                <a:lnTo>
                  <a:pt x="29890" y="75910"/>
                </a:lnTo>
                <a:lnTo>
                  <a:pt x="29880" y="75900"/>
                </a:lnTo>
                <a:lnTo>
                  <a:pt x="29870" y="75890"/>
                </a:lnTo>
                <a:lnTo>
                  <a:pt x="29870" y="75880"/>
                </a:lnTo>
                <a:lnTo>
                  <a:pt x="29860" y="75880"/>
                </a:lnTo>
                <a:lnTo>
                  <a:pt x="29860" y="75870"/>
                </a:lnTo>
                <a:lnTo>
                  <a:pt x="29860" y="75860"/>
                </a:lnTo>
                <a:lnTo>
                  <a:pt x="29860" y="75850"/>
                </a:lnTo>
                <a:lnTo>
                  <a:pt x="29870" y="75820"/>
                </a:lnTo>
                <a:lnTo>
                  <a:pt x="29870" y="75810"/>
                </a:lnTo>
                <a:lnTo>
                  <a:pt x="29870" y="75800"/>
                </a:lnTo>
                <a:lnTo>
                  <a:pt x="29850" y="75780"/>
                </a:lnTo>
                <a:lnTo>
                  <a:pt x="29850" y="75770"/>
                </a:lnTo>
                <a:lnTo>
                  <a:pt x="29860" y="75740"/>
                </a:lnTo>
                <a:lnTo>
                  <a:pt x="29870" y="75730"/>
                </a:lnTo>
                <a:lnTo>
                  <a:pt x="29870" y="75720"/>
                </a:lnTo>
                <a:lnTo>
                  <a:pt x="29870" y="75710"/>
                </a:lnTo>
                <a:lnTo>
                  <a:pt x="29870" y="75690"/>
                </a:lnTo>
                <a:lnTo>
                  <a:pt x="29870" y="75680"/>
                </a:lnTo>
                <a:lnTo>
                  <a:pt x="29870" y="75640"/>
                </a:lnTo>
                <a:lnTo>
                  <a:pt x="29870" y="75630"/>
                </a:lnTo>
                <a:lnTo>
                  <a:pt x="29870" y="75610"/>
                </a:lnTo>
                <a:lnTo>
                  <a:pt x="29840" y="75550"/>
                </a:lnTo>
                <a:lnTo>
                  <a:pt x="29840" y="75540"/>
                </a:lnTo>
                <a:lnTo>
                  <a:pt x="29820" y="75530"/>
                </a:lnTo>
                <a:lnTo>
                  <a:pt x="29830" y="75520"/>
                </a:lnTo>
                <a:lnTo>
                  <a:pt x="29830" y="75500"/>
                </a:lnTo>
                <a:lnTo>
                  <a:pt x="29830" y="75490"/>
                </a:lnTo>
                <a:lnTo>
                  <a:pt x="29820" y="75480"/>
                </a:lnTo>
                <a:lnTo>
                  <a:pt x="29810" y="75470"/>
                </a:lnTo>
                <a:lnTo>
                  <a:pt x="29790" y="75470"/>
                </a:lnTo>
                <a:lnTo>
                  <a:pt x="29790" y="75450"/>
                </a:lnTo>
                <a:lnTo>
                  <a:pt x="29820" y="75410"/>
                </a:lnTo>
                <a:lnTo>
                  <a:pt x="29830" y="75400"/>
                </a:lnTo>
                <a:lnTo>
                  <a:pt x="29830" y="75390"/>
                </a:lnTo>
                <a:lnTo>
                  <a:pt x="29820" y="75370"/>
                </a:lnTo>
                <a:lnTo>
                  <a:pt x="29780" y="75360"/>
                </a:lnTo>
                <a:lnTo>
                  <a:pt x="29770" y="75360"/>
                </a:lnTo>
                <a:lnTo>
                  <a:pt x="29770" y="75340"/>
                </a:lnTo>
                <a:lnTo>
                  <a:pt x="29770" y="75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