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Mandoul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Mando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90" y="93400"/>
                </a:moveTo>
                <a:lnTo>
                  <a:pt x="41980" y="93380"/>
                </a:lnTo>
                <a:lnTo>
                  <a:pt x="41950" y="93330"/>
                </a:lnTo>
                <a:lnTo>
                  <a:pt x="41750" y="92970"/>
                </a:lnTo>
                <a:lnTo>
                  <a:pt x="41600" y="92670"/>
                </a:lnTo>
                <a:lnTo>
                  <a:pt x="41100" y="91740"/>
                </a:lnTo>
                <a:lnTo>
                  <a:pt x="41370" y="91660"/>
                </a:lnTo>
                <a:lnTo>
                  <a:pt x="41680" y="91600"/>
                </a:lnTo>
                <a:lnTo>
                  <a:pt x="41860" y="91280"/>
                </a:lnTo>
                <a:lnTo>
                  <a:pt x="42120" y="90830"/>
                </a:lnTo>
                <a:lnTo>
                  <a:pt x="41380" y="89730"/>
                </a:lnTo>
                <a:lnTo>
                  <a:pt x="41300" y="89590"/>
                </a:lnTo>
                <a:lnTo>
                  <a:pt x="41220" y="89460"/>
                </a:lnTo>
                <a:lnTo>
                  <a:pt x="41100" y="89330"/>
                </a:lnTo>
                <a:lnTo>
                  <a:pt x="40760" y="88980"/>
                </a:lnTo>
                <a:lnTo>
                  <a:pt x="40920" y="88760"/>
                </a:lnTo>
                <a:lnTo>
                  <a:pt x="41290" y="88260"/>
                </a:lnTo>
                <a:lnTo>
                  <a:pt x="41320" y="87800"/>
                </a:lnTo>
                <a:lnTo>
                  <a:pt x="41340" y="87580"/>
                </a:lnTo>
                <a:lnTo>
                  <a:pt x="41340" y="87380"/>
                </a:lnTo>
                <a:lnTo>
                  <a:pt x="41340" y="87370"/>
                </a:lnTo>
                <a:lnTo>
                  <a:pt x="41340" y="87360"/>
                </a:lnTo>
                <a:lnTo>
                  <a:pt x="41330" y="87100"/>
                </a:lnTo>
                <a:lnTo>
                  <a:pt x="41300" y="86840"/>
                </a:lnTo>
                <a:lnTo>
                  <a:pt x="41240" y="86510"/>
                </a:lnTo>
                <a:lnTo>
                  <a:pt x="41250" y="86510"/>
                </a:lnTo>
                <a:lnTo>
                  <a:pt x="41300" y="86460"/>
                </a:lnTo>
                <a:lnTo>
                  <a:pt x="41480" y="86270"/>
                </a:lnTo>
                <a:lnTo>
                  <a:pt x="41730" y="86020"/>
                </a:lnTo>
                <a:lnTo>
                  <a:pt x="40920" y="85500"/>
                </a:lnTo>
                <a:lnTo>
                  <a:pt x="41610" y="84980"/>
                </a:lnTo>
                <a:lnTo>
                  <a:pt x="41760" y="84830"/>
                </a:lnTo>
                <a:lnTo>
                  <a:pt x="41770" y="84610"/>
                </a:lnTo>
                <a:lnTo>
                  <a:pt x="41760" y="84340"/>
                </a:lnTo>
                <a:lnTo>
                  <a:pt x="41920" y="84220"/>
                </a:lnTo>
                <a:lnTo>
                  <a:pt x="41800" y="84070"/>
                </a:lnTo>
                <a:lnTo>
                  <a:pt x="41690" y="83930"/>
                </a:lnTo>
                <a:lnTo>
                  <a:pt x="41650" y="83750"/>
                </a:lnTo>
                <a:lnTo>
                  <a:pt x="41660" y="83750"/>
                </a:lnTo>
                <a:lnTo>
                  <a:pt x="41880" y="83640"/>
                </a:lnTo>
                <a:lnTo>
                  <a:pt x="42090" y="83620"/>
                </a:lnTo>
                <a:lnTo>
                  <a:pt x="42240" y="83650"/>
                </a:lnTo>
                <a:lnTo>
                  <a:pt x="42460" y="83590"/>
                </a:lnTo>
                <a:lnTo>
                  <a:pt x="42470" y="83590"/>
                </a:lnTo>
                <a:lnTo>
                  <a:pt x="42790" y="83520"/>
                </a:lnTo>
                <a:lnTo>
                  <a:pt x="42840" y="83510"/>
                </a:lnTo>
                <a:lnTo>
                  <a:pt x="42970" y="83440"/>
                </a:lnTo>
                <a:lnTo>
                  <a:pt x="43160" y="83390"/>
                </a:lnTo>
                <a:lnTo>
                  <a:pt x="43280" y="83530"/>
                </a:lnTo>
                <a:lnTo>
                  <a:pt x="43540" y="83640"/>
                </a:lnTo>
                <a:lnTo>
                  <a:pt x="43770" y="83800"/>
                </a:lnTo>
                <a:lnTo>
                  <a:pt x="43900" y="83940"/>
                </a:lnTo>
                <a:lnTo>
                  <a:pt x="44030" y="84160"/>
                </a:lnTo>
                <a:lnTo>
                  <a:pt x="44110" y="84340"/>
                </a:lnTo>
                <a:lnTo>
                  <a:pt x="44150" y="84460"/>
                </a:lnTo>
                <a:lnTo>
                  <a:pt x="44160" y="84460"/>
                </a:lnTo>
                <a:lnTo>
                  <a:pt x="44190" y="84470"/>
                </a:lnTo>
                <a:lnTo>
                  <a:pt x="44200" y="84470"/>
                </a:lnTo>
                <a:lnTo>
                  <a:pt x="44260" y="84460"/>
                </a:lnTo>
                <a:lnTo>
                  <a:pt x="44310" y="84470"/>
                </a:lnTo>
                <a:lnTo>
                  <a:pt x="44390" y="84480"/>
                </a:lnTo>
                <a:lnTo>
                  <a:pt x="44410" y="84480"/>
                </a:lnTo>
                <a:lnTo>
                  <a:pt x="44440" y="84480"/>
                </a:lnTo>
                <a:lnTo>
                  <a:pt x="44450" y="84480"/>
                </a:lnTo>
                <a:lnTo>
                  <a:pt x="44460" y="84490"/>
                </a:lnTo>
                <a:lnTo>
                  <a:pt x="44490" y="84490"/>
                </a:lnTo>
                <a:lnTo>
                  <a:pt x="44540" y="84480"/>
                </a:lnTo>
                <a:lnTo>
                  <a:pt x="44570" y="84500"/>
                </a:lnTo>
                <a:lnTo>
                  <a:pt x="44590" y="84500"/>
                </a:lnTo>
                <a:lnTo>
                  <a:pt x="44610" y="84510"/>
                </a:lnTo>
                <a:lnTo>
                  <a:pt x="44650" y="84510"/>
                </a:lnTo>
                <a:lnTo>
                  <a:pt x="44680" y="84530"/>
                </a:lnTo>
                <a:lnTo>
                  <a:pt x="44750" y="84630"/>
                </a:lnTo>
                <a:lnTo>
                  <a:pt x="44770" y="84680"/>
                </a:lnTo>
                <a:lnTo>
                  <a:pt x="44820" y="84770"/>
                </a:lnTo>
                <a:lnTo>
                  <a:pt x="44850" y="84840"/>
                </a:lnTo>
                <a:lnTo>
                  <a:pt x="44870" y="84870"/>
                </a:lnTo>
                <a:lnTo>
                  <a:pt x="44870" y="84880"/>
                </a:lnTo>
                <a:lnTo>
                  <a:pt x="44890" y="84910"/>
                </a:lnTo>
                <a:lnTo>
                  <a:pt x="44900" y="84940"/>
                </a:lnTo>
                <a:lnTo>
                  <a:pt x="44940" y="85020"/>
                </a:lnTo>
                <a:lnTo>
                  <a:pt x="44950" y="85040"/>
                </a:lnTo>
                <a:lnTo>
                  <a:pt x="44950" y="85050"/>
                </a:lnTo>
                <a:lnTo>
                  <a:pt x="44950" y="85060"/>
                </a:lnTo>
                <a:lnTo>
                  <a:pt x="44960" y="85080"/>
                </a:lnTo>
                <a:lnTo>
                  <a:pt x="44970" y="85110"/>
                </a:lnTo>
                <a:lnTo>
                  <a:pt x="44990" y="85140"/>
                </a:lnTo>
                <a:lnTo>
                  <a:pt x="45010" y="85240"/>
                </a:lnTo>
                <a:lnTo>
                  <a:pt x="45020" y="85290"/>
                </a:lnTo>
                <a:lnTo>
                  <a:pt x="45020" y="85310"/>
                </a:lnTo>
                <a:lnTo>
                  <a:pt x="45070" y="85320"/>
                </a:lnTo>
                <a:lnTo>
                  <a:pt x="45080" y="85320"/>
                </a:lnTo>
                <a:lnTo>
                  <a:pt x="45110" y="85330"/>
                </a:lnTo>
                <a:lnTo>
                  <a:pt x="45120" y="85330"/>
                </a:lnTo>
                <a:lnTo>
                  <a:pt x="45160" y="85350"/>
                </a:lnTo>
                <a:lnTo>
                  <a:pt x="45390" y="85470"/>
                </a:lnTo>
                <a:lnTo>
                  <a:pt x="45560" y="85550"/>
                </a:lnTo>
                <a:lnTo>
                  <a:pt x="45660" y="85610"/>
                </a:lnTo>
                <a:lnTo>
                  <a:pt x="45720" y="85640"/>
                </a:lnTo>
                <a:lnTo>
                  <a:pt x="45790" y="85670"/>
                </a:lnTo>
                <a:lnTo>
                  <a:pt x="45800" y="85670"/>
                </a:lnTo>
                <a:lnTo>
                  <a:pt x="45910" y="85720"/>
                </a:lnTo>
                <a:lnTo>
                  <a:pt x="45940" y="85740"/>
                </a:lnTo>
                <a:lnTo>
                  <a:pt x="45990" y="85820"/>
                </a:lnTo>
                <a:lnTo>
                  <a:pt x="46030" y="85840"/>
                </a:lnTo>
                <a:lnTo>
                  <a:pt x="46040" y="85840"/>
                </a:lnTo>
                <a:lnTo>
                  <a:pt x="46050" y="85840"/>
                </a:lnTo>
                <a:lnTo>
                  <a:pt x="46170" y="85860"/>
                </a:lnTo>
                <a:lnTo>
                  <a:pt x="46230" y="85870"/>
                </a:lnTo>
                <a:lnTo>
                  <a:pt x="46280" y="85890"/>
                </a:lnTo>
                <a:lnTo>
                  <a:pt x="46460" y="85900"/>
                </a:lnTo>
                <a:lnTo>
                  <a:pt x="46480" y="85900"/>
                </a:lnTo>
                <a:lnTo>
                  <a:pt x="46540" y="85910"/>
                </a:lnTo>
                <a:lnTo>
                  <a:pt x="46590" y="85910"/>
                </a:lnTo>
                <a:lnTo>
                  <a:pt x="46650" y="85930"/>
                </a:lnTo>
                <a:lnTo>
                  <a:pt x="46730" y="85940"/>
                </a:lnTo>
                <a:lnTo>
                  <a:pt x="46760" y="85950"/>
                </a:lnTo>
                <a:lnTo>
                  <a:pt x="46810" y="85950"/>
                </a:lnTo>
                <a:lnTo>
                  <a:pt x="46870" y="85960"/>
                </a:lnTo>
                <a:lnTo>
                  <a:pt x="46930" y="85960"/>
                </a:lnTo>
                <a:lnTo>
                  <a:pt x="46980" y="85970"/>
                </a:lnTo>
                <a:lnTo>
                  <a:pt x="47070" y="85970"/>
                </a:lnTo>
                <a:lnTo>
                  <a:pt x="47060" y="86050"/>
                </a:lnTo>
                <a:lnTo>
                  <a:pt x="47030" y="86100"/>
                </a:lnTo>
                <a:lnTo>
                  <a:pt x="47000" y="86160"/>
                </a:lnTo>
                <a:lnTo>
                  <a:pt x="46890" y="86330"/>
                </a:lnTo>
                <a:lnTo>
                  <a:pt x="46820" y="86440"/>
                </a:lnTo>
                <a:lnTo>
                  <a:pt x="46800" y="86480"/>
                </a:lnTo>
                <a:lnTo>
                  <a:pt x="46780" y="86520"/>
                </a:lnTo>
                <a:lnTo>
                  <a:pt x="46670" y="86670"/>
                </a:lnTo>
                <a:lnTo>
                  <a:pt x="46650" y="86690"/>
                </a:lnTo>
                <a:lnTo>
                  <a:pt x="46640" y="86700"/>
                </a:lnTo>
                <a:lnTo>
                  <a:pt x="46580" y="86770"/>
                </a:lnTo>
                <a:lnTo>
                  <a:pt x="46570" y="86790"/>
                </a:lnTo>
                <a:lnTo>
                  <a:pt x="46560" y="86800"/>
                </a:lnTo>
                <a:lnTo>
                  <a:pt x="46530" y="86830"/>
                </a:lnTo>
                <a:lnTo>
                  <a:pt x="46470" y="86840"/>
                </a:lnTo>
                <a:lnTo>
                  <a:pt x="46430" y="86850"/>
                </a:lnTo>
                <a:lnTo>
                  <a:pt x="46380" y="86860"/>
                </a:lnTo>
                <a:lnTo>
                  <a:pt x="46220" y="86910"/>
                </a:lnTo>
                <a:lnTo>
                  <a:pt x="46120" y="86960"/>
                </a:lnTo>
                <a:lnTo>
                  <a:pt x="46100" y="86970"/>
                </a:lnTo>
                <a:lnTo>
                  <a:pt x="46090" y="86990"/>
                </a:lnTo>
                <a:lnTo>
                  <a:pt x="46070" y="87000"/>
                </a:lnTo>
                <a:lnTo>
                  <a:pt x="46030" y="87050"/>
                </a:lnTo>
                <a:lnTo>
                  <a:pt x="46020" y="87070"/>
                </a:lnTo>
                <a:lnTo>
                  <a:pt x="45990" y="87110"/>
                </a:lnTo>
                <a:lnTo>
                  <a:pt x="45970" y="87120"/>
                </a:lnTo>
                <a:lnTo>
                  <a:pt x="45950" y="87170"/>
                </a:lnTo>
                <a:lnTo>
                  <a:pt x="45950" y="87180"/>
                </a:lnTo>
                <a:lnTo>
                  <a:pt x="45950" y="87220"/>
                </a:lnTo>
                <a:lnTo>
                  <a:pt x="45960" y="87350"/>
                </a:lnTo>
                <a:lnTo>
                  <a:pt x="45960" y="87370"/>
                </a:lnTo>
                <a:lnTo>
                  <a:pt x="45960" y="87400"/>
                </a:lnTo>
                <a:lnTo>
                  <a:pt x="45970" y="87460"/>
                </a:lnTo>
                <a:lnTo>
                  <a:pt x="45980" y="87470"/>
                </a:lnTo>
                <a:lnTo>
                  <a:pt x="45980" y="87480"/>
                </a:lnTo>
                <a:lnTo>
                  <a:pt x="46000" y="87540"/>
                </a:lnTo>
                <a:lnTo>
                  <a:pt x="46010" y="87560"/>
                </a:lnTo>
                <a:lnTo>
                  <a:pt x="46020" y="87590"/>
                </a:lnTo>
                <a:lnTo>
                  <a:pt x="46030" y="87640"/>
                </a:lnTo>
                <a:lnTo>
                  <a:pt x="46050" y="87720"/>
                </a:lnTo>
                <a:lnTo>
                  <a:pt x="46070" y="87780"/>
                </a:lnTo>
                <a:lnTo>
                  <a:pt x="46080" y="87800"/>
                </a:lnTo>
                <a:lnTo>
                  <a:pt x="46080" y="87810"/>
                </a:lnTo>
                <a:lnTo>
                  <a:pt x="46090" y="87810"/>
                </a:lnTo>
                <a:lnTo>
                  <a:pt x="46100" y="87820"/>
                </a:lnTo>
                <a:lnTo>
                  <a:pt x="46110" y="87820"/>
                </a:lnTo>
                <a:lnTo>
                  <a:pt x="46120" y="87850"/>
                </a:lnTo>
                <a:lnTo>
                  <a:pt x="46130" y="87880"/>
                </a:lnTo>
                <a:lnTo>
                  <a:pt x="46210" y="88000"/>
                </a:lnTo>
                <a:lnTo>
                  <a:pt x="46260" y="88030"/>
                </a:lnTo>
                <a:lnTo>
                  <a:pt x="46290" y="88070"/>
                </a:lnTo>
                <a:lnTo>
                  <a:pt x="46300" y="88090"/>
                </a:lnTo>
                <a:lnTo>
                  <a:pt x="46310" y="88130"/>
                </a:lnTo>
                <a:lnTo>
                  <a:pt x="46310" y="88230"/>
                </a:lnTo>
                <a:lnTo>
                  <a:pt x="46310" y="88250"/>
                </a:lnTo>
                <a:lnTo>
                  <a:pt x="46310" y="88270"/>
                </a:lnTo>
                <a:lnTo>
                  <a:pt x="46300" y="88290"/>
                </a:lnTo>
                <a:lnTo>
                  <a:pt x="46290" y="88310"/>
                </a:lnTo>
                <a:lnTo>
                  <a:pt x="46290" y="88340"/>
                </a:lnTo>
                <a:lnTo>
                  <a:pt x="46270" y="88400"/>
                </a:lnTo>
                <a:lnTo>
                  <a:pt x="46260" y="88420"/>
                </a:lnTo>
                <a:lnTo>
                  <a:pt x="46250" y="88490"/>
                </a:lnTo>
                <a:lnTo>
                  <a:pt x="46250" y="88500"/>
                </a:lnTo>
                <a:lnTo>
                  <a:pt x="46240" y="88520"/>
                </a:lnTo>
                <a:lnTo>
                  <a:pt x="46250" y="88570"/>
                </a:lnTo>
                <a:lnTo>
                  <a:pt x="46250" y="88750"/>
                </a:lnTo>
                <a:lnTo>
                  <a:pt x="46240" y="88800"/>
                </a:lnTo>
                <a:lnTo>
                  <a:pt x="46240" y="88810"/>
                </a:lnTo>
                <a:lnTo>
                  <a:pt x="46240" y="88820"/>
                </a:lnTo>
                <a:lnTo>
                  <a:pt x="46250" y="88870"/>
                </a:lnTo>
                <a:lnTo>
                  <a:pt x="46260" y="88900"/>
                </a:lnTo>
                <a:lnTo>
                  <a:pt x="46280" y="88930"/>
                </a:lnTo>
                <a:lnTo>
                  <a:pt x="46290" y="88970"/>
                </a:lnTo>
                <a:lnTo>
                  <a:pt x="46290" y="88990"/>
                </a:lnTo>
                <a:lnTo>
                  <a:pt x="46300" y="89050"/>
                </a:lnTo>
                <a:lnTo>
                  <a:pt x="46320" y="89160"/>
                </a:lnTo>
                <a:lnTo>
                  <a:pt x="46330" y="89170"/>
                </a:lnTo>
                <a:lnTo>
                  <a:pt x="46350" y="89240"/>
                </a:lnTo>
                <a:lnTo>
                  <a:pt x="46360" y="89250"/>
                </a:lnTo>
                <a:lnTo>
                  <a:pt x="46370" y="89280"/>
                </a:lnTo>
                <a:lnTo>
                  <a:pt x="46400" y="89340"/>
                </a:lnTo>
                <a:lnTo>
                  <a:pt x="46470" y="89370"/>
                </a:lnTo>
                <a:lnTo>
                  <a:pt x="46480" y="89370"/>
                </a:lnTo>
                <a:lnTo>
                  <a:pt x="46490" y="89370"/>
                </a:lnTo>
                <a:lnTo>
                  <a:pt x="46520" y="89400"/>
                </a:lnTo>
                <a:lnTo>
                  <a:pt x="46540" y="89410"/>
                </a:lnTo>
                <a:lnTo>
                  <a:pt x="46570" y="89410"/>
                </a:lnTo>
                <a:lnTo>
                  <a:pt x="46590" y="89420"/>
                </a:lnTo>
                <a:lnTo>
                  <a:pt x="46610" y="89450"/>
                </a:lnTo>
                <a:lnTo>
                  <a:pt x="46640" y="89520"/>
                </a:lnTo>
                <a:lnTo>
                  <a:pt x="46650" y="89540"/>
                </a:lnTo>
                <a:lnTo>
                  <a:pt x="46650" y="89560"/>
                </a:lnTo>
                <a:lnTo>
                  <a:pt x="46670" y="89640"/>
                </a:lnTo>
                <a:lnTo>
                  <a:pt x="46670" y="89720"/>
                </a:lnTo>
                <a:lnTo>
                  <a:pt x="46680" y="89770"/>
                </a:lnTo>
                <a:lnTo>
                  <a:pt x="46680" y="89790"/>
                </a:lnTo>
                <a:lnTo>
                  <a:pt x="46680" y="89870"/>
                </a:lnTo>
                <a:lnTo>
                  <a:pt x="46750" y="90130"/>
                </a:lnTo>
                <a:lnTo>
                  <a:pt x="46760" y="90170"/>
                </a:lnTo>
                <a:lnTo>
                  <a:pt x="46820" y="90280"/>
                </a:lnTo>
                <a:lnTo>
                  <a:pt x="46860" y="90330"/>
                </a:lnTo>
                <a:lnTo>
                  <a:pt x="46890" y="90390"/>
                </a:lnTo>
                <a:lnTo>
                  <a:pt x="46950" y="90590"/>
                </a:lnTo>
                <a:lnTo>
                  <a:pt x="46950" y="90770"/>
                </a:lnTo>
                <a:lnTo>
                  <a:pt x="46950" y="90830"/>
                </a:lnTo>
                <a:lnTo>
                  <a:pt x="46920" y="90930"/>
                </a:lnTo>
                <a:lnTo>
                  <a:pt x="46890" y="91020"/>
                </a:lnTo>
                <a:lnTo>
                  <a:pt x="46890" y="91080"/>
                </a:lnTo>
                <a:lnTo>
                  <a:pt x="46890" y="91170"/>
                </a:lnTo>
                <a:lnTo>
                  <a:pt x="46900" y="91250"/>
                </a:lnTo>
                <a:lnTo>
                  <a:pt x="46900" y="91290"/>
                </a:lnTo>
                <a:lnTo>
                  <a:pt x="46900" y="91320"/>
                </a:lnTo>
                <a:lnTo>
                  <a:pt x="46940" y="91500"/>
                </a:lnTo>
                <a:lnTo>
                  <a:pt x="46950" y="91520"/>
                </a:lnTo>
                <a:lnTo>
                  <a:pt x="46970" y="91650"/>
                </a:lnTo>
                <a:lnTo>
                  <a:pt x="46980" y="91700"/>
                </a:lnTo>
                <a:lnTo>
                  <a:pt x="47000" y="91790"/>
                </a:lnTo>
                <a:lnTo>
                  <a:pt x="47020" y="91900"/>
                </a:lnTo>
                <a:lnTo>
                  <a:pt x="47030" y="91970"/>
                </a:lnTo>
                <a:lnTo>
                  <a:pt x="47040" y="91990"/>
                </a:lnTo>
                <a:lnTo>
                  <a:pt x="47040" y="92030"/>
                </a:lnTo>
                <a:lnTo>
                  <a:pt x="47070" y="92090"/>
                </a:lnTo>
                <a:lnTo>
                  <a:pt x="47090" y="92160"/>
                </a:lnTo>
                <a:lnTo>
                  <a:pt x="47140" y="92330"/>
                </a:lnTo>
                <a:lnTo>
                  <a:pt x="47140" y="92340"/>
                </a:lnTo>
                <a:lnTo>
                  <a:pt x="46930" y="92340"/>
                </a:lnTo>
                <a:lnTo>
                  <a:pt x="46360" y="92360"/>
                </a:lnTo>
                <a:lnTo>
                  <a:pt x="45850" y="92480"/>
                </a:lnTo>
                <a:lnTo>
                  <a:pt x="45420" y="92640"/>
                </a:lnTo>
                <a:lnTo>
                  <a:pt x="45280" y="92670"/>
                </a:lnTo>
                <a:lnTo>
                  <a:pt x="45140" y="92660"/>
                </a:lnTo>
                <a:lnTo>
                  <a:pt x="45000" y="92640"/>
                </a:lnTo>
                <a:lnTo>
                  <a:pt x="44870" y="92620"/>
                </a:lnTo>
                <a:lnTo>
                  <a:pt x="44860" y="92620"/>
                </a:lnTo>
                <a:lnTo>
                  <a:pt x="44830" y="92620"/>
                </a:lnTo>
                <a:lnTo>
                  <a:pt x="44810" y="92620"/>
                </a:lnTo>
                <a:lnTo>
                  <a:pt x="44790" y="92610"/>
                </a:lnTo>
                <a:lnTo>
                  <a:pt x="44730" y="92610"/>
                </a:lnTo>
                <a:lnTo>
                  <a:pt x="44650" y="92600"/>
                </a:lnTo>
                <a:lnTo>
                  <a:pt x="44560" y="92590"/>
                </a:lnTo>
                <a:lnTo>
                  <a:pt x="44520" y="92580"/>
                </a:lnTo>
                <a:lnTo>
                  <a:pt x="44460" y="92580"/>
                </a:lnTo>
                <a:lnTo>
                  <a:pt x="44440" y="92580"/>
                </a:lnTo>
                <a:lnTo>
                  <a:pt x="44230" y="92550"/>
                </a:lnTo>
                <a:lnTo>
                  <a:pt x="44130" y="92540"/>
                </a:lnTo>
                <a:lnTo>
                  <a:pt x="44010" y="92550"/>
                </a:lnTo>
                <a:lnTo>
                  <a:pt x="43900" y="92580"/>
                </a:lnTo>
                <a:lnTo>
                  <a:pt x="43790" y="92740"/>
                </a:lnTo>
                <a:lnTo>
                  <a:pt x="43690" y="92790"/>
                </a:lnTo>
                <a:lnTo>
                  <a:pt x="43570" y="92830"/>
                </a:lnTo>
                <a:lnTo>
                  <a:pt x="43370" y="92850"/>
                </a:lnTo>
                <a:lnTo>
                  <a:pt x="43260" y="92870"/>
                </a:lnTo>
                <a:lnTo>
                  <a:pt x="43170" y="92940"/>
                </a:lnTo>
                <a:lnTo>
                  <a:pt x="43130" y="93060"/>
                </a:lnTo>
                <a:lnTo>
                  <a:pt x="43120" y="93060"/>
                </a:lnTo>
                <a:lnTo>
                  <a:pt x="43100" y="93050"/>
                </a:lnTo>
                <a:lnTo>
                  <a:pt x="43070" y="93050"/>
                </a:lnTo>
                <a:lnTo>
                  <a:pt x="43030" y="93100"/>
                </a:lnTo>
                <a:lnTo>
                  <a:pt x="42800" y="93030"/>
                </a:lnTo>
                <a:lnTo>
                  <a:pt x="42730" y="93110"/>
                </a:lnTo>
                <a:lnTo>
                  <a:pt x="42620" y="93180"/>
                </a:lnTo>
                <a:lnTo>
                  <a:pt x="41990" y="9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