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Logone Oriental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Logone Orient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950" y="89920"/>
                </a:moveTo>
                <a:lnTo>
                  <a:pt x="30970" y="89910"/>
                </a:lnTo>
                <a:lnTo>
                  <a:pt x="31050" y="89930"/>
                </a:lnTo>
                <a:lnTo>
                  <a:pt x="31140" y="89970"/>
                </a:lnTo>
                <a:lnTo>
                  <a:pt x="31170" y="89990"/>
                </a:lnTo>
                <a:lnTo>
                  <a:pt x="31200" y="90010"/>
                </a:lnTo>
                <a:lnTo>
                  <a:pt x="31210" y="90010"/>
                </a:lnTo>
                <a:lnTo>
                  <a:pt x="31350" y="90110"/>
                </a:lnTo>
                <a:lnTo>
                  <a:pt x="31460" y="90240"/>
                </a:lnTo>
                <a:lnTo>
                  <a:pt x="31690" y="90380"/>
                </a:lnTo>
                <a:lnTo>
                  <a:pt x="31870" y="90420"/>
                </a:lnTo>
                <a:lnTo>
                  <a:pt x="31970" y="90400"/>
                </a:lnTo>
                <a:lnTo>
                  <a:pt x="32020" y="90390"/>
                </a:lnTo>
                <a:lnTo>
                  <a:pt x="32040" y="90440"/>
                </a:lnTo>
                <a:lnTo>
                  <a:pt x="32070" y="90520"/>
                </a:lnTo>
                <a:lnTo>
                  <a:pt x="32170" y="90590"/>
                </a:lnTo>
                <a:lnTo>
                  <a:pt x="32250" y="90650"/>
                </a:lnTo>
                <a:lnTo>
                  <a:pt x="32250" y="90660"/>
                </a:lnTo>
                <a:lnTo>
                  <a:pt x="32250" y="90710"/>
                </a:lnTo>
                <a:lnTo>
                  <a:pt x="32250" y="90770"/>
                </a:lnTo>
                <a:lnTo>
                  <a:pt x="32260" y="90790"/>
                </a:lnTo>
                <a:lnTo>
                  <a:pt x="32260" y="90820"/>
                </a:lnTo>
                <a:lnTo>
                  <a:pt x="32270" y="90860"/>
                </a:lnTo>
                <a:lnTo>
                  <a:pt x="32350" y="90840"/>
                </a:lnTo>
                <a:lnTo>
                  <a:pt x="32440" y="90800"/>
                </a:lnTo>
                <a:lnTo>
                  <a:pt x="32470" y="90800"/>
                </a:lnTo>
                <a:lnTo>
                  <a:pt x="32520" y="90870"/>
                </a:lnTo>
                <a:lnTo>
                  <a:pt x="32480" y="90960"/>
                </a:lnTo>
                <a:lnTo>
                  <a:pt x="32610" y="90970"/>
                </a:lnTo>
                <a:lnTo>
                  <a:pt x="32760" y="90910"/>
                </a:lnTo>
                <a:lnTo>
                  <a:pt x="32800" y="90900"/>
                </a:lnTo>
                <a:lnTo>
                  <a:pt x="32830" y="90900"/>
                </a:lnTo>
                <a:lnTo>
                  <a:pt x="32880" y="90900"/>
                </a:lnTo>
                <a:lnTo>
                  <a:pt x="32890" y="90900"/>
                </a:lnTo>
                <a:lnTo>
                  <a:pt x="32900" y="90900"/>
                </a:lnTo>
                <a:lnTo>
                  <a:pt x="32920" y="90880"/>
                </a:lnTo>
                <a:lnTo>
                  <a:pt x="32930" y="90880"/>
                </a:lnTo>
                <a:lnTo>
                  <a:pt x="32990" y="90830"/>
                </a:lnTo>
                <a:lnTo>
                  <a:pt x="33070" y="90780"/>
                </a:lnTo>
                <a:lnTo>
                  <a:pt x="33130" y="90750"/>
                </a:lnTo>
                <a:lnTo>
                  <a:pt x="33330" y="90640"/>
                </a:lnTo>
                <a:lnTo>
                  <a:pt x="33420" y="90640"/>
                </a:lnTo>
                <a:lnTo>
                  <a:pt x="33570" y="90620"/>
                </a:lnTo>
                <a:lnTo>
                  <a:pt x="33780" y="90610"/>
                </a:lnTo>
                <a:lnTo>
                  <a:pt x="33810" y="90610"/>
                </a:lnTo>
                <a:lnTo>
                  <a:pt x="33840" y="90610"/>
                </a:lnTo>
                <a:lnTo>
                  <a:pt x="33970" y="90620"/>
                </a:lnTo>
                <a:lnTo>
                  <a:pt x="34080" y="90460"/>
                </a:lnTo>
                <a:lnTo>
                  <a:pt x="34140" y="90240"/>
                </a:lnTo>
                <a:lnTo>
                  <a:pt x="34300" y="90060"/>
                </a:lnTo>
                <a:lnTo>
                  <a:pt x="34600" y="89920"/>
                </a:lnTo>
                <a:lnTo>
                  <a:pt x="34790" y="89780"/>
                </a:lnTo>
                <a:lnTo>
                  <a:pt x="34820" y="89760"/>
                </a:lnTo>
                <a:lnTo>
                  <a:pt x="34840" y="89740"/>
                </a:lnTo>
                <a:lnTo>
                  <a:pt x="34990" y="89660"/>
                </a:lnTo>
                <a:lnTo>
                  <a:pt x="35010" y="89560"/>
                </a:lnTo>
                <a:lnTo>
                  <a:pt x="35020" y="89510"/>
                </a:lnTo>
                <a:lnTo>
                  <a:pt x="35290" y="89390"/>
                </a:lnTo>
                <a:lnTo>
                  <a:pt x="35380" y="89360"/>
                </a:lnTo>
                <a:lnTo>
                  <a:pt x="35460" y="89330"/>
                </a:lnTo>
                <a:lnTo>
                  <a:pt x="35480" y="89310"/>
                </a:lnTo>
                <a:lnTo>
                  <a:pt x="35560" y="89230"/>
                </a:lnTo>
                <a:lnTo>
                  <a:pt x="35680" y="89120"/>
                </a:lnTo>
                <a:lnTo>
                  <a:pt x="35690" y="89110"/>
                </a:lnTo>
                <a:lnTo>
                  <a:pt x="36150" y="88970"/>
                </a:lnTo>
                <a:lnTo>
                  <a:pt x="36540" y="88820"/>
                </a:lnTo>
                <a:lnTo>
                  <a:pt x="36750" y="88830"/>
                </a:lnTo>
                <a:lnTo>
                  <a:pt x="36910" y="88850"/>
                </a:lnTo>
                <a:lnTo>
                  <a:pt x="36960" y="88850"/>
                </a:lnTo>
                <a:lnTo>
                  <a:pt x="36970" y="88850"/>
                </a:lnTo>
                <a:lnTo>
                  <a:pt x="37010" y="88770"/>
                </a:lnTo>
                <a:lnTo>
                  <a:pt x="37010" y="88760"/>
                </a:lnTo>
                <a:lnTo>
                  <a:pt x="37020" y="88750"/>
                </a:lnTo>
                <a:lnTo>
                  <a:pt x="37070" y="88690"/>
                </a:lnTo>
                <a:lnTo>
                  <a:pt x="37100" y="88640"/>
                </a:lnTo>
                <a:lnTo>
                  <a:pt x="37270" y="88510"/>
                </a:lnTo>
                <a:lnTo>
                  <a:pt x="37510" y="88450"/>
                </a:lnTo>
                <a:lnTo>
                  <a:pt x="37740" y="88350"/>
                </a:lnTo>
                <a:lnTo>
                  <a:pt x="37900" y="88170"/>
                </a:lnTo>
                <a:lnTo>
                  <a:pt x="38100" y="87880"/>
                </a:lnTo>
                <a:lnTo>
                  <a:pt x="38190" y="87640"/>
                </a:lnTo>
                <a:lnTo>
                  <a:pt x="38300" y="87500"/>
                </a:lnTo>
                <a:lnTo>
                  <a:pt x="38260" y="87360"/>
                </a:lnTo>
                <a:lnTo>
                  <a:pt x="38220" y="87320"/>
                </a:lnTo>
                <a:lnTo>
                  <a:pt x="38180" y="87290"/>
                </a:lnTo>
                <a:lnTo>
                  <a:pt x="38180" y="87280"/>
                </a:lnTo>
                <a:lnTo>
                  <a:pt x="38140" y="87170"/>
                </a:lnTo>
                <a:lnTo>
                  <a:pt x="38030" y="87210"/>
                </a:lnTo>
                <a:lnTo>
                  <a:pt x="37980" y="87140"/>
                </a:lnTo>
                <a:lnTo>
                  <a:pt x="37970" y="87030"/>
                </a:lnTo>
                <a:lnTo>
                  <a:pt x="37960" y="87020"/>
                </a:lnTo>
                <a:lnTo>
                  <a:pt x="37960" y="87000"/>
                </a:lnTo>
                <a:lnTo>
                  <a:pt x="37800" y="86970"/>
                </a:lnTo>
                <a:lnTo>
                  <a:pt x="37710" y="86790"/>
                </a:lnTo>
                <a:lnTo>
                  <a:pt x="37580" y="86600"/>
                </a:lnTo>
                <a:lnTo>
                  <a:pt x="37500" y="86480"/>
                </a:lnTo>
                <a:lnTo>
                  <a:pt x="37490" y="86460"/>
                </a:lnTo>
                <a:lnTo>
                  <a:pt x="37440" y="86390"/>
                </a:lnTo>
                <a:lnTo>
                  <a:pt x="37430" y="86370"/>
                </a:lnTo>
                <a:lnTo>
                  <a:pt x="37380" y="86290"/>
                </a:lnTo>
                <a:lnTo>
                  <a:pt x="37600" y="86210"/>
                </a:lnTo>
                <a:lnTo>
                  <a:pt x="38020" y="86100"/>
                </a:lnTo>
                <a:lnTo>
                  <a:pt x="38170" y="86100"/>
                </a:lnTo>
                <a:lnTo>
                  <a:pt x="38310" y="86120"/>
                </a:lnTo>
                <a:lnTo>
                  <a:pt x="38460" y="86250"/>
                </a:lnTo>
                <a:lnTo>
                  <a:pt x="38510" y="86290"/>
                </a:lnTo>
                <a:lnTo>
                  <a:pt x="38620" y="86360"/>
                </a:lnTo>
                <a:lnTo>
                  <a:pt x="38790" y="86320"/>
                </a:lnTo>
                <a:lnTo>
                  <a:pt x="38940" y="86390"/>
                </a:lnTo>
                <a:lnTo>
                  <a:pt x="38950" y="86390"/>
                </a:lnTo>
                <a:lnTo>
                  <a:pt x="38950" y="86400"/>
                </a:lnTo>
                <a:lnTo>
                  <a:pt x="39270" y="86550"/>
                </a:lnTo>
                <a:lnTo>
                  <a:pt x="39720" y="86590"/>
                </a:lnTo>
                <a:lnTo>
                  <a:pt x="40440" y="86670"/>
                </a:lnTo>
                <a:lnTo>
                  <a:pt x="40570" y="86640"/>
                </a:lnTo>
                <a:lnTo>
                  <a:pt x="40590" y="86640"/>
                </a:lnTo>
                <a:lnTo>
                  <a:pt x="40680" y="86620"/>
                </a:lnTo>
                <a:lnTo>
                  <a:pt x="41240" y="86510"/>
                </a:lnTo>
                <a:lnTo>
                  <a:pt x="41300" y="86840"/>
                </a:lnTo>
                <a:lnTo>
                  <a:pt x="41330" y="87100"/>
                </a:lnTo>
                <a:lnTo>
                  <a:pt x="41340" y="87360"/>
                </a:lnTo>
                <a:lnTo>
                  <a:pt x="41340" y="87370"/>
                </a:lnTo>
                <a:lnTo>
                  <a:pt x="41340" y="87380"/>
                </a:lnTo>
                <a:lnTo>
                  <a:pt x="41340" y="87580"/>
                </a:lnTo>
                <a:lnTo>
                  <a:pt x="41320" y="87800"/>
                </a:lnTo>
                <a:lnTo>
                  <a:pt x="41290" y="88260"/>
                </a:lnTo>
                <a:lnTo>
                  <a:pt x="40920" y="88760"/>
                </a:lnTo>
                <a:lnTo>
                  <a:pt x="40760" y="88980"/>
                </a:lnTo>
                <a:lnTo>
                  <a:pt x="41100" y="89330"/>
                </a:lnTo>
                <a:lnTo>
                  <a:pt x="41220" y="89460"/>
                </a:lnTo>
                <a:lnTo>
                  <a:pt x="41300" y="89590"/>
                </a:lnTo>
                <a:lnTo>
                  <a:pt x="41380" y="89730"/>
                </a:lnTo>
                <a:lnTo>
                  <a:pt x="42120" y="90830"/>
                </a:lnTo>
                <a:lnTo>
                  <a:pt x="41860" y="91280"/>
                </a:lnTo>
                <a:lnTo>
                  <a:pt x="41680" y="91600"/>
                </a:lnTo>
                <a:lnTo>
                  <a:pt x="41370" y="91660"/>
                </a:lnTo>
                <a:lnTo>
                  <a:pt x="41100" y="91740"/>
                </a:lnTo>
                <a:lnTo>
                  <a:pt x="41600" y="92670"/>
                </a:lnTo>
                <a:lnTo>
                  <a:pt x="41750" y="92970"/>
                </a:lnTo>
                <a:lnTo>
                  <a:pt x="41950" y="93330"/>
                </a:lnTo>
                <a:lnTo>
                  <a:pt x="41980" y="93380"/>
                </a:lnTo>
                <a:lnTo>
                  <a:pt x="41990" y="93400"/>
                </a:lnTo>
                <a:lnTo>
                  <a:pt x="41880" y="93440"/>
                </a:lnTo>
                <a:lnTo>
                  <a:pt x="41790" y="93500"/>
                </a:lnTo>
                <a:lnTo>
                  <a:pt x="41790" y="93510"/>
                </a:lnTo>
                <a:lnTo>
                  <a:pt x="41720" y="93580"/>
                </a:lnTo>
                <a:lnTo>
                  <a:pt x="41680" y="93640"/>
                </a:lnTo>
                <a:lnTo>
                  <a:pt x="41670" y="93740"/>
                </a:lnTo>
                <a:lnTo>
                  <a:pt x="41630" y="93770"/>
                </a:lnTo>
                <a:lnTo>
                  <a:pt x="41590" y="93760"/>
                </a:lnTo>
                <a:lnTo>
                  <a:pt x="41540" y="93770"/>
                </a:lnTo>
                <a:lnTo>
                  <a:pt x="41440" y="93860"/>
                </a:lnTo>
                <a:lnTo>
                  <a:pt x="41250" y="94090"/>
                </a:lnTo>
                <a:lnTo>
                  <a:pt x="41150" y="94190"/>
                </a:lnTo>
                <a:lnTo>
                  <a:pt x="41140" y="94190"/>
                </a:lnTo>
                <a:lnTo>
                  <a:pt x="41120" y="94180"/>
                </a:lnTo>
                <a:lnTo>
                  <a:pt x="41100" y="94180"/>
                </a:lnTo>
                <a:lnTo>
                  <a:pt x="41070" y="94180"/>
                </a:lnTo>
                <a:lnTo>
                  <a:pt x="41050" y="94170"/>
                </a:lnTo>
                <a:lnTo>
                  <a:pt x="41040" y="94160"/>
                </a:lnTo>
                <a:lnTo>
                  <a:pt x="41010" y="94160"/>
                </a:lnTo>
                <a:lnTo>
                  <a:pt x="41000" y="94170"/>
                </a:lnTo>
                <a:lnTo>
                  <a:pt x="40990" y="94190"/>
                </a:lnTo>
                <a:lnTo>
                  <a:pt x="40990" y="94200"/>
                </a:lnTo>
                <a:lnTo>
                  <a:pt x="40940" y="94180"/>
                </a:lnTo>
                <a:lnTo>
                  <a:pt x="40840" y="94140"/>
                </a:lnTo>
                <a:lnTo>
                  <a:pt x="40760" y="94200"/>
                </a:lnTo>
                <a:lnTo>
                  <a:pt x="40740" y="94250"/>
                </a:lnTo>
                <a:lnTo>
                  <a:pt x="40740" y="94300"/>
                </a:lnTo>
                <a:lnTo>
                  <a:pt x="40730" y="94330"/>
                </a:lnTo>
                <a:lnTo>
                  <a:pt x="40560" y="94300"/>
                </a:lnTo>
                <a:lnTo>
                  <a:pt x="40500" y="94300"/>
                </a:lnTo>
                <a:lnTo>
                  <a:pt x="40450" y="94340"/>
                </a:lnTo>
                <a:lnTo>
                  <a:pt x="40410" y="94400"/>
                </a:lnTo>
                <a:lnTo>
                  <a:pt x="40310" y="94390"/>
                </a:lnTo>
                <a:lnTo>
                  <a:pt x="40070" y="94430"/>
                </a:lnTo>
                <a:lnTo>
                  <a:pt x="39860" y="94490"/>
                </a:lnTo>
                <a:lnTo>
                  <a:pt x="39780" y="94540"/>
                </a:lnTo>
                <a:lnTo>
                  <a:pt x="39720" y="94610"/>
                </a:lnTo>
                <a:lnTo>
                  <a:pt x="39680" y="94720"/>
                </a:lnTo>
                <a:lnTo>
                  <a:pt x="39680" y="94760"/>
                </a:lnTo>
                <a:lnTo>
                  <a:pt x="39710" y="94780"/>
                </a:lnTo>
                <a:lnTo>
                  <a:pt x="39730" y="94810"/>
                </a:lnTo>
                <a:lnTo>
                  <a:pt x="39710" y="94850"/>
                </a:lnTo>
                <a:lnTo>
                  <a:pt x="39700" y="94860"/>
                </a:lnTo>
                <a:lnTo>
                  <a:pt x="39640" y="94850"/>
                </a:lnTo>
                <a:lnTo>
                  <a:pt x="39620" y="94850"/>
                </a:lnTo>
                <a:lnTo>
                  <a:pt x="39500" y="94950"/>
                </a:lnTo>
                <a:lnTo>
                  <a:pt x="39490" y="94960"/>
                </a:lnTo>
                <a:lnTo>
                  <a:pt x="39480" y="94970"/>
                </a:lnTo>
                <a:lnTo>
                  <a:pt x="39470" y="94950"/>
                </a:lnTo>
                <a:lnTo>
                  <a:pt x="39460" y="94930"/>
                </a:lnTo>
                <a:lnTo>
                  <a:pt x="39420" y="94910"/>
                </a:lnTo>
                <a:lnTo>
                  <a:pt x="39400" y="94880"/>
                </a:lnTo>
                <a:lnTo>
                  <a:pt x="39400" y="94870"/>
                </a:lnTo>
                <a:lnTo>
                  <a:pt x="39410" y="94800"/>
                </a:lnTo>
                <a:lnTo>
                  <a:pt x="39390" y="94760"/>
                </a:lnTo>
                <a:lnTo>
                  <a:pt x="39390" y="94750"/>
                </a:lnTo>
                <a:lnTo>
                  <a:pt x="39280" y="94630"/>
                </a:lnTo>
                <a:lnTo>
                  <a:pt x="39250" y="94610"/>
                </a:lnTo>
                <a:lnTo>
                  <a:pt x="39210" y="94580"/>
                </a:lnTo>
                <a:lnTo>
                  <a:pt x="39200" y="94570"/>
                </a:lnTo>
                <a:lnTo>
                  <a:pt x="39170" y="94560"/>
                </a:lnTo>
                <a:lnTo>
                  <a:pt x="39160" y="94550"/>
                </a:lnTo>
                <a:lnTo>
                  <a:pt x="39150" y="94540"/>
                </a:lnTo>
                <a:lnTo>
                  <a:pt x="39140" y="94530"/>
                </a:lnTo>
                <a:lnTo>
                  <a:pt x="39140" y="94510"/>
                </a:lnTo>
                <a:lnTo>
                  <a:pt x="39090" y="94490"/>
                </a:lnTo>
                <a:lnTo>
                  <a:pt x="39070" y="94470"/>
                </a:lnTo>
                <a:lnTo>
                  <a:pt x="39060" y="94440"/>
                </a:lnTo>
                <a:lnTo>
                  <a:pt x="39040" y="94420"/>
                </a:lnTo>
                <a:lnTo>
                  <a:pt x="39020" y="94390"/>
                </a:lnTo>
                <a:lnTo>
                  <a:pt x="39010" y="94390"/>
                </a:lnTo>
                <a:lnTo>
                  <a:pt x="38980" y="94400"/>
                </a:lnTo>
                <a:lnTo>
                  <a:pt x="38940" y="94390"/>
                </a:lnTo>
                <a:lnTo>
                  <a:pt x="38920" y="94390"/>
                </a:lnTo>
                <a:lnTo>
                  <a:pt x="38910" y="94390"/>
                </a:lnTo>
                <a:lnTo>
                  <a:pt x="38890" y="94390"/>
                </a:lnTo>
                <a:lnTo>
                  <a:pt x="38870" y="94390"/>
                </a:lnTo>
                <a:lnTo>
                  <a:pt x="38860" y="94390"/>
                </a:lnTo>
                <a:lnTo>
                  <a:pt x="38840" y="94390"/>
                </a:lnTo>
                <a:lnTo>
                  <a:pt x="38820" y="94390"/>
                </a:lnTo>
                <a:lnTo>
                  <a:pt x="38790" y="94380"/>
                </a:lnTo>
                <a:lnTo>
                  <a:pt x="38770" y="94330"/>
                </a:lnTo>
                <a:lnTo>
                  <a:pt x="38760" y="94320"/>
                </a:lnTo>
                <a:lnTo>
                  <a:pt x="38720" y="94310"/>
                </a:lnTo>
                <a:lnTo>
                  <a:pt x="38700" y="94290"/>
                </a:lnTo>
                <a:lnTo>
                  <a:pt x="38690" y="94270"/>
                </a:lnTo>
                <a:lnTo>
                  <a:pt x="38690" y="94250"/>
                </a:lnTo>
                <a:lnTo>
                  <a:pt x="38690" y="94220"/>
                </a:lnTo>
                <a:lnTo>
                  <a:pt x="38690" y="94190"/>
                </a:lnTo>
                <a:lnTo>
                  <a:pt x="38690" y="94150"/>
                </a:lnTo>
                <a:lnTo>
                  <a:pt x="38690" y="94140"/>
                </a:lnTo>
                <a:lnTo>
                  <a:pt x="38690" y="94130"/>
                </a:lnTo>
                <a:lnTo>
                  <a:pt x="38680" y="94070"/>
                </a:lnTo>
                <a:lnTo>
                  <a:pt x="38710" y="93960"/>
                </a:lnTo>
                <a:lnTo>
                  <a:pt x="38700" y="93910"/>
                </a:lnTo>
                <a:lnTo>
                  <a:pt x="38600" y="93850"/>
                </a:lnTo>
                <a:lnTo>
                  <a:pt x="38540" y="93800"/>
                </a:lnTo>
                <a:lnTo>
                  <a:pt x="38510" y="93790"/>
                </a:lnTo>
                <a:lnTo>
                  <a:pt x="38500" y="93780"/>
                </a:lnTo>
                <a:lnTo>
                  <a:pt x="38480" y="93770"/>
                </a:lnTo>
                <a:lnTo>
                  <a:pt x="38460" y="93780"/>
                </a:lnTo>
                <a:lnTo>
                  <a:pt x="38420" y="93800"/>
                </a:lnTo>
                <a:lnTo>
                  <a:pt x="38410" y="93800"/>
                </a:lnTo>
                <a:lnTo>
                  <a:pt x="38400" y="93800"/>
                </a:lnTo>
                <a:lnTo>
                  <a:pt x="38340" y="93770"/>
                </a:lnTo>
                <a:lnTo>
                  <a:pt x="38300" y="93740"/>
                </a:lnTo>
                <a:lnTo>
                  <a:pt x="38300" y="93730"/>
                </a:lnTo>
                <a:lnTo>
                  <a:pt x="38310" y="93710"/>
                </a:lnTo>
                <a:lnTo>
                  <a:pt x="38300" y="93610"/>
                </a:lnTo>
                <a:lnTo>
                  <a:pt x="38310" y="93600"/>
                </a:lnTo>
                <a:lnTo>
                  <a:pt x="38320" y="93580"/>
                </a:lnTo>
                <a:lnTo>
                  <a:pt x="38320" y="93540"/>
                </a:lnTo>
                <a:lnTo>
                  <a:pt x="38300" y="93520"/>
                </a:lnTo>
                <a:lnTo>
                  <a:pt x="38280" y="93500"/>
                </a:lnTo>
                <a:lnTo>
                  <a:pt x="38280" y="93480"/>
                </a:lnTo>
                <a:lnTo>
                  <a:pt x="38280" y="93430"/>
                </a:lnTo>
                <a:lnTo>
                  <a:pt x="38240" y="93380"/>
                </a:lnTo>
                <a:lnTo>
                  <a:pt x="38240" y="93370"/>
                </a:lnTo>
                <a:lnTo>
                  <a:pt x="38250" y="93360"/>
                </a:lnTo>
                <a:lnTo>
                  <a:pt x="38260" y="93280"/>
                </a:lnTo>
                <a:lnTo>
                  <a:pt x="38300" y="93230"/>
                </a:lnTo>
                <a:lnTo>
                  <a:pt x="38320" y="93180"/>
                </a:lnTo>
                <a:lnTo>
                  <a:pt x="38320" y="93150"/>
                </a:lnTo>
                <a:lnTo>
                  <a:pt x="38310" y="93140"/>
                </a:lnTo>
                <a:lnTo>
                  <a:pt x="38310" y="93130"/>
                </a:lnTo>
                <a:lnTo>
                  <a:pt x="38300" y="93140"/>
                </a:lnTo>
                <a:lnTo>
                  <a:pt x="38250" y="93160"/>
                </a:lnTo>
                <a:lnTo>
                  <a:pt x="38200" y="93180"/>
                </a:lnTo>
                <a:lnTo>
                  <a:pt x="38140" y="93190"/>
                </a:lnTo>
                <a:lnTo>
                  <a:pt x="38130" y="93190"/>
                </a:lnTo>
                <a:lnTo>
                  <a:pt x="38120" y="93210"/>
                </a:lnTo>
                <a:lnTo>
                  <a:pt x="38110" y="93210"/>
                </a:lnTo>
                <a:lnTo>
                  <a:pt x="38120" y="93220"/>
                </a:lnTo>
                <a:lnTo>
                  <a:pt x="38130" y="93240"/>
                </a:lnTo>
                <a:lnTo>
                  <a:pt x="38120" y="93260"/>
                </a:lnTo>
                <a:lnTo>
                  <a:pt x="38110" y="93270"/>
                </a:lnTo>
                <a:lnTo>
                  <a:pt x="38070" y="93270"/>
                </a:lnTo>
                <a:lnTo>
                  <a:pt x="38060" y="93260"/>
                </a:lnTo>
                <a:lnTo>
                  <a:pt x="38060" y="93230"/>
                </a:lnTo>
                <a:lnTo>
                  <a:pt x="38050" y="93180"/>
                </a:lnTo>
                <a:lnTo>
                  <a:pt x="37830" y="93250"/>
                </a:lnTo>
                <a:lnTo>
                  <a:pt x="37740" y="93300"/>
                </a:lnTo>
                <a:lnTo>
                  <a:pt x="37650" y="93370"/>
                </a:lnTo>
                <a:lnTo>
                  <a:pt x="37610" y="93430"/>
                </a:lnTo>
                <a:lnTo>
                  <a:pt x="37550" y="93570"/>
                </a:lnTo>
                <a:lnTo>
                  <a:pt x="37540" y="93560"/>
                </a:lnTo>
                <a:lnTo>
                  <a:pt x="37510" y="93550"/>
                </a:lnTo>
                <a:lnTo>
                  <a:pt x="37490" y="93550"/>
                </a:lnTo>
                <a:lnTo>
                  <a:pt x="37470" y="93540"/>
                </a:lnTo>
                <a:lnTo>
                  <a:pt x="37460" y="93540"/>
                </a:lnTo>
                <a:lnTo>
                  <a:pt x="37450" y="93540"/>
                </a:lnTo>
                <a:lnTo>
                  <a:pt x="37420" y="93590"/>
                </a:lnTo>
                <a:lnTo>
                  <a:pt x="37400" y="93620"/>
                </a:lnTo>
                <a:lnTo>
                  <a:pt x="37380" y="93620"/>
                </a:lnTo>
                <a:lnTo>
                  <a:pt x="37330" y="93590"/>
                </a:lnTo>
                <a:lnTo>
                  <a:pt x="37280" y="93590"/>
                </a:lnTo>
                <a:lnTo>
                  <a:pt x="37190" y="93660"/>
                </a:lnTo>
                <a:lnTo>
                  <a:pt x="37160" y="93770"/>
                </a:lnTo>
                <a:lnTo>
                  <a:pt x="37170" y="94150"/>
                </a:lnTo>
                <a:lnTo>
                  <a:pt x="37140" y="94230"/>
                </a:lnTo>
                <a:lnTo>
                  <a:pt x="37080" y="94270"/>
                </a:lnTo>
                <a:lnTo>
                  <a:pt x="36590" y="94340"/>
                </a:lnTo>
                <a:lnTo>
                  <a:pt x="36480" y="94380"/>
                </a:lnTo>
                <a:lnTo>
                  <a:pt x="36290" y="94530"/>
                </a:lnTo>
                <a:lnTo>
                  <a:pt x="36180" y="94600"/>
                </a:lnTo>
                <a:lnTo>
                  <a:pt x="36060" y="94610"/>
                </a:lnTo>
                <a:lnTo>
                  <a:pt x="36030" y="94610"/>
                </a:lnTo>
                <a:lnTo>
                  <a:pt x="35940" y="94610"/>
                </a:lnTo>
                <a:lnTo>
                  <a:pt x="35750" y="94670"/>
                </a:lnTo>
                <a:lnTo>
                  <a:pt x="35410" y="94720"/>
                </a:lnTo>
                <a:lnTo>
                  <a:pt x="35280" y="94760"/>
                </a:lnTo>
                <a:lnTo>
                  <a:pt x="35190" y="94810"/>
                </a:lnTo>
                <a:lnTo>
                  <a:pt x="35120" y="94890"/>
                </a:lnTo>
                <a:lnTo>
                  <a:pt x="35000" y="95060"/>
                </a:lnTo>
                <a:lnTo>
                  <a:pt x="34920" y="95140"/>
                </a:lnTo>
                <a:lnTo>
                  <a:pt x="34740" y="95250"/>
                </a:lnTo>
                <a:lnTo>
                  <a:pt x="34640" y="95290"/>
                </a:lnTo>
                <a:lnTo>
                  <a:pt x="33920" y="95450"/>
                </a:lnTo>
                <a:lnTo>
                  <a:pt x="33910" y="95450"/>
                </a:lnTo>
                <a:lnTo>
                  <a:pt x="33890" y="95440"/>
                </a:lnTo>
                <a:lnTo>
                  <a:pt x="33880" y="95430"/>
                </a:lnTo>
                <a:lnTo>
                  <a:pt x="33860" y="95430"/>
                </a:lnTo>
                <a:lnTo>
                  <a:pt x="33810" y="95430"/>
                </a:lnTo>
                <a:lnTo>
                  <a:pt x="33800" y="95440"/>
                </a:lnTo>
                <a:lnTo>
                  <a:pt x="33790" y="95450"/>
                </a:lnTo>
                <a:lnTo>
                  <a:pt x="33780" y="95450"/>
                </a:lnTo>
                <a:lnTo>
                  <a:pt x="33770" y="95450"/>
                </a:lnTo>
                <a:lnTo>
                  <a:pt x="33730" y="95420"/>
                </a:lnTo>
                <a:lnTo>
                  <a:pt x="33730" y="95410"/>
                </a:lnTo>
                <a:lnTo>
                  <a:pt x="33730" y="95380"/>
                </a:lnTo>
                <a:lnTo>
                  <a:pt x="33710" y="95360"/>
                </a:lnTo>
                <a:lnTo>
                  <a:pt x="33670" y="95350"/>
                </a:lnTo>
                <a:lnTo>
                  <a:pt x="33660" y="95350"/>
                </a:lnTo>
                <a:lnTo>
                  <a:pt x="33650" y="95340"/>
                </a:lnTo>
                <a:lnTo>
                  <a:pt x="33610" y="95280"/>
                </a:lnTo>
                <a:lnTo>
                  <a:pt x="33580" y="95220"/>
                </a:lnTo>
                <a:lnTo>
                  <a:pt x="33560" y="95190"/>
                </a:lnTo>
                <a:lnTo>
                  <a:pt x="33570" y="95160"/>
                </a:lnTo>
                <a:lnTo>
                  <a:pt x="33570" y="95130"/>
                </a:lnTo>
                <a:lnTo>
                  <a:pt x="33570" y="95120"/>
                </a:lnTo>
                <a:lnTo>
                  <a:pt x="33560" y="95120"/>
                </a:lnTo>
                <a:lnTo>
                  <a:pt x="33410" y="95120"/>
                </a:lnTo>
                <a:lnTo>
                  <a:pt x="33190" y="95130"/>
                </a:lnTo>
                <a:lnTo>
                  <a:pt x="33180" y="95130"/>
                </a:lnTo>
                <a:lnTo>
                  <a:pt x="33000" y="95110"/>
                </a:lnTo>
                <a:lnTo>
                  <a:pt x="32630" y="95160"/>
                </a:lnTo>
                <a:lnTo>
                  <a:pt x="32600" y="95160"/>
                </a:lnTo>
                <a:lnTo>
                  <a:pt x="32570" y="95160"/>
                </a:lnTo>
                <a:lnTo>
                  <a:pt x="32530" y="95140"/>
                </a:lnTo>
                <a:lnTo>
                  <a:pt x="32500" y="95130"/>
                </a:lnTo>
                <a:lnTo>
                  <a:pt x="32400" y="95090"/>
                </a:lnTo>
                <a:lnTo>
                  <a:pt x="32360" y="95070"/>
                </a:lnTo>
                <a:lnTo>
                  <a:pt x="32410" y="95040"/>
                </a:lnTo>
                <a:lnTo>
                  <a:pt x="32440" y="94980"/>
                </a:lnTo>
                <a:lnTo>
                  <a:pt x="32460" y="94970"/>
                </a:lnTo>
                <a:lnTo>
                  <a:pt x="32470" y="94970"/>
                </a:lnTo>
                <a:lnTo>
                  <a:pt x="32530" y="94910"/>
                </a:lnTo>
                <a:lnTo>
                  <a:pt x="32540" y="94910"/>
                </a:lnTo>
                <a:lnTo>
                  <a:pt x="32560" y="94880"/>
                </a:lnTo>
                <a:lnTo>
                  <a:pt x="32570" y="94870"/>
                </a:lnTo>
                <a:lnTo>
                  <a:pt x="32590" y="94840"/>
                </a:lnTo>
                <a:lnTo>
                  <a:pt x="32640" y="94810"/>
                </a:lnTo>
                <a:lnTo>
                  <a:pt x="32670" y="94770"/>
                </a:lnTo>
                <a:lnTo>
                  <a:pt x="32680" y="94760"/>
                </a:lnTo>
                <a:lnTo>
                  <a:pt x="32700" y="94750"/>
                </a:lnTo>
                <a:lnTo>
                  <a:pt x="32710" y="94740"/>
                </a:lnTo>
                <a:lnTo>
                  <a:pt x="32720" y="94720"/>
                </a:lnTo>
                <a:lnTo>
                  <a:pt x="32730" y="94700"/>
                </a:lnTo>
                <a:lnTo>
                  <a:pt x="32710" y="94680"/>
                </a:lnTo>
                <a:lnTo>
                  <a:pt x="32700" y="94670"/>
                </a:lnTo>
                <a:lnTo>
                  <a:pt x="32690" y="94650"/>
                </a:lnTo>
                <a:lnTo>
                  <a:pt x="32690" y="94640"/>
                </a:lnTo>
                <a:lnTo>
                  <a:pt x="32700" y="94610"/>
                </a:lnTo>
                <a:lnTo>
                  <a:pt x="32760" y="94540"/>
                </a:lnTo>
                <a:lnTo>
                  <a:pt x="32780" y="94500"/>
                </a:lnTo>
                <a:lnTo>
                  <a:pt x="32800" y="94440"/>
                </a:lnTo>
                <a:lnTo>
                  <a:pt x="32790" y="94420"/>
                </a:lnTo>
                <a:lnTo>
                  <a:pt x="32790" y="94400"/>
                </a:lnTo>
                <a:lnTo>
                  <a:pt x="32780" y="94380"/>
                </a:lnTo>
                <a:lnTo>
                  <a:pt x="32770" y="94370"/>
                </a:lnTo>
                <a:lnTo>
                  <a:pt x="32770" y="94350"/>
                </a:lnTo>
                <a:lnTo>
                  <a:pt x="32790" y="94320"/>
                </a:lnTo>
                <a:lnTo>
                  <a:pt x="32800" y="94310"/>
                </a:lnTo>
                <a:lnTo>
                  <a:pt x="32810" y="94290"/>
                </a:lnTo>
                <a:lnTo>
                  <a:pt x="32840" y="94260"/>
                </a:lnTo>
                <a:lnTo>
                  <a:pt x="32840" y="94240"/>
                </a:lnTo>
                <a:lnTo>
                  <a:pt x="32860" y="94170"/>
                </a:lnTo>
                <a:lnTo>
                  <a:pt x="32840" y="94150"/>
                </a:lnTo>
                <a:lnTo>
                  <a:pt x="32840" y="94050"/>
                </a:lnTo>
                <a:lnTo>
                  <a:pt x="32840" y="94040"/>
                </a:lnTo>
                <a:lnTo>
                  <a:pt x="32840" y="94000"/>
                </a:lnTo>
                <a:lnTo>
                  <a:pt x="32830" y="93960"/>
                </a:lnTo>
                <a:lnTo>
                  <a:pt x="32840" y="93910"/>
                </a:lnTo>
                <a:lnTo>
                  <a:pt x="32820" y="93880"/>
                </a:lnTo>
                <a:lnTo>
                  <a:pt x="32820" y="93860"/>
                </a:lnTo>
                <a:lnTo>
                  <a:pt x="32820" y="93850"/>
                </a:lnTo>
                <a:lnTo>
                  <a:pt x="32820" y="93840"/>
                </a:lnTo>
                <a:lnTo>
                  <a:pt x="32840" y="93800"/>
                </a:lnTo>
                <a:lnTo>
                  <a:pt x="32850" y="93770"/>
                </a:lnTo>
                <a:lnTo>
                  <a:pt x="32850" y="93750"/>
                </a:lnTo>
                <a:lnTo>
                  <a:pt x="32820" y="93700"/>
                </a:lnTo>
                <a:lnTo>
                  <a:pt x="32780" y="93700"/>
                </a:lnTo>
                <a:lnTo>
                  <a:pt x="32750" y="93690"/>
                </a:lnTo>
                <a:lnTo>
                  <a:pt x="32660" y="93670"/>
                </a:lnTo>
                <a:lnTo>
                  <a:pt x="32660" y="93610"/>
                </a:lnTo>
                <a:lnTo>
                  <a:pt x="32540" y="93590"/>
                </a:lnTo>
                <a:lnTo>
                  <a:pt x="32370" y="93550"/>
                </a:lnTo>
                <a:lnTo>
                  <a:pt x="32340" y="93550"/>
                </a:lnTo>
                <a:lnTo>
                  <a:pt x="32330" y="93510"/>
                </a:lnTo>
                <a:lnTo>
                  <a:pt x="32320" y="93490"/>
                </a:lnTo>
                <a:lnTo>
                  <a:pt x="32290" y="93420"/>
                </a:lnTo>
                <a:lnTo>
                  <a:pt x="32280" y="93420"/>
                </a:lnTo>
                <a:lnTo>
                  <a:pt x="32280" y="93410"/>
                </a:lnTo>
                <a:lnTo>
                  <a:pt x="32260" y="93400"/>
                </a:lnTo>
                <a:lnTo>
                  <a:pt x="32180" y="93250"/>
                </a:lnTo>
                <a:lnTo>
                  <a:pt x="32150" y="93220"/>
                </a:lnTo>
                <a:lnTo>
                  <a:pt x="32120" y="93160"/>
                </a:lnTo>
                <a:lnTo>
                  <a:pt x="32090" y="93100"/>
                </a:lnTo>
                <a:lnTo>
                  <a:pt x="32060" y="93050"/>
                </a:lnTo>
                <a:lnTo>
                  <a:pt x="31980" y="92810"/>
                </a:lnTo>
                <a:lnTo>
                  <a:pt x="31910" y="92590"/>
                </a:lnTo>
                <a:lnTo>
                  <a:pt x="31900" y="92530"/>
                </a:lnTo>
                <a:lnTo>
                  <a:pt x="31880" y="92520"/>
                </a:lnTo>
                <a:lnTo>
                  <a:pt x="31880" y="92510"/>
                </a:lnTo>
                <a:lnTo>
                  <a:pt x="31860" y="92470"/>
                </a:lnTo>
                <a:lnTo>
                  <a:pt x="31820" y="92430"/>
                </a:lnTo>
                <a:lnTo>
                  <a:pt x="31770" y="92380"/>
                </a:lnTo>
                <a:lnTo>
                  <a:pt x="31760" y="92360"/>
                </a:lnTo>
                <a:lnTo>
                  <a:pt x="31750" y="92300"/>
                </a:lnTo>
                <a:lnTo>
                  <a:pt x="31730" y="92270"/>
                </a:lnTo>
                <a:lnTo>
                  <a:pt x="31720" y="92240"/>
                </a:lnTo>
                <a:lnTo>
                  <a:pt x="31730" y="92190"/>
                </a:lnTo>
                <a:lnTo>
                  <a:pt x="31730" y="92160"/>
                </a:lnTo>
                <a:lnTo>
                  <a:pt x="31740" y="92100"/>
                </a:lnTo>
                <a:lnTo>
                  <a:pt x="31760" y="92000"/>
                </a:lnTo>
                <a:lnTo>
                  <a:pt x="31760" y="91980"/>
                </a:lnTo>
                <a:lnTo>
                  <a:pt x="31740" y="91930"/>
                </a:lnTo>
                <a:lnTo>
                  <a:pt x="31700" y="91850"/>
                </a:lnTo>
                <a:lnTo>
                  <a:pt x="31670" y="91780"/>
                </a:lnTo>
                <a:lnTo>
                  <a:pt x="31640" y="91720"/>
                </a:lnTo>
                <a:lnTo>
                  <a:pt x="31630" y="91710"/>
                </a:lnTo>
                <a:lnTo>
                  <a:pt x="31550" y="91550"/>
                </a:lnTo>
                <a:lnTo>
                  <a:pt x="31540" y="91540"/>
                </a:lnTo>
                <a:lnTo>
                  <a:pt x="31530" y="91520"/>
                </a:lnTo>
                <a:lnTo>
                  <a:pt x="31470" y="91400"/>
                </a:lnTo>
                <a:lnTo>
                  <a:pt x="31370" y="91200"/>
                </a:lnTo>
                <a:lnTo>
                  <a:pt x="31360" y="91180"/>
                </a:lnTo>
                <a:lnTo>
                  <a:pt x="31330" y="91110"/>
                </a:lnTo>
                <a:lnTo>
                  <a:pt x="31290" y="91050"/>
                </a:lnTo>
                <a:lnTo>
                  <a:pt x="31270" y="91000"/>
                </a:lnTo>
                <a:lnTo>
                  <a:pt x="31250" y="90970"/>
                </a:lnTo>
                <a:lnTo>
                  <a:pt x="31240" y="90920"/>
                </a:lnTo>
                <a:lnTo>
                  <a:pt x="31240" y="90910"/>
                </a:lnTo>
                <a:lnTo>
                  <a:pt x="31180" y="90820"/>
                </a:lnTo>
                <a:lnTo>
                  <a:pt x="31150" y="90760"/>
                </a:lnTo>
                <a:lnTo>
                  <a:pt x="31110" y="90600"/>
                </a:lnTo>
                <a:lnTo>
                  <a:pt x="31070" y="90380"/>
                </a:lnTo>
                <a:lnTo>
                  <a:pt x="31050" y="90310"/>
                </a:lnTo>
                <a:lnTo>
                  <a:pt x="31020" y="90200"/>
                </a:lnTo>
                <a:lnTo>
                  <a:pt x="31000" y="90140"/>
                </a:lnTo>
                <a:lnTo>
                  <a:pt x="30970" y="90010"/>
                </a:lnTo>
                <a:lnTo>
                  <a:pt x="30960" y="89970"/>
                </a:lnTo>
                <a:lnTo>
                  <a:pt x="30950" y="89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