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Logone Occidental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Logone Occident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380" y="86290"/>
                </a:moveTo>
                <a:lnTo>
                  <a:pt x="37430" y="86370"/>
                </a:lnTo>
                <a:lnTo>
                  <a:pt x="37440" y="86390"/>
                </a:lnTo>
                <a:lnTo>
                  <a:pt x="37490" y="86460"/>
                </a:lnTo>
                <a:lnTo>
                  <a:pt x="37500" y="86480"/>
                </a:lnTo>
                <a:lnTo>
                  <a:pt x="37580" y="86600"/>
                </a:lnTo>
                <a:lnTo>
                  <a:pt x="37710" y="86790"/>
                </a:lnTo>
                <a:lnTo>
                  <a:pt x="37800" y="86970"/>
                </a:lnTo>
                <a:lnTo>
                  <a:pt x="37960" y="87000"/>
                </a:lnTo>
                <a:lnTo>
                  <a:pt x="37960" y="87020"/>
                </a:lnTo>
                <a:lnTo>
                  <a:pt x="37970" y="87030"/>
                </a:lnTo>
                <a:lnTo>
                  <a:pt x="37980" y="87140"/>
                </a:lnTo>
                <a:lnTo>
                  <a:pt x="38030" y="87210"/>
                </a:lnTo>
                <a:lnTo>
                  <a:pt x="38140" y="87170"/>
                </a:lnTo>
                <a:lnTo>
                  <a:pt x="38180" y="87280"/>
                </a:lnTo>
                <a:lnTo>
                  <a:pt x="38180" y="87290"/>
                </a:lnTo>
                <a:lnTo>
                  <a:pt x="38220" y="87320"/>
                </a:lnTo>
                <a:lnTo>
                  <a:pt x="38260" y="87360"/>
                </a:lnTo>
                <a:lnTo>
                  <a:pt x="38300" y="87500"/>
                </a:lnTo>
                <a:lnTo>
                  <a:pt x="38190" y="87640"/>
                </a:lnTo>
                <a:lnTo>
                  <a:pt x="38100" y="87880"/>
                </a:lnTo>
                <a:lnTo>
                  <a:pt x="37900" y="88170"/>
                </a:lnTo>
                <a:lnTo>
                  <a:pt x="37740" y="88350"/>
                </a:lnTo>
                <a:lnTo>
                  <a:pt x="37510" y="88450"/>
                </a:lnTo>
                <a:lnTo>
                  <a:pt x="37270" y="88510"/>
                </a:lnTo>
                <a:lnTo>
                  <a:pt x="37100" y="88640"/>
                </a:lnTo>
                <a:lnTo>
                  <a:pt x="37070" y="88690"/>
                </a:lnTo>
                <a:lnTo>
                  <a:pt x="37020" y="88750"/>
                </a:lnTo>
                <a:lnTo>
                  <a:pt x="37010" y="88760"/>
                </a:lnTo>
                <a:lnTo>
                  <a:pt x="37010" y="88770"/>
                </a:lnTo>
                <a:lnTo>
                  <a:pt x="36970" y="88850"/>
                </a:lnTo>
                <a:lnTo>
                  <a:pt x="36960" y="88850"/>
                </a:lnTo>
                <a:lnTo>
                  <a:pt x="36910" y="88850"/>
                </a:lnTo>
                <a:lnTo>
                  <a:pt x="36750" y="88830"/>
                </a:lnTo>
                <a:lnTo>
                  <a:pt x="36540" y="88820"/>
                </a:lnTo>
                <a:lnTo>
                  <a:pt x="36150" y="88970"/>
                </a:lnTo>
                <a:lnTo>
                  <a:pt x="35690" y="89110"/>
                </a:lnTo>
                <a:lnTo>
                  <a:pt x="35680" y="89120"/>
                </a:lnTo>
                <a:lnTo>
                  <a:pt x="35560" y="89230"/>
                </a:lnTo>
                <a:lnTo>
                  <a:pt x="35480" y="89310"/>
                </a:lnTo>
                <a:lnTo>
                  <a:pt x="35460" y="89330"/>
                </a:lnTo>
                <a:lnTo>
                  <a:pt x="35380" y="89360"/>
                </a:lnTo>
                <a:lnTo>
                  <a:pt x="35290" y="89390"/>
                </a:lnTo>
                <a:lnTo>
                  <a:pt x="35020" y="89510"/>
                </a:lnTo>
                <a:lnTo>
                  <a:pt x="35010" y="89560"/>
                </a:lnTo>
                <a:lnTo>
                  <a:pt x="34990" y="89660"/>
                </a:lnTo>
                <a:lnTo>
                  <a:pt x="34840" y="89740"/>
                </a:lnTo>
                <a:lnTo>
                  <a:pt x="34820" y="89760"/>
                </a:lnTo>
                <a:lnTo>
                  <a:pt x="34790" y="89780"/>
                </a:lnTo>
                <a:lnTo>
                  <a:pt x="34600" y="89920"/>
                </a:lnTo>
                <a:lnTo>
                  <a:pt x="34300" y="90060"/>
                </a:lnTo>
                <a:lnTo>
                  <a:pt x="34140" y="90240"/>
                </a:lnTo>
                <a:lnTo>
                  <a:pt x="34080" y="90460"/>
                </a:lnTo>
                <a:lnTo>
                  <a:pt x="33970" y="90620"/>
                </a:lnTo>
                <a:lnTo>
                  <a:pt x="33840" y="90610"/>
                </a:lnTo>
                <a:lnTo>
                  <a:pt x="33810" y="90610"/>
                </a:lnTo>
                <a:lnTo>
                  <a:pt x="33780" y="90610"/>
                </a:lnTo>
                <a:lnTo>
                  <a:pt x="33570" y="90620"/>
                </a:lnTo>
                <a:lnTo>
                  <a:pt x="33420" y="90640"/>
                </a:lnTo>
                <a:lnTo>
                  <a:pt x="33330" y="90640"/>
                </a:lnTo>
                <a:lnTo>
                  <a:pt x="33130" y="90750"/>
                </a:lnTo>
                <a:lnTo>
                  <a:pt x="33070" y="90780"/>
                </a:lnTo>
                <a:lnTo>
                  <a:pt x="32990" y="90830"/>
                </a:lnTo>
                <a:lnTo>
                  <a:pt x="32930" y="90880"/>
                </a:lnTo>
                <a:lnTo>
                  <a:pt x="32920" y="90880"/>
                </a:lnTo>
                <a:lnTo>
                  <a:pt x="32900" y="90900"/>
                </a:lnTo>
                <a:lnTo>
                  <a:pt x="32890" y="90900"/>
                </a:lnTo>
                <a:lnTo>
                  <a:pt x="32880" y="90900"/>
                </a:lnTo>
                <a:lnTo>
                  <a:pt x="32830" y="90900"/>
                </a:lnTo>
                <a:lnTo>
                  <a:pt x="32800" y="90900"/>
                </a:lnTo>
                <a:lnTo>
                  <a:pt x="32760" y="90910"/>
                </a:lnTo>
                <a:lnTo>
                  <a:pt x="32610" y="90970"/>
                </a:lnTo>
                <a:lnTo>
                  <a:pt x="32480" y="90960"/>
                </a:lnTo>
                <a:lnTo>
                  <a:pt x="32520" y="90870"/>
                </a:lnTo>
                <a:lnTo>
                  <a:pt x="32470" y="90800"/>
                </a:lnTo>
                <a:lnTo>
                  <a:pt x="32440" y="90800"/>
                </a:lnTo>
                <a:lnTo>
                  <a:pt x="32350" y="90840"/>
                </a:lnTo>
                <a:lnTo>
                  <a:pt x="32270" y="90860"/>
                </a:lnTo>
                <a:lnTo>
                  <a:pt x="32260" y="90820"/>
                </a:lnTo>
                <a:lnTo>
                  <a:pt x="32260" y="90790"/>
                </a:lnTo>
                <a:lnTo>
                  <a:pt x="32250" y="90770"/>
                </a:lnTo>
                <a:lnTo>
                  <a:pt x="32250" y="90710"/>
                </a:lnTo>
                <a:lnTo>
                  <a:pt x="32250" y="90660"/>
                </a:lnTo>
                <a:lnTo>
                  <a:pt x="32250" y="90650"/>
                </a:lnTo>
                <a:lnTo>
                  <a:pt x="32170" y="90590"/>
                </a:lnTo>
                <a:lnTo>
                  <a:pt x="32070" y="90520"/>
                </a:lnTo>
                <a:lnTo>
                  <a:pt x="32040" y="90440"/>
                </a:lnTo>
                <a:lnTo>
                  <a:pt x="32020" y="90390"/>
                </a:lnTo>
                <a:lnTo>
                  <a:pt x="31970" y="90400"/>
                </a:lnTo>
                <a:lnTo>
                  <a:pt x="31870" y="90420"/>
                </a:lnTo>
                <a:lnTo>
                  <a:pt x="31690" y="90380"/>
                </a:lnTo>
                <a:lnTo>
                  <a:pt x="31460" y="90240"/>
                </a:lnTo>
                <a:lnTo>
                  <a:pt x="31350" y="90110"/>
                </a:lnTo>
                <a:lnTo>
                  <a:pt x="31210" y="90010"/>
                </a:lnTo>
                <a:lnTo>
                  <a:pt x="31200" y="90010"/>
                </a:lnTo>
                <a:lnTo>
                  <a:pt x="31170" y="89990"/>
                </a:lnTo>
                <a:lnTo>
                  <a:pt x="31140" y="89970"/>
                </a:lnTo>
                <a:lnTo>
                  <a:pt x="31050" y="89930"/>
                </a:lnTo>
                <a:lnTo>
                  <a:pt x="30970" y="89910"/>
                </a:lnTo>
                <a:lnTo>
                  <a:pt x="30950" y="89920"/>
                </a:lnTo>
                <a:lnTo>
                  <a:pt x="30930" y="89870"/>
                </a:lnTo>
                <a:lnTo>
                  <a:pt x="30910" y="89800"/>
                </a:lnTo>
                <a:lnTo>
                  <a:pt x="30890" y="89730"/>
                </a:lnTo>
                <a:lnTo>
                  <a:pt x="30880" y="89700"/>
                </a:lnTo>
                <a:lnTo>
                  <a:pt x="30930" y="89500"/>
                </a:lnTo>
                <a:lnTo>
                  <a:pt x="30930" y="89300"/>
                </a:lnTo>
                <a:lnTo>
                  <a:pt x="31020" y="89090"/>
                </a:lnTo>
                <a:lnTo>
                  <a:pt x="31100" y="88810"/>
                </a:lnTo>
                <a:lnTo>
                  <a:pt x="31180" y="88600"/>
                </a:lnTo>
                <a:lnTo>
                  <a:pt x="31220" y="88550"/>
                </a:lnTo>
                <a:lnTo>
                  <a:pt x="31540" y="88270"/>
                </a:lnTo>
                <a:lnTo>
                  <a:pt x="31530" y="87930"/>
                </a:lnTo>
                <a:lnTo>
                  <a:pt x="31540" y="87660"/>
                </a:lnTo>
                <a:lnTo>
                  <a:pt x="31560" y="87450"/>
                </a:lnTo>
                <a:lnTo>
                  <a:pt x="31580" y="87290"/>
                </a:lnTo>
                <a:lnTo>
                  <a:pt x="31740" y="87010"/>
                </a:lnTo>
                <a:lnTo>
                  <a:pt x="31700" y="86760"/>
                </a:lnTo>
                <a:lnTo>
                  <a:pt x="32000" y="86600"/>
                </a:lnTo>
                <a:lnTo>
                  <a:pt x="32720" y="86810"/>
                </a:lnTo>
                <a:lnTo>
                  <a:pt x="32880" y="86760"/>
                </a:lnTo>
                <a:lnTo>
                  <a:pt x="33150" y="86600"/>
                </a:lnTo>
                <a:lnTo>
                  <a:pt x="33480" y="86660"/>
                </a:lnTo>
                <a:lnTo>
                  <a:pt x="33840" y="86660"/>
                </a:lnTo>
                <a:lnTo>
                  <a:pt x="34060" y="86730"/>
                </a:lnTo>
                <a:lnTo>
                  <a:pt x="34280" y="86650"/>
                </a:lnTo>
                <a:lnTo>
                  <a:pt x="34470" y="86650"/>
                </a:lnTo>
                <a:lnTo>
                  <a:pt x="34660" y="86600"/>
                </a:lnTo>
                <a:lnTo>
                  <a:pt x="34800" y="86380"/>
                </a:lnTo>
                <a:lnTo>
                  <a:pt x="34820" y="86310"/>
                </a:lnTo>
                <a:lnTo>
                  <a:pt x="34830" y="86310"/>
                </a:lnTo>
                <a:lnTo>
                  <a:pt x="34960" y="86230"/>
                </a:lnTo>
                <a:lnTo>
                  <a:pt x="35290" y="86230"/>
                </a:lnTo>
                <a:lnTo>
                  <a:pt x="35580" y="86400"/>
                </a:lnTo>
                <a:lnTo>
                  <a:pt x="35710" y="86450"/>
                </a:lnTo>
                <a:lnTo>
                  <a:pt x="35770" y="86480"/>
                </a:lnTo>
                <a:lnTo>
                  <a:pt x="35910" y="86500"/>
                </a:lnTo>
                <a:lnTo>
                  <a:pt x="36070" y="86400"/>
                </a:lnTo>
                <a:lnTo>
                  <a:pt x="36150" y="86270"/>
                </a:lnTo>
                <a:lnTo>
                  <a:pt x="36220" y="86090"/>
                </a:lnTo>
                <a:lnTo>
                  <a:pt x="36360" y="86030"/>
                </a:lnTo>
                <a:lnTo>
                  <a:pt x="36390" y="86020"/>
                </a:lnTo>
                <a:lnTo>
                  <a:pt x="36560" y="85980"/>
                </a:lnTo>
                <a:lnTo>
                  <a:pt x="36610" y="85950"/>
                </a:lnTo>
                <a:lnTo>
                  <a:pt x="36880" y="85700"/>
                </a:lnTo>
                <a:lnTo>
                  <a:pt x="37040" y="85590"/>
                </a:lnTo>
                <a:lnTo>
                  <a:pt x="37130" y="85780"/>
                </a:lnTo>
                <a:lnTo>
                  <a:pt x="37300" y="85940"/>
                </a:lnTo>
                <a:lnTo>
                  <a:pt x="37310" y="86110"/>
                </a:lnTo>
                <a:lnTo>
                  <a:pt x="37380" y="86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