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L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270" y="56090"/>
                </a:moveTo>
                <a:lnTo>
                  <a:pt x="22650" y="56170"/>
                </a:lnTo>
                <a:lnTo>
                  <a:pt x="22720" y="56260"/>
                </a:lnTo>
                <a:lnTo>
                  <a:pt x="22930" y="56250"/>
                </a:lnTo>
                <a:lnTo>
                  <a:pt x="23370" y="56230"/>
                </a:lnTo>
                <a:lnTo>
                  <a:pt x="23750" y="56220"/>
                </a:lnTo>
                <a:lnTo>
                  <a:pt x="23970" y="56530"/>
                </a:lnTo>
                <a:lnTo>
                  <a:pt x="24120" y="56520"/>
                </a:lnTo>
                <a:lnTo>
                  <a:pt x="24280" y="56510"/>
                </a:lnTo>
                <a:lnTo>
                  <a:pt x="24580" y="56880"/>
                </a:lnTo>
                <a:lnTo>
                  <a:pt x="24650" y="57260"/>
                </a:lnTo>
                <a:lnTo>
                  <a:pt x="24990" y="57320"/>
                </a:lnTo>
                <a:lnTo>
                  <a:pt x="25280" y="57780"/>
                </a:lnTo>
                <a:lnTo>
                  <a:pt x="25430" y="57780"/>
                </a:lnTo>
                <a:lnTo>
                  <a:pt x="25600" y="57790"/>
                </a:lnTo>
                <a:lnTo>
                  <a:pt x="25820" y="58170"/>
                </a:lnTo>
                <a:lnTo>
                  <a:pt x="26100" y="58230"/>
                </a:lnTo>
                <a:lnTo>
                  <a:pt x="26520" y="58320"/>
                </a:lnTo>
                <a:lnTo>
                  <a:pt x="26880" y="58860"/>
                </a:lnTo>
                <a:lnTo>
                  <a:pt x="26980" y="58990"/>
                </a:lnTo>
                <a:lnTo>
                  <a:pt x="27100" y="59140"/>
                </a:lnTo>
                <a:lnTo>
                  <a:pt x="27490" y="59620"/>
                </a:lnTo>
                <a:lnTo>
                  <a:pt x="27770" y="60130"/>
                </a:lnTo>
                <a:lnTo>
                  <a:pt x="28160" y="60820"/>
                </a:lnTo>
                <a:lnTo>
                  <a:pt x="28190" y="60870"/>
                </a:lnTo>
                <a:lnTo>
                  <a:pt x="28270" y="61020"/>
                </a:lnTo>
                <a:lnTo>
                  <a:pt x="28560" y="60760"/>
                </a:lnTo>
                <a:lnTo>
                  <a:pt x="29060" y="60830"/>
                </a:lnTo>
                <a:lnTo>
                  <a:pt x="29840" y="60730"/>
                </a:lnTo>
                <a:lnTo>
                  <a:pt x="30660" y="60650"/>
                </a:lnTo>
                <a:lnTo>
                  <a:pt x="31730" y="60510"/>
                </a:lnTo>
                <a:lnTo>
                  <a:pt x="31980" y="60500"/>
                </a:lnTo>
                <a:lnTo>
                  <a:pt x="32060" y="60650"/>
                </a:lnTo>
                <a:lnTo>
                  <a:pt x="32070" y="60900"/>
                </a:lnTo>
                <a:lnTo>
                  <a:pt x="32220" y="61110"/>
                </a:lnTo>
                <a:lnTo>
                  <a:pt x="32380" y="61200"/>
                </a:lnTo>
                <a:lnTo>
                  <a:pt x="32400" y="61400"/>
                </a:lnTo>
                <a:lnTo>
                  <a:pt x="32170" y="61690"/>
                </a:lnTo>
                <a:lnTo>
                  <a:pt x="32100" y="61910"/>
                </a:lnTo>
                <a:lnTo>
                  <a:pt x="32090" y="62200"/>
                </a:lnTo>
                <a:lnTo>
                  <a:pt x="32210" y="62520"/>
                </a:lnTo>
                <a:lnTo>
                  <a:pt x="32360" y="62660"/>
                </a:lnTo>
                <a:lnTo>
                  <a:pt x="32470" y="62860"/>
                </a:lnTo>
                <a:lnTo>
                  <a:pt x="32590" y="63220"/>
                </a:lnTo>
                <a:lnTo>
                  <a:pt x="32560" y="63310"/>
                </a:lnTo>
                <a:lnTo>
                  <a:pt x="32490" y="63480"/>
                </a:lnTo>
                <a:lnTo>
                  <a:pt x="32390" y="63850"/>
                </a:lnTo>
                <a:lnTo>
                  <a:pt x="32250" y="63890"/>
                </a:lnTo>
                <a:lnTo>
                  <a:pt x="32210" y="64050"/>
                </a:lnTo>
                <a:lnTo>
                  <a:pt x="32220" y="64210"/>
                </a:lnTo>
                <a:lnTo>
                  <a:pt x="32170" y="64320"/>
                </a:lnTo>
                <a:lnTo>
                  <a:pt x="32150" y="64500"/>
                </a:lnTo>
                <a:lnTo>
                  <a:pt x="32100" y="64640"/>
                </a:lnTo>
                <a:lnTo>
                  <a:pt x="32210" y="64880"/>
                </a:lnTo>
                <a:lnTo>
                  <a:pt x="32230" y="65180"/>
                </a:lnTo>
                <a:lnTo>
                  <a:pt x="32000" y="65320"/>
                </a:lnTo>
                <a:lnTo>
                  <a:pt x="31860" y="65470"/>
                </a:lnTo>
                <a:lnTo>
                  <a:pt x="31760" y="65490"/>
                </a:lnTo>
                <a:lnTo>
                  <a:pt x="31580" y="65380"/>
                </a:lnTo>
                <a:lnTo>
                  <a:pt x="31220" y="65270"/>
                </a:lnTo>
                <a:lnTo>
                  <a:pt x="30850" y="65050"/>
                </a:lnTo>
                <a:lnTo>
                  <a:pt x="30590" y="64890"/>
                </a:lnTo>
                <a:lnTo>
                  <a:pt x="30530" y="64830"/>
                </a:lnTo>
                <a:lnTo>
                  <a:pt x="30240" y="64640"/>
                </a:lnTo>
                <a:lnTo>
                  <a:pt x="29690" y="64700"/>
                </a:lnTo>
                <a:lnTo>
                  <a:pt x="29220" y="64680"/>
                </a:lnTo>
                <a:lnTo>
                  <a:pt x="28690" y="64720"/>
                </a:lnTo>
                <a:lnTo>
                  <a:pt x="27010" y="64820"/>
                </a:lnTo>
                <a:lnTo>
                  <a:pt x="27000" y="64800"/>
                </a:lnTo>
                <a:lnTo>
                  <a:pt x="26940" y="64710"/>
                </a:lnTo>
                <a:lnTo>
                  <a:pt x="26930" y="64690"/>
                </a:lnTo>
                <a:lnTo>
                  <a:pt x="26890" y="64640"/>
                </a:lnTo>
                <a:lnTo>
                  <a:pt x="26810" y="64520"/>
                </a:lnTo>
                <a:lnTo>
                  <a:pt x="26790" y="64490"/>
                </a:lnTo>
                <a:lnTo>
                  <a:pt x="26790" y="64480"/>
                </a:lnTo>
                <a:lnTo>
                  <a:pt x="26760" y="64440"/>
                </a:lnTo>
                <a:lnTo>
                  <a:pt x="26710" y="64380"/>
                </a:lnTo>
                <a:lnTo>
                  <a:pt x="26670" y="64310"/>
                </a:lnTo>
                <a:lnTo>
                  <a:pt x="26640" y="64260"/>
                </a:lnTo>
                <a:lnTo>
                  <a:pt x="26600" y="64260"/>
                </a:lnTo>
                <a:lnTo>
                  <a:pt x="26590" y="64260"/>
                </a:lnTo>
                <a:lnTo>
                  <a:pt x="26580" y="64260"/>
                </a:lnTo>
                <a:lnTo>
                  <a:pt x="26540" y="64260"/>
                </a:lnTo>
                <a:lnTo>
                  <a:pt x="26460" y="64260"/>
                </a:lnTo>
                <a:lnTo>
                  <a:pt x="26410" y="64220"/>
                </a:lnTo>
                <a:lnTo>
                  <a:pt x="24590" y="64240"/>
                </a:lnTo>
                <a:lnTo>
                  <a:pt x="24580" y="64230"/>
                </a:lnTo>
                <a:lnTo>
                  <a:pt x="24570" y="64210"/>
                </a:lnTo>
                <a:lnTo>
                  <a:pt x="24540" y="64190"/>
                </a:lnTo>
                <a:lnTo>
                  <a:pt x="24520" y="64150"/>
                </a:lnTo>
                <a:lnTo>
                  <a:pt x="24490" y="64130"/>
                </a:lnTo>
                <a:lnTo>
                  <a:pt x="24490" y="64110"/>
                </a:lnTo>
                <a:lnTo>
                  <a:pt x="24470" y="64090"/>
                </a:lnTo>
                <a:lnTo>
                  <a:pt x="24410" y="64000"/>
                </a:lnTo>
                <a:lnTo>
                  <a:pt x="24390" y="63990"/>
                </a:lnTo>
                <a:lnTo>
                  <a:pt x="24390" y="63980"/>
                </a:lnTo>
                <a:lnTo>
                  <a:pt x="24380" y="63960"/>
                </a:lnTo>
                <a:lnTo>
                  <a:pt x="24370" y="63940"/>
                </a:lnTo>
                <a:lnTo>
                  <a:pt x="24290" y="63830"/>
                </a:lnTo>
                <a:lnTo>
                  <a:pt x="24260" y="63780"/>
                </a:lnTo>
                <a:lnTo>
                  <a:pt x="24240" y="63750"/>
                </a:lnTo>
                <a:lnTo>
                  <a:pt x="24210" y="63710"/>
                </a:lnTo>
                <a:lnTo>
                  <a:pt x="24150" y="63630"/>
                </a:lnTo>
                <a:lnTo>
                  <a:pt x="24140" y="63610"/>
                </a:lnTo>
                <a:lnTo>
                  <a:pt x="24120" y="63580"/>
                </a:lnTo>
                <a:lnTo>
                  <a:pt x="24010" y="63440"/>
                </a:lnTo>
                <a:lnTo>
                  <a:pt x="24010" y="63420"/>
                </a:lnTo>
                <a:lnTo>
                  <a:pt x="24000" y="63400"/>
                </a:lnTo>
                <a:lnTo>
                  <a:pt x="23990" y="63400"/>
                </a:lnTo>
                <a:lnTo>
                  <a:pt x="23990" y="63390"/>
                </a:lnTo>
                <a:lnTo>
                  <a:pt x="23940" y="63340"/>
                </a:lnTo>
                <a:lnTo>
                  <a:pt x="23910" y="63290"/>
                </a:lnTo>
                <a:lnTo>
                  <a:pt x="23860" y="63220"/>
                </a:lnTo>
                <a:lnTo>
                  <a:pt x="23770" y="63090"/>
                </a:lnTo>
                <a:lnTo>
                  <a:pt x="23750" y="63070"/>
                </a:lnTo>
                <a:lnTo>
                  <a:pt x="23740" y="63040"/>
                </a:lnTo>
                <a:lnTo>
                  <a:pt x="23610" y="62860"/>
                </a:lnTo>
                <a:lnTo>
                  <a:pt x="23520" y="62740"/>
                </a:lnTo>
                <a:lnTo>
                  <a:pt x="23490" y="62680"/>
                </a:lnTo>
                <a:lnTo>
                  <a:pt x="23470" y="62660"/>
                </a:lnTo>
                <a:lnTo>
                  <a:pt x="23420" y="62580"/>
                </a:lnTo>
                <a:lnTo>
                  <a:pt x="23400" y="62550"/>
                </a:lnTo>
                <a:lnTo>
                  <a:pt x="23390" y="62530"/>
                </a:lnTo>
                <a:lnTo>
                  <a:pt x="23370" y="62510"/>
                </a:lnTo>
                <a:lnTo>
                  <a:pt x="23360" y="62500"/>
                </a:lnTo>
                <a:lnTo>
                  <a:pt x="23340" y="62470"/>
                </a:lnTo>
                <a:lnTo>
                  <a:pt x="23300" y="62420"/>
                </a:lnTo>
                <a:lnTo>
                  <a:pt x="23270" y="62360"/>
                </a:lnTo>
                <a:lnTo>
                  <a:pt x="23260" y="62350"/>
                </a:lnTo>
                <a:lnTo>
                  <a:pt x="23050" y="62040"/>
                </a:lnTo>
                <a:lnTo>
                  <a:pt x="23030" y="61990"/>
                </a:lnTo>
                <a:lnTo>
                  <a:pt x="23000" y="61940"/>
                </a:lnTo>
                <a:lnTo>
                  <a:pt x="22960" y="61900"/>
                </a:lnTo>
                <a:lnTo>
                  <a:pt x="22950" y="61890"/>
                </a:lnTo>
                <a:lnTo>
                  <a:pt x="22940" y="61870"/>
                </a:lnTo>
                <a:lnTo>
                  <a:pt x="22930" y="61840"/>
                </a:lnTo>
                <a:lnTo>
                  <a:pt x="22890" y="61810"/>
                </a:lnTo>
                <a:lnTo>
                  <a:pt x="22830" y="61710"/>
                </a:lnTo>
                <a:lnTo>
                  <a:pt x="22820" y="61680"/>
                </a:lnTo>
                <a:lnTo>
                  <a:pt x="22790" y="61660"/>
                </a:lnTo>
                <a:lnTo>
                  <a:pt x="22770" y="61620"/>
                </a:lnTo>
                <a:lnTo>
                  <a:pt x="22690" y="61500"/>
                </a:lnTo>
                <a:lnTo>
                  <a:pt x="22570" y="61330"/>
                </a:lnTo>
                <a:lnTo>
                  <a:pt x="22550" y="61280"/>
                </a:lnTo>
                <a:lnTo>
                  <a:pt x="22530" y="61260"/>
                </a:lnTo>
                <a:lnTo>
                  <a:pt x="22500" y="61230"/>
                </a:lnTo>
                <a:lnTo>
                  <a:pt x="22490" y="61210"/>
                </a:lnTo>
                <a:lnTo>
                  <a:pt x="22450" y="61160"/>
                </a:lnTo>
                <a:lnTo>
                  <a:pt x="22390" y="61080"/>
                </a:lnTo>
                <a:lnTo>
                  <a:pt x="22360" y="61040"/>
                </a:lnTo>
                <a:lnTo>
                  <a:pt x="22330" y="60990"/>
                </a:lnTo>
                <a:lnTo>
                  <a:pt x="22310" y="60970"/>
                </a:lnTo>
                <a:lnTo>
                  <a:pt x="22300" y="60950"/>
                </a:lnTo>
                <a:lnTo>
                  <a:pt x="22280" y="60940"/>
                </a:lnTo>
                <a:lnTo>
                  <a:pt x="22280" y="60920"/>
                </a:lnTo>
                <a:lnTo>
                  <a:pt x="22150" y="60740"/>
                </a:lnTo>
                <a:lnTo>
                  <a:pt x="22130" y="60690"/>
                </a:lnTo>
                <a:lnTo>
                  <a:pt x="22120" y="60670"/>
                </a:lnTo>
                <a:lnTo>
                  <a:pt x="22110" y="60600"/>
                </a:lnTo>
                <a:lnTo>
                  <a:pt x="22090" y="60540"/>
                </a:lnTo>
                <a:lnTo>
                  <a:pt x="22090" y="60530"/>
                </a:lnTo>
                <a:lnTo>
                  <a:pt x="22080" y="60490"/>
                </a:lnTo>
                <a:lnTo>
                  <a:pt x="22070" y="60440"/>
                </a:lnTo>
                <a:lnTo>
                  <a:pt x="22070" y="60430"/>
                </a:lnTo>
                <a:lnTo>
                  <a:pt x="22050" y="60350"/>
                </a:lnTo>
                <a:lnTo>
                  <a:pt x="22040" y="60310"/>
                </a:lnTo>
                <a:lnTo>
                  <a:pt x="22030" y="60270"/>
                </a:lnTo>
                <a:lnTo>
                  <a:pt x="22020" y="60210"/>
                </a:lnTo>
                <a:lnTo>
                  <a:pt x="21950" y="59900"/>
                </a:lnTo>
                <a:lnTo>
                  <a:pt x="21950" y="59890"/>
                </a:lnTo>
                <a:lnTo>
                  <a:pt x="21910" y="59740"/>
                </a:lnTo>
                <a:lnTo>
                  <a:pt x="21890" y="59610"/>
                </a:lnTo>
                <a:lnTo>
                  <a:pt x="21870" y="59530"/>
                </a:lnTo>
                <a:lnTo>
                  <a:pt x="21860" y="59510"/>
                </a:lnTo>
                <a:lnTo>
                  <a:pt x="21860" y="59500"/>
                </a:lnTo>
                <a:lnTo>
                  <a:pt x="21820" y="59330"/>
                </a:lnTo>
                <a:lnTo>
                  <a:pt x="21760" y="59060"/>
                </a:lnTo>
                <a:lnTo>
                  <a:pt x="21750" y="59010"/>
                </a:lnTo>
                <a:lnTo>
                  <a:pt x="21750" y="59000"/>
                </a:lnTo>
                <a:lnTo>
                  <a:pt x="21740" y="58980"/>
                </a:lnTo>
                <a:lnTo>
                  <a:pt x="21740" y="58960"/>
                </a:lnTo>
                <a:lnTo>
                  <a:pt x="21730" y="58880"/>
                </a:lnTo>
                <a:lnTo>
                  <a:pt x="21710" y="58790"/>
                </a:lnTo>
                <a:lnTo>
                  <a:pt x="21690" y="58710"/>
                </a:lnTo>
                <a:lnTo>
                  <a:pt x="21670" y="58650"/>
                </a:lnTo>
                <a:lnTo>
                  <a:pt x="21640" y="58480"/>
                </a:lnTo>
                <a:lnTo>
                  <a:pt x="21630" y="58460"/>
                </a:lnTo>
                <a:lnTo>
                  <a:pt x="21590" y="58260"/>
                </a:lnTo>
                <a:lnTo>
                  <a:pt x="21580" y="58210"/>
                </a:lnTo>
                <a:lnTo>
                  <a:pt x="21570" y="58180"/>
                </a:lnTo>
                <a:lnTo>
                  <a:pt x="21560" y="58140"/>
                </a:lnTo>
                <a:lnTo>
                  <a:pt x="21550" y="58080"/>
                </a:lnTo>
                <a:lnTo>
                  <a:pt x="21490" y="57850"/>
                </a:lnTo>
                <a:lnTo>
                  <a:pt x="21440" y="57580"/>
                </a:lnTo>
                <a:lnTo>
                  <a:pt x="21400" y="57410"/>
                </a:lnTo>
                <a:lnTo>
                  <a:pt x="21400" y="57390"/>
                </a:lnTo>
                <a:lnTo>
                  <a:pt x="21390" y="57340"/>
                </a:lnTo>
                <a:lnTo>
                  <a:pt x="21360" y="57260"/>
                </a:lnTo>
                <a:lnTo>
                  <a:pt x="21360" y="57250"/>
                </a:lnTo>
                <a:lnTo>
                  <a:pt x="21350" y="57220"/>
                </a:lnTo>
                <a:lnTo>
                  <a:pt x="21330" y="57110"/>
                </a:lnTo>
                <a:lnTo>
                  <a:pt x="21320" y="57090"/>
                </a:lnTo>
                <a:lnTo>
                  <a:pt x="21320" y="57040"/>
                </a:lnTo>
                <a:lnTo>
                  <a:pt x="21290" y="56950"/>
                </a:lnTo>
                <a:lnTo>
                  <a:pt x="21280" y="56930"/>
                </a:lnTo>
                <a:lnTo>
                  <a:pt x="21280" y="56920"/>
                </a:lnTo>
                <a:lnTo>
                  <a:pt x="21270" y="56780"/>
                </a:lnTo>
                <a:lnTo>
                  <a:pt x="21260" y="56760"/>
                </a:lnTo>
                <a:lnTo>
                  <a:pt x="21250" y="56560"/>
                </a:lnTo>
                <a:lnTo>
                  <a:pt x="21250" y="56550"/>
                </a:lnTo>
                <a:lnTo>
                  <a:pt x="21260" y="56520"/>
                </a:lnTo>
                <a:lnTo>
                  <a:pt x="21260" y="56510"/>
                </a:lnTo>
                <a:lnTo>
                  <a:pt x="21280" y="56470"/>
                </a:lnTo>
                <a:lnTo>
                  <a:pt x="21320" y="56420"/>
                </a:lnTo>
                <a:lnTo>
                  <a:pt x="21360" y="56380"/>
                </a:lnTo>
                <a:lnTo>
                  <a:pt x="21390" y="56370"/>
                </a:lnTo>
                <a:lnTo>
                  <a:pt x="21420" y="56350"/>
                </a:lnTo>
                <a:lnTo>
                  <a:pt x="21500" y="56320"/>
                </a:lnTo>
                <a:lnTo>
                  <a:pt x="21570" y="56290"/>
                </a:lnTo>
                <a:lnTo>
                  <a:pt x="21640" y="56270"/>
                </a:lnTo>
                <a:lnTo>
                  <a:pt x="21710" y="56240"/>
                </a:lnTo>
                <a:lnTo>
                  <a:pt x="21790" y="56210"/>
                </a:lnTo>
                <a:lnTo>
                  <a:pt x="21870" y="56220"/>
                </a:lnTo>
                <a:lnTo>
                  <a:pt x="21900" y="56230"/>
                </a:lnTo>
                <a:lnTo>
                  <a:pt x="21940" y="56230"/>
                </a:lnTo>
                <a:lnTo>
                  <a:pt x="22120" y="56180"/>
                </a:lnTo>
                <a:lnTo>
                  <a:pt x="22160" y="56160"/>
                </a:lnTo>
                <a:lnTo>
                  <a:pt x="22180" y="56150"/>
                </a:lnTo>
                <a:lnTo>
                  <a:pt x="22230" y="56120"/>
                </a:lnTo>
                <a:lnTo>
                  <a:pt x="22260" y="56100"/>
                </a:lnTo>
                <a:lnTo>
                  <a:pt x="22270" y="5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