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Kan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080" y="42930"/>
                </a:moveTo>
                <a:lnTo>
                  <a:pt x="32380" y="43090"/>
                </a:lnTo>
                <a:lnTo>
                  <a:pt x="32770" y="43300"/>
                </a:lnTo>
                <a:lnTo>
                  <a:pt x="33740" y="43820"/>
                </a:lnTo>
                <a:lnTo>
                  <a:pt x="34690" y="44330"/>
                </a:lnTo>
                <a:lnTo>
                  <a:pt x="35590" y="44810"/>
                </a:lnTo>
                <a:lnTo>
                  <a:pt x="38840" y="46350"/>
                </a:lnTo>
                <a:lnTo>
                  <a:pt x="40650" y="47170"/>
                </a:lnTo>
                <a:lnTo>
                  <a:pt x="40690" y="47190"/>
                </a:lnTo>
                <a:lnTo>
                  <a:pt x="40700" y="47200"/>
                </a:lnTo>
                <a:lnTo>
                  <a:pt x="41440" y="47550"/>
                </a:lnTo>
                <a:lnTo>
                  <a:pt x="36820" y="53400"/>
                </a:lnTo>
                <a:lnTo>
                  <a:pt x="35560" y="56000"/>
                </a:lnTo>
                <a:lnTo>
                  <a:pt x="35070" y="57030"/>
                </a:lnTo>
                <a:lnTo>
                  <a:pt x="34970" y="57240"/>
                </a:lnTo>
                <a:lnTo>
                  <a:pt x="34560" y="57540"/>
                </a:lnTo>
                <a:lnTo>
                  <a:pt x="33870" y="58070"/>
                </a:lnTo>
                <a:lnTo>
                  <a:pt x="32970" y="58880"/>
                </a:lnTo>
                <a:lnTo>
                  <a:pt x="32900" y="59750"/>
                </a:lnTo>
                <a:lnTo>
                  <a:pt x="32880" y="60470"/>
                </a:lnTo>
                <a:lnTo>
                  <a:pt x="33120" y="60550"/>
                </a:lnTo>
                <a:lnTo>
                  <a:pt x="33750" y="60530"/>
                </a:lnTo>
                <a:lnTo>
                  <a:pt x="33810" y="60420"/>
                </a:lnTo>
                <a:lnTo>
                  <a:pt x="34120" y="60450"/>
                </a:lnTo>
                <a:lnTo>
                  <a:pt x="34420" y="60480"/>
                </a:lnTo>
                <a:lnTo>
                  <a:pt x="34470" y="60600"/>
                </a:lnTo>
                <a:lnTo>
                  <a:pt x="34470" y="60840"/>
                </a:lnTo>
                <a:lnTo>
                  <a:pt x="34440" y="60900"/>
                </a:lnTo>
                <a:lnTo>
                  <a:pt x="34410" y="60980"/>
                </a:lnTo>
                <a:lnTo>
                  <a:pt x="34370" y="61230"/>
                </a:lnTo>
                <a:lnTo>
                  <a:pt x="34460" y="61610"/>
                </a:lnTo>
                <a:lnTo>
                  <a:pt x="34610" y="61880"/>
                </a:lnTo>
                <a:lnTo>
                  <a:pt x="34690" y="62150"/>
                </a:lnTo>
                <a:lnTo>
                  <a:pt x="34700" y="62780"/>
                </a:lnTo>
                <a:lnTo>
                  <a:pt x="34660" y="63520"/>
                </a:lnTo>
                <a:lnTo>
                  <a:pt x="34560" y="63710"/>
                </a:lnTo>
                <a:lnTo>
                  <a:pt x="34300" y="63810"/>
                </a:lnTo>
                <a:lnTo>
                  <a:pt x="33710" y="63760"/>
                </a:lnTo>
                <a:lnTo>
                  <a:pt x="32690" y="63270"/>
                </a:lnTo>
                <a:lnTo>
                  <a:pt x="32590" y="63220"/>
                </a:lnTo>
                <a:lnTo>
                  <a:pt x="32470" y="62860"/>
                </a:lnTo>
                <a:lnTo>
                  <a:pt x="32360" y="62660"/>
                </a:lnTo>
                <a:lnTo>
                  <a:pt x="32210" y="62520"/>
                </a:lnTo>
                <a:lnTo>
                  <a:pt x="32090" y="62200"/>
                </a:lnTo>
                <a:lnTo>
                  <a:pt x="32100" y="61910"/>
                </a:lnTo>
                <a:lnTo>
                  <a:pt x="32170" y="61690"/>
                </a:lnTo>
                <a:lnTo>
                  <a:pt x="32400" y="61400"/>
                </a:lnTo>
                <a:lnTo>
                  <a:pt x="32380" y="61200"/>
                </a:lnTo>
                <a:lnTo>
                  <a:pt x="32220" y="61110"/>
                </a:lnTo>
                <a:lnTo>
                  <a:pt x="32070" y="60900"/>
                </a:lnTo>
                <a:lnTo>
                  <a:pt x="32060" y="60650"/>
                </a:lnTo>
                <a:lnTo>
                  <a:pt x="31980" y="60500"/>
                </a:lnTo>
                <a:lnTo>
                  <a:pt x="31730" y="60510"/>
                </a:lnTo>
                <a:lnTo>
                  <a:pt x="30660" y="60650"/>
                </a:lnTo>
                <a:lnTo>
                  <a:pt x="29840" y="60730"/>
                </a:lnTo>
                <a:lnTo>
                  <a:pt x="29060" y="60830"/>
                </a:lnTo>
                <a:lnTo>
                  <a:pt x="28560" y="60760"/>
                </a:lnTo>
                <a:lnTo>
                  <a:pt x="28270" y="61020"/>
                </a:lnTo>
                <a:lnTo>
                  <a:pt x="28190" y="60870"/>
                </a:lnTo>
                <a:lnTo>
                  <a:pt x="28160" y="60820"/>
                </a:lnTo>
                <a:lnTo>
                  <a:pt x="27770" y="60130"/>
                </a:lnTo>
                <a:lnTo>
                  <a:pt x="27490" y="59620"/>
                </a:lnTo>
                <a:lnTo>
                  <a:pt x="27100" y="59140"/>
                </a:lnTo>
                <a:lnTo>
                  <a:pt x="26980" y="58990"/>
                </a:lnTo>
                <a:lnTo>
                  <a:pt x="26880" y="58860"/>
                </a:lnTo>
                <a:lnTo>
                  <a:pt x="26520" y="58320"/>
                </a:lnTo>
                <a:lnTo>
                  <a:pt x="26100" y="58230"/>
                </a:lnTo>
                <a:lnTo>
                  <a:pt x="25820" y="58170"/>
                </a:lnTo>
                <a:lnTo>
                  <a:pt x="25600" y="57790"/>
                </a:lnTo>
                <a:lnTo>
                  <a:pt x="25430" y="57780"/>
                </a:lnTo>
                <a:lnTo>
                  <a:pt x="25280" y="57780"/>
                </a:lnTo>
                <a:lnTo>
                  <a:pt x="24990" y="57320"/>
                </a:lnTo>
                <a:lnTo>
                  <a:pt x="24650" y="57260"/>
                </a:lnTo>
                <a:lnTo>
                  <a:pt x="24580" y="56880"/>
                </a:lnTo>
                <a:lnTo>
                  <a:pt x="24280" y="56510"/>
                </a:lnTo>
                <a:lnTo>
                  <a:pt x="24120" y="56520"/>
                </a:lnTo>
                <a:lnTo>
                  <a:pt x="23970" y="56530"/>
                </a:lnTo>
                <a:lnTo>
                  <a:pt x="23750" y="56220"/>
                </a:lnTo>
                <a:lnTo>
                  <a:pt x="23370" y="56230"/>
                </a:lnTo>
                <a:lnTo>
                  <a:pt x="22930" y="56250"/>
                </a:lnTo>
                <a:lnTo>
                  <a:pt x="22720" y="56260"/>
                </a:lnTo>
                <a:lnTo>
                  <a:pt x="22650" y="56170"/>
                </a:lnTo>
                <a:lnTo>
                  <a:pt x="22270" y="56090"/>
                </a:lnTo>
                <a:lnTo>
                  <a:pt x="22280" y="56080"/>
                </a:lnTo>
                <a:lnTo>
                  <a:pt x="22290" y="56070"/>
                </a:lnTo>
                <a:lnTo>
                  <a:pt x="22300" y="56070"/>
                </a:lnTo>
                <a:lnTo>
                  <a:pt x="22340" y="56040"/>
                </a:lnTo>
                <a:lnTo>
                  <a:pt x="22410" y="55990"/>
                </a:lnTo>
                <a:lnTo>
                  <a:pt x="22460" y="55950"/>
                </a:lnTo>
                <a:lnTo>
                  <a:pt x="22450" y="55880"/>
                </a:lnTo>
                <a:lnTo>
                  <a:pt x="22450" y="55840"/>
                </a:lnTo>
                <a:lnTo>
                  <a:pt x="22440" y="55780"/>
                </a:lnTo>
                <a:lnTo>
                  <a:pt x="22440" y="55740"/>
                </a:lnTo>
                <a:lnTo>
                  <a:pt x="22440" y="55640"/>
                </a:lnTo>
                <a:lnTo>
                  <a:pt x="22440" y="55620"/>
                </a:lnTo>
                <a:lnTo>
                  <a:pt x="22450" y="55600"/>
                </a:lnTo>
                <a:lnTo>
                  <a:pt x="22430" y="55590"/>
                </a:lnTo>
                <a:lnTo>
                  <a:pt x="22370" y="55530"/>
                </a:lnTo>
                <a:lnTo>
                  <a:pt x="22360" y="55510"/>
                </a:lnTo>
                <a:lnTo>
                  <a:pt x="22360" y="55500"/>
                </a:lnTo>
                <a:lnTo>
                  <a:pt x="22360" y="55490"/>
                </a:lnTo>
                <a:lnTo>
                  <a:pt x="22360" y="55470"/>
                </a:lnTo>
                <a:lnTo>
                  <a:pt x="22410" y="55420"/>
                </a:lnTo>
                <a:lnTo>
                  <a:pt x="22450" y="55390"/>
                </a:lnTo>
                <a:lnTo>
                  <a:pt x="22500" y="55360"/>
                </a:lnTo>
                <a:lnTo>
                  <a:pt x="22520" y="55330"/>
                </a:lnTo>
                <a:lnTo>
                  <a:pt x="22520" y="55320"/>
                </a:lnTo>
                <a:lnTo>
                  <a:pt x="22740" y="55120"/>
                </a:lnTo>
                <a:lnTo>
                  <a:pt x="22770" y="55130"/>
                </a:lnTo>
                <a:lnTo>
                  <a:pt x="22860" y="55160"/>
                </a:lnTo>
                <a:lnTo>
                  <a:pt x="22870" y="55150"/>
                </a:lnTo>
                <a:lnTo>
                  <a:pt x="22870" y="55140"/>
                </a:lnTo>
                <a:lnTo>
                  <a:pt x="22930" y="55100"/>
                </a:lnTo>
                <a:lnTo>
                  <a:pt x="22970" y="55090"/>
                </a:lnTo>
                <a:lnTo>
                  <a:pt x="22970" y="55080"/>
                </a:lnTo>
                <a:lnTo>
                  <a:pt x="22990" y="55070"/>
                </a:lnTo>
                <a:lnTo>
                  <a:pt x="23010" y="55060"/>
                </a:lnTo>
                <a:lnTo>
                  <a:pt x="23020" y="55040"/>
                </a:lnTo>
                <a:lnTo>
                  <a:pt x="23030" y="55030"/>
                </a:lnTo>
                <a:lnTo>
                  <a:pt x="23090" y="54990"/>
                </a:lnTo>
                <a:lnTo>
                  <a:pt x="23090" y="54980"/>
                </a:lnTo>
                <a:lnTo>
                  <a:pt x="23100" y="54960"/>
                </a:lnTo>
                <a:lnTo>
                  <a:pt x="23090" y="54880"/>
                </a:lnTo>
                <a:lnTo>
                  <a:pt x="23090" y="54870"/>
                </a:lnTo>
                <a:lnTo>
                  <a:pt x="23080" y="54850"/>
                </a:lnTo>
                <a:lnTo>
                  <a:pt x="23030" y="54660"/>
                </a:lnTo>
                <a:lnTo>
                  <a:pt x="23000" y="54560"/>
                </a:lnTo>
                <a:lnTo>
                  <a:pt x="22990" y="54530"/>
                </a:lnTo>
                <a:lnTo>
                  <a:pt x="22990" y="54470"/>
                </a:lnTo>
                <a:lnTo>
                  <a:pt x="22980" y="54430"/>
                </a:lnTo>
                <a:lnTo>
                  <a:pt x="22990" y="54380"/>
                </a:lnTo>
                <a:lnTo>
                  <a:pt x="22980" y="54280"/>
                </a:lnTo>
                <a:lnTo>
                  <a:pt x="22980" y="54260"/>
                </a:lnTo>
                <a:lnTo>
                  <a:pt x="22980" y="54240"/>
                </a:lnTo>
                <a:lnTo>
                  <a:pt x="22980" y="54210"/>
                </a:lnTo>
                <a:lnTo>
                  <a:pt x="22980" y="54190"/>
                </a:lnTo>
                <a:lnTo>
                  <a:pt x="22980" y="54180"/>
                </a:lnTo>
                <a:lnTo>
                  <a:pt x="22990" y="54160"/>
                </a:lnTo>
                <a:lnTo>
                  <a:pt x="23010" y="54120"/>
                </a:lnTo>
                <a:lnTo>
                  <a:pt x="23010" y="54110"/>
                </a:lnTo>
                <a:lnTo>
                  <a:pt x="23010" y="54070"/>
                </a:lnTo>
                <a:lnTo>
                  <a:pt x="23160" y="53720"/>
                </a:lnTo>
                <a:lnTo>
                  <a:pt x="23180" y="53700"/>
                </a:lnTo>
                <a:lnTo>
                  <a:pt x="23200" y="53660"/>
                </a:lnTo>
                <a:lnTo>
                  <a:pt x="23250" y="53530"/>
                </a:lnTo>
                <a:lnTo>
                  <a:pt x="23270" y="53460"/>
                </a:lnTo>
                <a:lnTo>
                  <a:pt x="23280" y="53450"/>
                </a:lnTo>
                <a:lnTo>
                  <a:pt x="23290" y="53440"/>
                </a:lnTo>
                <a:lnTo>
                  <a:pt x="23300" y="53420"/>
                </a:lnTo>
                <a:lnTo>
                  <a:pt x="23310" y="53390"/>
                </a:lnTo>
                <a:lnTo>
                  <a:pt x="23310" y="53360"/>
                </a:lnTo>
                <a:lnTo>
                  <a:pt x="23330" y="53340"/>
                </a:lnTo>
                <a:lnTo>
                  <a:pt x="23370" y="53260"/>
                </a:lnTo>
                <a:lnTo>
                  <a:pt x="23370" y="53240"/>
                </a:lnTo>
                <a:lnTo>
                  <a:pt x="23390" y="53210"/>
                </a:lnTo>
                <a:lnTo>
                  <a:pt x="23410" y="53180"/>
                </a:lnTo>
                <a:lnTo>
                  <a:pt x="23420" y="53160"/>
                </a:lnTo>
                <a:lnTo>
                  <a:pt x="23600" y="52950"/>
                </a:lnTo>
                <a:lnTo>
                  <a:pt x="23630" y="52930"/>
                </a:lnTo>
                <a:lnTo>
                  <a:pt x="23630" y="52920"/>
                </a:lnTo>
                <a:lnTo>
                  <a:pt x="23680" y="52870"/>
                </a:lnTo>
                <a:lnTo>
                  <a:pt x="23670" y="52870"/>
                </a:lnTo>
                <a:lnTo>
                  <a:pt x="23720" y="52820"/>
                </a:lnTo>
                <a:lnTo>
                  <a:pt x="23750" y="52780"/>
                </a:lnTo>
                <a:lnTo>
                  <a:pt x="23760" y="52760"/>
                </a:lnTo>
                <a:lnTo>
                  <a:pt x="23780" y="52740"/>
                </a:lnTo>
                <a:lnTo>
                  <a:pt x="23820" y="52710"/>
                </a:lnTo>
                <a:lnTo>
                  <a:pt x="23880" y="52630"/>
                </a:lnTo>
                <a:lnTo>
                  <a:pt x="23960" y="52540"/>
                </a:lnTo>
                <a:lnTo>
                  <a:pt x="23960" y="52530"/>
                </a:lnTo>
                <a:lnTo>
                  <a:pt x="24020" y="52440"/>
                </a:lnTo>
                <a:lnTo>
                  <a:pt x="24110" y="52320"/>
                </a:lnTo>
                <a:lnTo>
                  <a:pt x="24140" y="52260"/>
                </a:lnTo>
                <a:lnTo>
                  <a:pt x="24170" y="52230"/>
                </a:lnTo>
                <a:lnTo>
                  <a:pt x="24170" y="52220"/>
                </a:lnTo>
                <a:lnTo>
                  <a:pt x="24190" y="52190"/>
                </a:lnTo>
                <a:lnTo>
                  <a:pt x="24200" y="52180"/>
                </a:lnTo>
                <a:lnTo>
                  <a:pt x="24230" y="52130"/>
                </a:lnTo>
                <a:lnTo>
                  <a:pt x="24280" y="52060"/>
                </a:lnTo>
                <a:lnTo>
                  <a:pt x="24320" y="52010"/>
                </a:lnTo>
                <a:lnTo>
                  <a:pt x="24330" y="51980"/>
                </a:lnTo>
                <a:lnTo>
                  <a:pt x="24380" y="51910"/>
                </a:lnTo>
                <a:lnTo>
                  <a:pt x="24380" y="51900"/>
                </a:lnTo>
                <a:lnTo>
                  <a:pt x="24380" y="51890"/>
                </a:lnTo>
                <a:lnTo>
                  <a:pt x="24400" y="51880"/>
                </a:lnTo>
                <a:lnTo>
                  <a:pt x="24610" y="51570"/>
                </a:lnTo>
                <a:lnTo>
                  <a:pt x="24630" y="51550"/>
                </a:lnTo>
                <a:lnTo>
                  <a:pt x="24650" y="51510"/>
                </a:lnTo>
                <a:lnTo>
                  <a:pt x="24670" y="51490"/>
                </a:lnTo>
                <a:lnTo>
                  <a:pt x="24690" y="51470"/>
                </a:lnTo>
                <a:lnTo>
                  <a:pt x="24700" y="51440"/>
                </a:lnTo>
                <a:lnTo>
                  <a:pt x="24710" y="51420"/>
                </a:lnTo>
                <a:lnTo>
                  <a:pt x="24750" y="51370"/>
                </a:lnTo>
                <a:lnTo>
                  <a:pt x="24780" y="51330"/>
                </a:lnTo>
                <a:lnTo>
                  <a:pt x="24800" y="51290"/>
                </a:lnTo>
                <a:lnTo>
                  <a:pt x="24810" y="51280"/>
                </a:lnTo>
                <a:lnTo>
                  <a:pt x="24930" y="51110"/>
                </a:lnTo>
                <a:lnTo>
                  <a:pt x="25000" y="51010"/>
                </a:lnTo>
                <a:lnTo>
                  <a:pt x="25140" y="50800"/>
                </a:lnTo>
                <a:lnTo>
                  <a:pt x="25250" y="50650"/>
                </a:lnTo>
                <a:lnTo>
                  <a:pt x="25300" y="50560"/>
                </a:lnTo>
                <a:lnTo>
                  <a:pt x="25340" y="50500"/>
                </a:lnTo>
                <a:lnTo>
                  <a:pt x="25380" y="50450"/>
                </a:lnTo>
                <a:lnTo>
                  <a:pt x="25400" y="50410"/>
                </a:lnTo>
                <a:lnTo>
                  <a:pt x="25410" y="50390"/>
                </a:lnTo>
                <a:lnTo>
                  <a:pt x="25420" y="50380"/>
                </a:lnTo>
                <a:lnTo>
                  <a:pt x="25440" y="50350"/>
                </a:lnTo>
                <a:lnTo>
                  <a:pt x="25630" y="50090"/>
                </a:lnTo>
                <a:lnTo>
                  <a:pt x="25640" y="50080"/>
                </a:lnTo>
                <a:lnTo>
                  <a:pt x="25650" y="50070"/>
                </a:lnTo>
                <a:lnTo>
                  <a:pt x="25670" y="50040"/>
                </a:lnTo>
                <a:lnTo>
                  <a:pt x="25760" y="49910"/>
                </a:lnTo>
                <a:lnTo>
                  <a:pt x="25800" y="49890"/>
                </a:lnTo>
                <a:lnTo>
                  <a:pt x="25800" y="49880"/>
                </a:lnTo>
                <a:lnTo>
                  <a:pt x="25810" y="49870"/>
                </a:lnTo>
                <a:lnTo>
                  <a:pt x="25830" y="49830"/>
                </a:lnTo>
                <a:lnTo>
                  <a:pt x="25850" y="49800"/>
                </a:lnTo>
                <a:lnTo>
                  <a:pt x="25860" y="49770"/>
                </a:lnTo>
                <a:lnTo>
                  <a:pt x="25900" y="49730"/>
                </a:lnTo>
                <a:lnTo>
                  <a:pt x="25920" y="49690"/>
                </a:lnTo>
                <a:lnTo>
                  <a:pt x="26080" y="49490"/>
                </a:lnTo>
                <a:lnTo>
                  <a:pt x="26230" y="49270"/>
                </a:lnTo>
                <a:lnTo>
                  <a:pt x="26240" y="49260"/>
                </a:lnTo>
                <a:lnTo>
                  <a:pt x="26270" y="49240"/>
                </a:lnTo>
                <a:lnTo>
                  <a:pt x="26400" y="49100"/>
                </a:lnTo>
                <a:lnTo>
                  <a:pt x="26520" y="48960"/>
                </a:lnTo>
                <a:lnTo>
                  <a:pt x="26550" y="48930"/>
                </a:lnTo>
                <a:lnTo>
                  <a:pt x="26600" y="48880"/>
                </a:lnTo>
                <a:lnTo>
                  <a:pt x="26880" y="48590"/>
                </a:lnTo>
                <a:lnTo>
                  <a:pt x="26940" y="48530"/>
                </a:lnTo>
                <a:lnTo>
                  <a:pt x="26990" y="48480"/>
                </a:lnTo>
                <a:lnTo>
                  <a:pt x="27060" y="48400"/>
                </a:lnTo>
                <a:lnTo>
                  <a:pt x="27090" y="48370"/>
                </a:lnTo>
                <a:lnTo>
                  <a:pt x="27110" y="48350"/>
                </a:lnTo>
                <a:lnTo>
                  <a:pt x="27160" y="48300"/>
                </a:lnTo>
                <a:lnTo>
                  <a:pt x="27320" y="48130"/>
                </a:lnTo>
                <a:lnTo>
                  <a:pt x="27370" y="48080"/>
                </a:lnTo>
                <a:lnTo>
                  <a:pt x="27460" y="48000"/>
                </a:lnTo>
                <a:lnTo>
                  <a:pt x="27510" y="47930"/>
                </a:lnTo>
                <a:lnTo>
                  <a:pt x="27520" y="47920"/>
                </a:lnTo>
                <a:lnTo>
                  <a:pt x="27520" y="47900"/>
                </a:lnTo>
                <a:lnTo>
                  <a:pt x="27590" y="47840"/>
                </a:lnTo>
                <a:lnTo>
                  <a:pt x="27610" y="47800"/>
                </a:lnTo>
                <a:lnTo>
                  <a:pt x="27660" y="47750"/>
                </a:lnTo>
                <a:lnTo>
                  <a:pt x="27710" y="47690"/>
                </a:lnTo>
                <a:lnTo>
                  <a:pt x="27920" y="47500"/>
                </a:lnTo>
                <a:lnTo>
                  <a:pt x="28150" y="47240"/>
                </a:lnTo>
                <a:lnTo>
                  <a:pt x="28200" y="47180"/>
                </a:lnTo>
                <a:lnTo>
                  <a:pt x="28360" y="47010"/>
                </a:lnTo>
                <a:lnTo>
                  <a:pt x="28490" y="46860"/>
                </a:lnTo>
                <a:lnTo>
                  <a:pt x="28550" y="46800"/>
                </a:lnTo>
                <a:lnTo>
                  <a:pt x="28570" y="46780"/>
                </a:lnTo>
                <a:lnTo>
                  <a:pt x="28590" y="46750"/>
                </a:lnTo>
                <a:lnTo>
                  <a:pt x="28680" y="46650"/>
                </a:lnTo>
                <a:lnTo>
                  <a:pt x="29120" y="46180"/>
                </a:lnTo>
                <a:lnTo>
                  <a:pt x="29140" y="46140"/>
                </a:lnTo>
                <a:lnTo>
                  <a:pt x="29160" y="46120"/>
                </a:lnTo>
                <a:lnTo>
                  <a:pt x="29350" y="45900"/>
                </a:lnTo>
                <a:lnTo>
                  <a:pt x="29590" y="45640"/>
                </a:lnTo>
                <a:lnTo>
                  <a:pt x="29620" y="45600"/>
                </a:lnTo>
                <a:lnTo>
                  <a:pt x="29640" y="45590"/>
                </a:lnTo>
                <a:lnTo>
                  <a:pt x="30120" y="45060"/>
                </a:lnTo>
                <a:lnTo>
                  <a:pt x="30340" y="44830"/>
                </a:lnTo>
                <a:lnTo>
                  <a:pt x="30610" y="44530"/>
                </a:lnTo>
                <a:lnTo>
                  <a:pt x="30680" y="44460"/>
                </a:lnTo>
                <a:lnTo>
                  <a:pt x="30770" y="44360"/>
                </a:lnTo>
                <a:lnTo>
                  <a:pt x="30780" y="44340"/>
                </a:lnTo>
                <a:lnTo>
                  <a:pt x="30860" y="44260"/>
                </a:lnTo>
                <a:lnTo>
                  <a:pt x="30920" y="44200"/>
                </a:lnTo>
                <a:lnTo>
                  <a:pt x="31000" y="44110"/>
                </a:lnTo>
                <a:lnTo>
                  <a:pt x="31010" y="44090"/>
                </a:lnTo>
                <a:lnTo>
                  <a:pt x="31060" y="44040"/>
                </a:lnTo>
                <a:lnTo>
                  <a:pt x="31090" y="44000"/>
                </a:lnTo>
                <a:lnTo>
                  <a:pt x="31200" y="43900"/>
                </a:lnTo>
                <a:lnTo>
                  <a:pt x="31380" y="43700"/>
                </a:lnTo>
                <a:lnTo>
                  <a:pt x="31390" y="43680"/>
                </a:lnTo>
                <a:lnTo>
                  <a:pt x="31490" y="43570"/>
                </a:lnTo>
                <a:lnTo>
                  <a:pt x="31580" y="43480"/>
                </a:lnTo>
                <a:lnTo>
                  <a:pt x="32060" y="42950"/>
                </a:lnTo>
                <a:lnTo>
                  <a:pt x="32080" y="4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