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Hadjer-Lamis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Hadjer-Lam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010" y="64820"/>
                </a:moveTo>
                <a:lnTo>
                  <a:pt x="28690" y="64720"/>
                </a:lnTo>
                <a:lnTo>
                  <a:pt x="29220" y="64680"/>
                </a:lnTo>
                <a:lnTo>
                  <a:pt x="29690" y="64700"/>
                </a:lnTo>
                <a:lnTo>
                  <a:pt x="30240" y="64640"/>
                </a:lnTo>
                <a:lnTo>
                  <a:pt x="30530" y="64830"/>
                </a:lnTo>
                <a:lnTo>
                  <a:pt x="30590" y="64890"/>
                </a:lnTo>
                <a:lnTo>
                  <a:pt x="30850" y="65050"/>
                </a:lnTo>
                <a:lnTo>
                  <a:pt x="31220" y="65270"/>
                </a:lnTo>
                <a:lnTo>
                  <a:pt x="31580" y="65380"/>
                </a:lnTo>
                <a:lnTo>
                  <a:pt x="31760" y="65490"/>
                </a:lnTo>
                <a:lnTo>
                  <a:pt x="31860" y="65470"/>
                </a:lnTo>
                <a:lnTo>
                  <a:pt x="32000" y="65320"/>
                </a:lnTo>
                <a:lnTo>
                  <a:pt x="32230" y="65180"/>
                </a:lnTo>
                <a:lnTo>
                  <a:pt x="32210" y="64880"/>
                </a:lnTo>
                <a:lnTo>
                  <a:pt x="32100" y="64640"/>
                </a:lnTo>
                <a:lnTo>
                  <a:pt x="32150" y="64500"/>
                </a:lnTo>
                <a:lnTo>
                  <a:pt x="32170" y="64320"/>
                </a:lnTo>
                <a:lnTo>
                  <a:pt x="32220" y="64210"/>
                </a:lnTo>
                <a:lnTo>
                  <a:pt x="32210" y="64050"/>
                </a:lnTo>
                <a:lnTo>
                  <a:pt x="32250" y="63890"/>
                </a:lnTo>
                <a:lnTo>
                  <a:pt x="32390" y="63850"/>
                </a:lnTo>
                <a:lnTo>
                  <a:pt x="32490" y="63480"/>
                </a:lnTo>
                <a:lnTo>
                  <a:pt x="32560" y="63310"/>
                </a:lnTo>
                <a:lnTo>
                  <a:pt x="32590" y="63220"/>
                </a:lnTo>
                <a:lnTo>
                  <a:pt x="32690" y="63270"/>
                </a:lnTo>
                <a:lnTo>
                  <a:pt x="33710" y="63760"/>
                </a:lnTo>
                <a:lnTo>
                  <a:pt x="34300" y="63810"/>
                </a:lnTo>
                <a:lnTo>
                  <a:pt x="34560" y="63710"/>
                </a:lnTo>
                <a:lnTo>
                  <a:pt x="34860" y="63990"/>
                </a:lnTo>
                <a:lnTo>
                  <a:pt x="35000" y="64230"/>
                </a:lnTo>
                <a:lnTo>
                  <a:pt x="35040" y="64430"/>
                </a:lnTo>
                <a:lnTo>
                  <a:pt x="35640" y="64500"/>
                </a:lnTo>
                <a:lnTo>
                  <a:pt x="36030" y="64550"/>
                </a:lnTo>
                <a:lnTo>
                  <a:pt x="36220" y="64450"/>
                </a:lnTo>
                <a:lnTo>
                  <a:pt x="36480" y="64480"/>
                </a:lnTo>
                <a:lnTo>
                  <a:pt x="37020" y="64390"/>
                </a:lnTo>
                <a:lnTo>
                  <a:pt x="37370" y="64430"/>
                </a:lnTo>
                <a:lnTo>
                  <a:pt x="37610" y="64490"/>
                </a:lnTo>
                <a:lnTo>
                  <a:pt x="37740" y="64370"/>
                </a:lnTo>
                <a:lnTo>
                  <a:pt x="38040" y="64290"/>
                </a:lnTo>
                <a:lnTo>
                  <a:pt x="39210" y="64170"/>
                </a:lnTo>
                <a:lnTo>
                  <a:pt x="39350" y="64060"/>
                </a:lnTo>
                <a:lnTo>
                  <a:pt x="39670" y="63910"/>
                </a:lnTo>
                <a:lnTo>
                  <a:pt x="39970" y="64070"/>
                </a:lnTo>
                <a:lnTo>
                  <a:pt x="40500" y="63910"/>
                </a:lnTo>
                <a:lnTo>
                  <a:pt x="40640" y="63800"/>
                </a:lnTo>
                <a:lnTo>
                  <a:pt x="40860" y="63910"/>
                </a:lnTo>
                <a:lnTo>
                  <a:pt x="41060" y="63930"/>
                </a:lnTo>
                <a:lnTo>
                  <a:pt x="41390" y="64120"/>
                </a:lnTo>
                <a:lnTo>
                  <a:pt x="41220" y="64420"/>
                </a:lnTo>
                <a:lnTo>
                  <a:pt x="40930" y="64640"/>
                </a:lnTo>
                <a:lnTo>
                  <a:pt x="40500" y="65030"/>
                </a:lnTo>
                <a:lnTo>
                  <a:pt x="40330" y="65410"/>
                </a:lnTo>
                <a:lnTo>
                  <a:pt x="40600" y="65620"/>
                </a:lnTo>
                <a:lnTo>
                  <a:pt x="40810" y="65710"/>
                </a:lnTo>
                <a:lnTo>
                  <a:pt x="41020" y="65890"/>
                </a:lnTo>
                <a:lnTo>
                  <a:pt x="41130" y="66160"/>
                </a:lnTo>
                <a:lnTo>
                  <a:pt x="41280" y="66690"/>
                </a:lnTo>
                <a:lnTo>
                  <a:pt x="41330" y="66870"/>
                </a:lnTo>
                <a:lnTo>
                  <a:pt x="41610" y="67160"/>
                </a:lnTo>
                <a:lnTo>
                  <a:pt x="41900" y="67470"/>
                </a:lnTo>
                <a:lnTo>
                  <a:pt x="42110" y="67550"/>
                </a:lnTo>
                <a:lnTo>
                  <a:pt x="42120" y="68000"/>
                </a:lnTo>
                <a:lnTo>
                  <a:pt x="42210" y="68340"/>
                </a:lnTo>
                <a:lnTo>
                  <a:pt x="42370" y="68600"/>
                </a:lnTo>
                <a:lnTo>
                  <a:pt x="42630" y="68760"/>
                </a:lnTo>
                <a:lnTo>
                  <a:pt x="42740" y="68990"/>
                </a:lnTo>
                <a:lnTo>
                  <a:pt x="42760" y="69250"/>
                </a:lnTo>
                <a:lnTo>
                  <a:pt x="42950" y="69410"/>
                </a:lnTo>
                <a:lnTo>
                  <a:pt x="42960" y="69410"/>
                </a:lnTo>
                <a:lnTo>
                  <a:pt x="43270" y="69390"/>
                </a:lnTo>
                <a:lnTo>
                  <a:pt x="43530" y="69530"/>
                </a:lnTo>
                <a:lnTo>
                  <a:pt x="43780" y="69570"/>
                </a:lnTo>
                <a:lnTo>
                  <a:pt x="43660" y="70050"/>
                </a:lnTo>
                <a:lnTo>
                  <a:pt x="43470" y="70550"/>
                </a:lnTo>
                <a:lnTo>
                  <a:pt x="43490" y="70770"/>
                </a:lnTo>
                <a:lnTo>
                  <a:pt x="43670" y="70990"/>
                </a:lnTo>
                <a:lnTo>
                  <a:pt x="43980" y="71410"/>
                </a:lnTo>
                <a:lnTo>
                  <a:pt x="44230" y="72060"/>
                </a:lnTo>
                <a:lnTo>
                  <a:pt x="43890" y="72060"/>
                </a:lnTo>
                <a:lnTo>
                  <a:pt x="43490" y="72100"/>
                </a:lnTo>
                <a:lnTo>
                  <a:pt x="43170" y="72330"/>
                </a:lnTo>
                <a:lnTo>
                  <a:pt x="42830" y="72580"/>
                </a:lnTo>
                <a:lnTo>
                  <a:pt x="42570" y="72820"/>
                </a:lnTo>
                <a:lnTo>
                  <a:pt x="42340" y="73220"/>
                </a:lnTo>
                <a:lnTo>
                  <a:pt x="41820" y="72960"/>
                </a:lnTo>
                <a:lnTo>
                  <a:pt x="41440" y="72770"/>
                </a:lnTo>
                <a:lnTo>
                  <a:pt x="41270" y="72690"/>
                </a:lnTo>
                <a:lnTo>
                  <a:pt x="40990" y="72350"/>
                </a:lnTo>
                <a:lnTo>
                  <a:pt x="40620" y="72130"/>
                </a:lnTo>
                <a:lnTo>
                  <a:pt x="40000" y="72040"/>
                </a:lnTo>
                <a:lnTo>
                  <a:pt x="39740" y="72080"/>
                </a:lnTo>
                <a:lnTo>
                  <a:pt x="39560" y="71800"/>
                </a:lnTo>
                <a:lnTo>
                  <a:pt x="39490" y="71260"/>
                </a:lnTo>
                <a:lnTo>
                  <a:pt x="39400" y="70980"/>
                </a:lnTo>
                <a:lnTo>
                  <a:pt x="39370" y="70810"/>
                </a:lnTo>
                <a:lnTo>
                  <a:pt x="39110" y="70650"/>
                </a:lnTo>
                <a:lnTo>
                  <a:pt x="38920" y="70300"/>
                </a:lnTo>
                <a:lnTo>
                  <a:pt x="38950" y="70030"/>
                </a:lnTo>
                <a:lnTo>
                  <a:pt x="39010" y="69530"/>
                </a:lnTo>
                <a:lnTo>
                  <a:pt x="38850" y="69170"/>
                </a:lnTo>
                <a:lnTo>
                  <a:pt x="38690" y="68990"/>
                </a:lnTo>
                <a:lnTo>
                  <a:pt x="37740" y="68620"/>
                </a:lnTo>
                <a:lnTo>
                  <a:pt x="37510" y="68570"/>
                </a:lnTo>
                <a:lnTo>
                  <a:pt x="36700" y="68290"/>
                </a:lnTo>
                <a:lnTo>
                  <a:pt x="35350" y="68470"/>
                </a:lnTo>
                <a:lnTo>
                  <a:pt x="34920" y="68400"/>
                </a:lnTo>
                <a:lnTo>
                  <a:pt x="34770" y="68400"/>
                </a:lnTo>
                <a:lnTo>
                  <a:pt x="34560" y="68410"/>
                </a:lnTo>
                <a:lnTo>
                  <a:pt x="34130" y="68410"/>
                </a:lnTo>
                <a:lnTo>
                  <a:pt x="34080" y="68410"/>
                </a:lnTo>
                <a:lnTo>
                  <a:pt x="33320" y="68380"/>
                </a:lnTo>
                <a:lnTo>
                  <a:pt x="33190" y="68460"/>
                </a:lnTo>
                <a:lnTo>
                  <a:pt x="33040" y="68540"/>
                </a:lnTo>
                <a:lnTo>
                  <a:pt x="32730" y="68720"/>
                </a:lnTo>
                <a:lnTo>
                  <a:pt x="32700" y="68740"/>
                </a:lnTo>
                <a:lnTo>
                  <a:pt x="32640" y="68780"/>
                </a:lnTo>
                <a:lnTo>
                  <a:pt x="32340" y="69030"/>
                </a:lnTo>
                <a:lnTo>
                  <a:pt x="32330" y="69020"/>
                </a:lnTo>
                <a:lnTo>
                  <a:pt x="32160" y="68850"/>
                </a:lnTo>
                <a:lnTo>
                  <a:pt x="32000" y="68690"/>
                </a:lnTo>
                <a:lnTo>
                  <a:pt x="31790" y="68470"/>
                </a:lnTo>
                <a:lnTo>
                  <a:pt x="31630" y="68240"/>
                </a:lnTo>
                <a:lnTo>
                  <a:pt x="31520" y="68380"/>
                </a:lnTo>
                <a:lnTo>
                  <a:pt x="31380" y="68490"/>
                </a:lnTo>
                <a:lnTo>
                  <a:pt x="31240" y="68600"/>
                </a:lnTo>
                <a:lnTo>
                  <a:pt x="31000" y="68730"/>
                </a:lnTo>
                <a:lnTo>
                  <a:pt x="30740" y="68830"/>
                </a:lnTo>
                <a:lnTo>
                  <a:pt x="30520" y="68890"/>
                </a:lnTo>
                <a:lnTo>
                  <a:pt x="30280" y="68930"/>
                </a:lnTo>
                <a:lnTo>
                  <a:pt x="30260" y="68930"/>
                </a:lnTo>
                <a:lnTo>
                  <a:pt x="30130" y="68960"/>
                </a:lnTo>
                <a:lnTo>
                  <a:pt x="30080" y="68970"/>
                </a:lnTo>
                <a:lnTo>
                  <a:pt x="30030" y="68980"/>
                </a:lnTo>
                <a:lnTo>
                  <a:pt x="29990" y="68990"/>
                </a:lnTo>
                <a:lnTo>
                  <a:pt x="29960" y="68990"/>
                </a:lnTo>
                <a:lnTo>
                  <a:pt x="29930" y="68990"/>
                </a:lnTo>
                <a:lnTo>
                  <a:pt x="29890" y="68990"/>
                </a:lnTo>
                <a:lnTo>
                  <a:pt x="29820" y="69060"/>
                </a:lnTo>
                <a:lnTo>
                  <a:pt x="29670" y="69060"/>
                </a:lnTo>
                <a:lnTo>
                  <a:pt x="29600" y="69060"/>
                </a:lnTo>
                <a:lnTo>
                  <a:pt x="29300" y="69110"/>
                </a:lnTo>
                <a:lnTo>
                  <a:pt x="29120" y="69200"/>
                </a:lnTo>
                <a:lnTo>
                  <a:pt x="29100" y="69220"/>
                </a:lnTo>
                <a:lnTo>
                  <a:pt x="29100" y="69210"/>
                </a:lnTo>
                <a:lnTo>
                  <a:pt x="29070" y="69180"/>
                </a:lnTo>
                <a:lnTo>
                  <a:pt x="29050" y="69160"/>
                </a:lnTo>
                <a:lnTo>
                  <a:pt x="29040" y="69150"/>
                </a:lnTo>
                <a:lnTo>
                  <a:pt x="29030" y="69110"/>
                </a:lnTo>
                <a:lnTo>
                  <a:pt x="29030" y="69050"/>
                </a:lnTo>
                <a:lnTo>
                  <a:pt x="29060" y="68950"/>
                </a:lnTo>
                <a:lnTo>
                  <a:pt x="29070" y="68890"/>
                </a:lnTo>
                <a:lnTo>
                  <a:pt x="29070" y="68880"/>
                </a:lnTo>
                <a:lnTo>
                  <a:pt x="29070" y="68680"/>
                </a:lnTo>
                <a:lnTo>
                  <a:pt x="29080" y="68500"/>
                </a:lnTo>
                <a:lnTo>
                  <a:pt x="29080" y="68480"/>
                </a:lnTo>
                <a:lnTo>
                  <a:pt x="29090" y="68480"/>
                </a:lnTo>
                <a:lnTo>
                  <a:pt x="29090" y="68450"/>
                </a:lnTo>
                <a:lnTo>
                  <a:pt x="29090" y="68430"/>
                </a:lnTo>
                <a:lnTo>
                  <a:pt x="29090" y="68410"/>
                </a:lnTo>
                <a:lnTo>
                  <a:pt x="29080" y="68370"/>
                </a:lnTo>
                <a:lnTo>
                  <a:pt x="29090" y="68220"/>
                </a:lnTo>
                <a:lnTo>
                  <a:pt x="29100" y="68150"/>
                </a:lnTo>
                <a:lnTo>
                  <a:pt x="29090" y="68120"/>
                </a:lnTo>
                <a:lnTo>
                  <a:pt x="29080" y="68090"/>
                </a:lnTo>
                <a:lnTo>
                  <a:pt x="29060" y="68040"/>
                </a:lnTo>
                <a:lnTo>
                  <a:pt x="29000" y="67960"/>
                </a:lnTo>
                <a:lnTo>
                  <a:pt x="28980" y="67910"/>
                </a:lnTo>
                <a:lnTo>
                  <a:pt x="28970" y="67890"/>
                </a:lnTo>
                <a:lnTo>
                  <a:pt x="28950" y="67810"/>
                </a:lnTo>
                <a:lnTo>
                  <a:pt x="28940" y="67720"/>
                </a:lnTo>
                <a:lnTo>
                  <a:pt x="28940" y="67710"/>
                </a:lnTo>
                <a:lnTo>
                  <a:pt x="28930" y="67690"/>
                </a:lnTo>
                <a:lnTo>
                  <a:pt x="28920" y="67680"/>
                </a:lnTo>
                <a:lnTo>
                  <a:pt x="28900" y="67680"/>
                </a:lnTo>
                <a:lnTo>
                  <a:pt x="28890" y="67680"/>
                </a:lnTo>
                <a:lnTo>
                  <a:pt x="28870" y="67710"/>
                </a:lnTo>
                <a:lnTo>
                  <a:pt x="28850" y="67740"/>
                </a:lnTo>
                <a:lnTo>
                  <a:pt x="28830" y="67750"/>
                </a:lnTo>
                <a:lnTo>
                  <a:pt x="28840" y="67760"/>
                </a:lnTo>
                <a:lnTo>
                  <a:pt x="28830" y="67760"/>
                </a:lnTo>
                <a:lnTo>
                  <a:pt x="28800" y="67730"/>
                </a:lnTo>
                <a:lnTo>
                  <a:pt x="28770" y="67730"/>
                </a:lnTo>
                <a:lnTo>
                  <a:pt x="28770" y="67720"/>
                </a:lnTo>
                <a:lnTo>
                  <a:pt x="28770" y="67660"/>
                </a:lnTo>
                <a:lnTo>
                  <a:pt x="28780" y="67620"/>
                </a:lnTo>
                <a:lnTo>
                  <a:pt x="28810" y="67560"/>
                </a:lnTo>
                <a:lnTo>
                  <a:pt x="28820" y="67530"/>
                </a:lnTo>
                <a:lnTo>
                  <a:pt x="28840" y="67500"/>
                </a:lnTo>
                <a:lnTo>
                  <a:pt x="28790" y="67290"/>
                </a:lnTo>
                <a:lnTo>
                  <a:pt x="28660" y="66820"/>
                </a:lnTo>
                <a:lnTo>
                  <a:pt x="28620" y="66730"/>
                </a:lnTo>
                <a:lnTo>
                  <a:pt x="28600" y="66700"/>
                </a:lnTo>
                <a:lnTo>
                  <a:pt x="28420" y="66740"/>
                </a:lnTo>
                <a:lnTo>
                  <a:pt x="28320" y="66730"/>
                </a:lnTo>
                <a:lnTo>
                  <a:pt x="28290" y="66650"/>
                </a:lnTo>
                <a:lnTo>
                  <a:pt x="28280" y="66580"/>
                </a:lnTo>
                <a:lnTo>
                  <a:pt x="28280" y="66570"/>
                </a:lnTo>
                <a:lnTo>
                  <a:pt x="28270" y="66540"/>
                </a:lnTo>
                <a:lnTo>
                  <a:pt x="28260" y="66500"/>
                </a:lnTo>
                <a:lnTo>
                  <a:pt x="28240" y="66470"/>
                </a:lnTo>
                <a:lnTo>
                  <a:pt x="28240" y="66450"/>
                </a:lnTo>
                <a:lnTo>
                  <a:pt x="28230" y="66450"/>
                </a:lnTo>
                <a:lnTo>
                  <a:pt x="28210" y="66440"/>
                </a:lnTo>
                <a:lnTo>
                  <a:pt x="28200" y="66440"/>
                </a:lnTo>
                <a:lnTo>
                  <a:pt x="28190" y="66440"/>
                </a:lnTo>
                <a:lnTo>
                  <a:pt x="28180" y="66440"/>
                </a:lnTo>
                <a:lnTo>
                  <a:pt x="28150" y="66460"/>
                </a:lnTo>
                <a:lnTo>
                  <a:pt x="28140" y="66470"/>
                </a:lnTo>
                <a:lnTo>
                  <a:pt x="28110" y="66490"/>
                </a:lnTo>
                <a:lnTo>
                  <a:pt x="28040" y="66590"/>
                </a:lnTo>
                <a:lnTo>
                  <a:pt x="28030" y="66580"/>
                </a:lnTo>
                <a:lnTo>
                  <a:pt x="28020" y="66580"/>
                </a:lnTo>
                <a:lnTo>
                  <a:pt x="28020" y="66570"/>
                </a:lnTo>
                <a:lnTo>
                  <a:pt x="28010" y="66570"/>
                </a:lnTo>
                <a:lnTo>
                  <a:pt x="27980" y="66520"/>
                </a:lnTo>
                <a:lnTo>
                  <a:pt x="27980" y="66490"/>
                </a:lnTo>
                <a:lnTo>
                  <a:pt x="27980" y="66480"/>
                </a:lnTo>
                <a:lnTo>
                  <a:pt x="27990" y="66470"/>
                </a:lnTo>
                <a:lnTo>
                  <a:pt x="28010" y="66440"/>
                </a:lnTo>
                <a:lnTo>
                  <a:pt x="28020" y="66420"/>
                </a:lnTo>
                <a:lnTo>
                  <a:pt x="28050" y="66390"/>
                </a:lnTo>
                <a:lnTo>
                  <a:pt x="28060" y="66380"/>
                </a:lnTo>
                <a:lnTo>
                  <a:pt x="28080" y="66320"/>
                </a:lnTo>
                <a:lnTo>
                  <a:pt x="28040" y="66260"/>
                </a:lnTo>
                <a:lnTo>
                  <a:pt x="28010" y="66240"/>
                </a:lnTo>
                <a:lnTo>
                  <a:pt x="27980" y="66220"/>
                </a:lnTo>
                <a:lnTo>
                  <a:pt x="27950" y="66220"/>
                </a:lnTo>
                <a:lnTo>
                  <a:pt x="27940" y="66220"/>
                </a:lnTo>
                <a:lnTo>
                  <a:pt x="27930" y="66230"/>
                </a:lnTo>
                <a:lnTo>
                  <a:pt x="27920" y="66230"/>
                </a:lnTo>
                <a:lnTo>
                  <a:pt x="27840" y="66250"/>
                </a:lnTo>
                <a:lnTo>
                  <a:pt x="27790" y="66250"/>
                </a:lnTo>
                <a:lnTo>
                  <a:pt x="27750" y="66250"/>
                </a:lnTo>
                <a:lnTo>
                  <a:pt x="27700" y="66220"/>
                </a:lnTo>
                <a:lnTo>
                  <a:pt x="27690" y="66210"/>
                </a:lnTo>
                <a:lnTo>
                  <a:pt x="27600" y="66140"/>
                </a:lnTo>
                <a:lnTo>
                  <a:pt x="27590" y="66140"/>
                </a:lnTo>
                <a:lnTo>
                  <a:pt x="27550" y="66130"/>
                </a:lnTo>
                <a:lnTo>
                  <a:pt x="27550" y="66140"/>
                </a:lnTo>
                <a:lnTo>
                  <a:pt x="27540" y="66120"/>
                </a:lnTo>
                <a:lnTo>
                  <a:pt x="27520" y="66090"/>
                </a:lnTo>
                <a:lnTo>
                  <a:pt x="27540" y="66030"/>
                </a:lnTo>
                <a:lnTo>
                  <a:pt x="27540" y="66000"/>
                </a:lnTo>
                <a:lnTo>
                  <a:pt x="27540" y="65980"/>
                </a:lnTo>
                <a:lnTo>
                  <a:pt x="27520" y="65970"/>
                </a:lnTo>
                <a:lnTo>
                  <a:pt x="27520" y="65960"/>
                </a:lnTo>
                <a:lnTo>
                  <a:pt x="27500" y="65980"/>
                </a:lnTo>
                <a:lnTo>
                  <a:pt x="27470" y="66010"/>
                </a:lnTo>
                <a:lnTo>
                  <a:pt x="27460" y="66010"/>
                </a:lnTo>
                <a:lnTo>
                  <a:pt x="27420" y="66020"/>
                </a:lnTo>
                <a:lnTo>
                  <a:pt x="27330" y="66090"/>
                </a:lnTo>
                <a:lnTo>
                  <a:pt x="27320" y="66090"/>
                </a:lnTo>
                <a:lnTo>
                  <a:pt x="27310" y="66060"/>
                </a:lnTo>
                <a:lnTo>
                  <a:pt x="27290" y="66030"/>
                </a:lnTo>
                <a:lnTo>
                  <a:pt x="27280" y="65980"/>
                </a:lnTo>
                <a:lnTo>
                  <a:pt x="27280" y="65960"/>
                </a:lnTo>
                <a:lnTo>
                  <a:pt x="27270" y="65950"/>
                </a:lnTo>
                <a:lnTo>
                  <a:pt x="27270" y="65940"/>
                </a:lnTo>
                <a:lnTo>
                  <a:pt x="27250" y="65930"/>
                </a:lnTo>
                <a:lnTo>
                  <a:pt x="27240" y="65930"/>
                </a:lnTo>
                <a:lnTo>
                  <a:pt x="27210" y="65930"/>
                </a:lnTo>
                <a:lnTo>
                  <a:pt x="27200" y="65930"/>
                </a:lnTo>
                <a:lnTo>
                  <a:pt x="27160" y="65910"/>
                </a:lnTo>
                <a:lnTo>
                  <a:pt x="27140" y="65880"/>
                </a:lnTo>
                <a:lnTo>
                  <a:pt x="27140" y="65850"/>
                </a:lnTo>
                <a:lnTo>
                  <a:pt x="27140" y="65840"/>
                </a:lnTo>
                <a:lnTo>
                  <a:pt x="27140" y="65810"/>
                </a:lnTo>
                <a:lnTo>
                  <a:pt x="27150" y="65780"/>
                </a:lnTo>
                <a:lnTo>
                  <a:pt x="27160" y="65730"/>
                </a:lnTo>
                <a:lnTo>
                  <a:pt x="27190" y="65670"/>
                </a:lnTo>
                <a:lnTo>
                  <a:pt x="27200" y="65650"/>
                </a:lnTo>
                <a:lnTo>
                  <a:pt x="27210" y="65650"/>
                </a:lnTo>
                <a:lnTo>
                  <a:pt x="27220" y="65640"/>
                </a:lnTo>
                <a:lnTo>
                  <a:pt x="27230" y="65600"/>
                </a:lnTo>
                <a:lnTo>
                  <a:pt x="27220" y="65560"/>
                </a:lnTo>
                <a:lnTo>
                  <a:pt x="27210" y="65510"/>
                </a:lnTo>
                <a:lnTo>
                  <a:pt x="27210" y="65480"/>
                </a:lnTo>
                <a:lnTo>
                  <a:pt x="27210" y="65450"/>
                </a:lnTo>
                <a:lnTo>
                  <a:pt x="27200" y="65440"/>
                </a:lnTo>
                <a:lnTo>
                  <a:pt x="27190" y="65410"/>
                </a:lnTo>
                <a:lnTo>
                  <a:pt x="27180" y="65380"/>
                </a:lnTo>
                <a:lnTo>
                  <a:pt x="27170" y="65360"/>
                </a:lnTo>
                <a:lnTo>
                  <a:pt x="27180" y="65350"/>
                </a:lnTo>
                <a:lnTo>
                  <a:pt x="27190" y="65330"/>
                </a:lnTo>
                <a:lnTo>
                  <a:pt x="27190" y="65320"/>
                </a:lnTo>
                <a:lnTo>
                  <a:pt x="27200" y="65320"/>
                </a:lnTo>
                <a:lnTo>
                  <a:pt x="27220" y="65300"/>
                </a:lnTo>
                <a:lnTo>
                  <a:pt x="27230" y="65290"/>
                </a:lnTo>
                <a:lnTo>
                  <a:pt x="27230" y="65280"/>
                </a:lnTo>
                <a:lnTo>
                  <a:pt x="27230" y="65260"/>
                </a:lnTo>
                <a:lnTo>
                  <a:pt x="27220" y="65230"/>
                </a:lnTo>
                <a:lnTo>
                  <a:pt x="27210" y="65200"/>
                </a:lnTo>
                <a:lnTo>
                  <a:pt x="27200" y="65180"/>
                </a:lnTo>
                <a:lnTo>
                  <a:pt x="27190" y="65160"/>
                </a:lnTo>
                <a:lnTo>
                  <a:pt x="27190" y="65150"/>
                </a:lnTo>
                <a:lnTo>
                  <a:pt x="27150" y="65130"/>
                </a:lnTo>
                <a:lnTo>
                  <a:pt x="27130" y="65060"/>
                </a:lnTo>
                <a:lnTo>
                  <a:pt x="27140" y="65040"/>
                </a:lnTo>
                <a:lnTo>
                  <a:pt x="27140" y="65030"/>
                </a:lnTo>
                <a:lnTo>
                  <a:pt x="27150" y="65010"/>
                </a:lnTo>
                <a:lnTo>
                  <a:pt x="27150" y="64990"/>
                </a:lnTo>
                <a:lnTo>
                  <a:pt x="27140" y="64950"/>
                </a:lnTo>
                <a:lnTo>
                  <a:pt x="27110" y="64930"/>
                </a:lnTo>
                <a:lnTo>
                  <a:pt x="27090" y="64920"/>
                </a:lnTo>
                <a:lnTo>
                  <a:pt x="27080" y="64900"/>
                </a:lnTo>
                <a:lnTo>
                  <a:pt x="27060" y="64880"/>
                </a:lnTo>
                <a:lnTo>
                  <a:pt x="27040" y="64850"/>
                </a:lnTo>
                <a:lnTo>
                  <a:pt x="27010" y="6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