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Guéra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Gué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780" y="69570"/>
                </a:moveTo>
                <a:lnTo>
                  <a:pt x="43610" y="69160"/>
                </a:lnTo>
                <a:lnTo>
                  <a:pt x="43830" y="68940"/>
                </a:lnTo>
                <a:lnTo>
                  <a:pt x="44160" y="68780"/>
                </a:lnTo>
                <a:lnTo>
                  <a:pt x="45330" y="67780"/>
                </a:lnTo>
                <a:lnTo>
                  <a:pt x="46070" y="67750"/>
                </a:lnTo>
                <a:lnTo>
                  <a:pt x="46080" y="67750"/>
                </a:lnTo>
                <a:lnTo>
                  <a:pt x="46330" y="67750"/>
                </a:lnTo>
                <a:lnTo>
                  <a:pt x="46490" y="67560"/>
                </a:lnTo>
                <a:lnTo>
                  <a:pt x="47780" y="66820"/>
                </a:lnTo>
                <a:lnTo>
                  <a:pt x="48560" y="66400"/>
                </a:lnTo>
                <a:lnTo>
                  <a:pt x="48710" y="66400"/>
                </a:lnTo>
                <a:lnTo>
                  <a:pt x="48720" y="66400"/>
                </a:lnTo>
                <a:lnTo>
                  <a:pt x="51380" y="66420"/>
                </a:lnTo>
                <a:lnTo>
                  <a:pt x="52000" y="66390"/>
                </a:lnTo>
                <a:lnTo>
                  <a:pt x="52440" y="66430"/>
                </a:lnTo>
                <a:lnTo>
                  <a:pt x="52490" y="66360"/>
                </a:lnTo>
                <a:lnTo>
                  <a:pt x="52530" y="66290"/>
                </a:lnTo>
                <a:lnTo>
                  <a:pt x="52570" y="66290"/>
                </a:lnTo>
                <a:lnTo>
                  <a:pt x="52610" y="66290"/>
                </a:lnTo>
                <a:lnTo>
                  <a:pt x="53400" y="65810"/>
                </a:lnTo>
                <a:lnTo>
                  <a:pt x="54720" y="65020"/>
                </a:lnTo>
                <a:lnTo>
                  <a:pt x="55170" y="64780"/>
                </a:lnTo>
                <a:lnTo>
                  <a:pt x="55680" y="64500"/>
                </a:lnTo>
                <a:lnTo>
                  <a:pt x="55690" y="64510"/>
                </a:lnTo>
                <a:lnTo>
                  <a:pt x="56290" y="64720"/>
                </a:lnTo>
                <a:lnTo>
                  <a:pt x="56410" y="64760"/>
                </a:lnTo>
                <a:lnTo>
                  <a:pt x="56860" y="64920"/>
                </a:lnTo>
                <a:lnTo>
                  <a:pt x="57150" y="65040"/>
                </a:lnTo>
                <a:lnTo>
                  <a:pt x="57540" y="65340"/>
                </a:lnTo>
                <a:lnTo>
                  <a:pt x="57790" y="65590"/>
                </a:lnTo>
                <a:lnTo>
                  <a:pt x="58160" y="65800"/>
                </a:lnTo>
                <a:lnTo>
                  <a:pt x="58230" y="66000"/>
                </a:lnTo>
                <a:lnTo>
                  <a:pt x="58020" y="66200"/>
                </a:lnTo>
                <a:lnTo>
                  <a:pt x="57850" y="66210"/>
                </a:lnTo>
                <a:lnTo>
                  <a:pt x="57520" y="66840"/>
                </a:lnTo>
                <a:lnTo>
                  <a:pt x="57740" y="67300"/>
                </a:lnTo>
                <a:lnTo>
                  <a:pt x="57350" y="67510"/>
                </a:lnTo>
                <a:lnTo>
                  <a:pt x="56910" y="68120"/>
                </a:lnTo>
                <a:lnTo>
                  <a:pt x="56570" y="68900"/>
                </a:lnTo>
                <a:lnTo>
                  <a:pt x="56380" y="69610"/>
                </a:lnTo>
                <a:lnTo>
                  <a:pt x="56300" y="69830"/>
                </a:lnTo>
                <a:lnTo>
                  <a:pt x="56290" y="69830"/>
                </a:lnTo>
                <a:lnTo>
                  <a:pt x="56390" y="70050"/>
                </a:lnTo>
                <a:lnTo>
                  <a:pt x="55540" y="69980"/>
                </a:lnTo>
                <a:lnTo>
                  <a:pt x="54610" y="69810"/>
                </a:lnTo>
                <a:lnTo>
                  <a:pt x="54150" y="69660"/>
                </a:lnTo>
                <a:lnTo>
                  <a:pt x="53980" y="69590"/>
                </a:lnTo>
                <a:lnTo>
                  <a:pt x="53150" y="70370"/>
                </a:lnTo>
                <a:lnTo>
                  <a:pt x="53300" y="71080"/>
                </a:lnTo>
                <a:lnTo>
                  <a:pt x="52840" y="71800"/>
                </a:lnTo>
                <a:lnTo>
                  <a:pt x="52610" y="72290"/>
                </a:lnTo>
                <a:lnTo>
                  <a:pt x="51920" y="72510"/>
                </a:lnTo>
                <a:lnTo>
                  <a:pt x="51740" y="72010"/>
                </a:lnTo>
                <a:lnTo>
                  <a:pt x="50900" y="71990"/>
                </a:lnTo>
                <a:lnTo>
                  <a:pt x="50750" y="73190"/>
                </a:lnTo>
                <a:lnTo>
                  <a:pt x="50770" y="73400"/>
                </a:lnTo>
                <a:lnTo>
                  <a:pt x="50800" y="73610"/>
                </a:lnTo>
                <a:lnTo>
                  <a:pt x="50900" y="74000"/>
                </a:lnTo>
                <a:lnTo>
                  <a:pt x="51250" y="74100"/>
                </a:lnTo>
                <a:lnTo>
                  <a:pt x="51440" y="74330"/>
                </a:lnTo>
                <a:lnTo>
                  <a:pt x="51740" y="74480"/>
                </a:lnTo>
                <a:lnTo>
                  <a:pt x="51890" y="74540"/>
                </a:lnTo>
                <a:lnTo>
                  <a:pt x="52150" y="74640"/>
                </a:lnTo>
                <a:lnTo>
                  <a:pt x="52490" y="74810"/>
                </a:lnTo>
                <a:lnTo>
                  <a:pt x="52580" y="74820"/>
                </a:lnTo>
                <a:lnTo>
                  <a:pt x="52680" y="74840"/>
                </a:lnTo>
                <a:lnTo>
                  <a:pt x="52740" y="74850"/>
                </a:lnTo>
                <a:lnTo>
                  <a:pt x="52860" y="74990"/>
                </a:lnTo>
                <a:lnTo>
                  <a:pt x="53150" y="75100"/>
                </a:lnTo>
                <a:lnTo>
                  <a:pt x="53650" y="75270"/>
                </a:lnTo>
                <a:lnTo>
                  <a:pt x="54050" y="75580"/>
                </a:lnTo>
                <a:lnTo>
                  <a:pt x="54550" y="75660"/>
                </a:lnTo>
                <a:lnTo>
                  <a:pt x="54870" y="75770"/>
                </a:lnTo>
                <a:lnTo>
                  <a:pt x="55030" y="75830"/>
                </a:lnTo>
                <a:lnTo>
                  <a:pt x="55230" y="75840"/>
                </a:lnTo>
                <a:lnTo>
                  <a:pt x="55290" y="76170"/>
                </a:lnTo>
                <a:lnTo>
                  <a:pt x="55460" y="76340"/>
                </a:lnTo>
                <a:lnTo>
                  <a:pt x="55300" y="76550"/>
                </a:lnTo>
                <a:lnTo>
                  <a:pt x="55400" y="77420"/>
                </a:lnTo>
                <a:lnTo>
                  <a:pt x="55270" y="78140"/>
                </a:lnTo>
                <a:lnTo>
                  <a:pt x="55260" y="78150"/>
                </a:lnTo>
                <a:lnTo>
                  <a:pt x="55240" y="78170"/>
                </a:lnTo>
                <a:lnTo>
                  <a:pt x="55210" y="78190"/>
                </a:lnTo>
                <a:lnTo>
                  <a:pt x="55160" y="78230"/>
                </a:lnTo>
                <a:lnTo>
                  <a:pt x="54820" y="78480"/>
                </a:lnTo>
                <a:lnTo>
                  <a:pt x="54780" y="78530"/>
                </a:lnTo>
                <a:lnTo>
                  <a:pt x="54630" y="78750"/>
                </a:lnTo>
                <a:lnTo>
                  <a:pt x="54350" y="78770"/>
                </a:lnTo>
                <a:lnTo>
                  <a:pt x="54150" y="78650"/>
                </a:lnTo>
                <a:lnTo>
                  <a:pt x="53790" y="78800"/>
                </a:lnTo>
                <a:lnTo>
                  <a:pt x="53570" y="79040"/>
                </a:lnTo>
                <a:lnTo>
                  <a:pt x="53520" y="79280"/>
                </a:lnTo>
                <a:lnTo>
                  <a:pt x="53320" y="79490"/>
                </a:lnTo>
                <a:lnTo>
                  <a:pt x="53380" y="79740"/>
                </a:lnTo>
                <a:lnTo>
                  <a:pt x="53190" y="79910"/>
                </a:lnTo>
                <a:lnTo>
                  <a:pt x="52990" y="80160"/>
                </a:lnTo>
                <a:lnTo>
                  <a:pt x="52750" y="80240"/>
                </a:lnTo>
                <a:lnTo>
                  <a:pt x="52620" y="80360"/>
                </a:lnTo>
                <a:lnTo>
                  <a:pt x="52610" y="80370"/>
                </a:lnTo>
                <a:lnTo>
                  <a:pt x="52570" y="80590"/>
                </a:lnTo>
                <a:lnTo>
                  <a:pt x="52320" y="80540"/>
                </a:lnTo>
                <a:lnTo>
                  <a:pt x="52300" y="80570"/>
                </a:lnTo>
                <a:lnTo>
                  <a:pt x="52190" y="80690"/>
                </a:lnTo>
                <a:lnTo>
                  <a:pt x="52130" y="80940"/>
                </a:lnTo>
                <a:lnTo>
                  <a:pt x="51880" y="81400"/>
                </a:lnTo>
                <a:lnTo>
                  <a:pt x="51850" y="81400"/>
                </a:lnTo>
                <a:lnTo>
                  <a:pt x="51630" y="81470"/>
                </a:lnTo>
                <a:lnTo>
                  <a:pt x="50480" y="81470"/>
                </a:lnTo>
                <a:lnTo>
                  <a:pt x="50310" y="82070"/>
                </a:lnTo>
                <a:lnTo>
                  <a:pt x="50000" y="82090"/>
                </a:lnTo>
                <a:lnTo>
                  <a:pt x="49430" y="81850"/>
                </a:lnTo>
                <a:lnTo>
                  <a:pt x="49480" y="81260"/>
                </a:lnTo>
                <a:lnTo>
                  <a:pt x="48680" y="80370"/>
                </a:lnTo>
                <a:lnTo>
                  <a:pt x="48360" y="80230"/>
                </a:lnTo>
                <a:lnTo>
                  <a:pt x="48060" y="80030"/>
                </a:lnTo>
                <a:lnTo>
                  <a:pt x="47840" y="80070"/>
                </a:lnTo>
                <a:lnTo>
                  <a:pt x="47550" y="79950"/>
                </a:lnTo>
                <a:lnTo>
                  <a:pt x="47320" y="79780"/>
                </a:lnTo>
                <a:lnTo>
                  <a:pt x="47120" y="79620"/>
                </a:lnTo>
                <a:lnTo>
                  <a:pt x="46870" y="79480"/>
                </a:lnTo>
                <a:lnTo>
                  <a:pt x="46540" y="79380"/>
                </a:lnTo>
                <a:lnTo>
                  <a:pt x="46340" y="79460"/>
                </a:lnTo>
                <a:lnTo>
                  <a:pt x="46050" y="79290"/>
                </a:lnTo>
                <a:lnTo>
                  <a:pt x="45770" y="79200"/>
                </a:lnTo>
                <a:lnTo>
                  <a:pt x="45230" y="78640"/>
                </a:lnTo>
                <a:lnTo>
                  <a:pt x="44470" y="78760"/>
                </a:lnTo>
                <a:lnTo>
                  <a:pt x="43480" y="78900"/>
                </a:lnTo>
                <a:lnTo>
                  <a:pt x="42970" y="78510"/>
                </a:lnTo>
                <a:lnTo>
                  <a:pt x="42610" y="78420"/>
                </a:lnTo>
                <a:lnTo>
                  <a:pt x="42300" y="78220"/>
                </a:lnTo>
                <a:lnTo>
                  <a:pt x="42440" y="77680"/>
                </a:lnTo>
                <a:lnTo>
                  <a:pt x="42500" y="76990"/>
                </a:lnTo>
                <a:lnTo>
                  <a:pt x="42480" y="76210"/>
                </a:lnTo>
                <a:lnTo>
                  <a:pt x="42400" y="75690"/>
                </a:lnTo>
                <a:lnTo>
                  <a:pt x="42310" y="75430"/>
                </a:lnTo>
                <a:lnTo>
                  <a:pt x="42180" y="74560"/>
                </a:lnTo>
                <a:lnTo>
                  <a:pt x="42190" y="74430"/>
                </a:lnTo>
                <a:lnTo>
                  <a:pt x="42210" y="74210"/>
                </a:lnTo>
                <a:lnTo>
                  <a:pt x="42210" y="74190"/>
                </a:lnTo>
                <a:lnTo>
                  <a:pt x="42210" y="74150"/>
                </a:lnTo>
                <a:lnTo>
                  <a:pt x="42220" y="74100"/>
                </a:lnTo>
                <a:lnTo>
                  <a:pt x="42340" y="73220"/>
                </a:lnTo>
                <a:lnTo>
                  <a:pt x="42570" y="72820"/>
                </a:lnTo>
                <a:lnTo>
                  <a:pt x="42830" y="72580"/>
                </a:lnTo>
                <a:lnTo>
                  <a:pt x="43170" y="72330"/>
                </a:lnTo>
                <a:lnTo>
                  <a:pt x="43490" y="72100"/>
                </a:lnTo>
                <a:lnTo>
                  <a:pt x="43890" y="72060"/>
                </a:lnTo>
                <a:lnTo>
                  <a:pt x="44230" y="72060"/>
                </a:lnTo>
                <a:lnTo>
                  <a:pt x="43980" y="71410"/>
                </a:lnTo>
                <a:lnTo>
                  <a:pt x="43670" y="70990"/>
                </a:lnTo>
                <a:lnTo>
                  <a:pt x="43490" y="70770"/>
                </a:lnTo>
                <a:lnTo>
                  <a:pt x="43470" y="70550"/>
                </a:lnTo>
                <a:lnTo>
                  <a:pt x="43660" y="70050"/>
                </a:lnTo>
                <a:lnTo>
                  <a:pt x="43780" y="69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