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Ennedi 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Ennedi 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60" y="19060"/>
                </a:moveTo>
                <a:lnTo>
                  <a:pt x="62460" y="19170"/>
                </a:lnTo>
                <a:lnTo>
                  <a:pt x="63130" y="19530"/>
                </a:lnTo>
                <a:lnTo>
                  <a:pt x="63810" y="19880"/>
                </a:lnTo>
                <a:lnTo>
                  <a:pt x="64480" y="20240"/>
                </a:lnTo>
                <a:lnTo>
                  <a:pt x="65150" y="20600"/>
                </a:lnTo>
                <a:lnTo>
                  <a:pt x="65830" y="20950"/>
                </a:lnTo>
                <a:lnTo>
                  <a:pt x="66500" y="21310"/>
                </a:lnTo>
                <a:lnTo>
                  <a:pt x="67180" y="21660"/>
                </a:lnTo>
                <a:lnTo>
                  <a:pt x="67850" y="22020"/>
                </a:lnTo>
                <a:lnTo>
                  <a:pt x="68530" y="22380"/>
                </a:lnTo>
                <a:lnTo>
                  <a:pt x="69200" y="22730"/>
                </a:lnTo>
                <a:lnTo>
                  <a:pt x="69690" y="22990"/>
                </a:lnTo>
                <a:lnTo>
                  <a:pt x="69740" y="43440"/>
                </a:lnTo>
                <a:lnTo>
                  <a:pt x="69620" y="43710"/>
                </a:lnTo>
                <a:lnTo>
                  <a:pt x="69290" y="43910"/>
                </a:lnTo>
                <a:lnTo>
                  <a:pt x="69310" y="43950"/>
                </a:lnTo>
                <a:lnTo>
                  <a:pt x="69620" y="44540"/>
                </a:lnTo>
                <a:lnTo>
                  <a:pt x="68620" y="45890"/>
                </a:lnTo>
                <a:lnTo>
                  <a:pt x="68110" y="46090"/>
                </a:lnTo>
                <a:lnTo>
                  <a:pt x="67910" y="47830"/>
                </a:lnTo>
                <a:lnTo>
                  <a:pt x="67730" y="47940"/>
                </a:lnTo>
                <a:lnTo>
                  <a:pt x="67720" y="47940"/>
                </a:lnTo>
                <a:lnTo>
                  <a:pt x="67530" y="48060"/>
                </a:lnTo>
                <a:lnTo>
                  <a:pt x="67490" y="48070"/>
                </a:lnTo>
                <a:lnTo>
                  <a:pt x="67480" y="48070"/>
                </a:lnTo>
                <a:lnTo>
                  <a:pt x="67110" y="48180"/>
                </a:lnTo>
                <a:lnTo>
                  <a:pt x="67040" y="48190"/>
                </a:lnTo>
                <a:lnTo>
                  <a:pt x="66570" y="48330"/>
                </a:lnTo>
                <a:lnTo>
                  <a:pt x="66170" y="48370"/>
                </a:lnTo>
                <a:lnTo>
                  <a:pt x="66110" y="48370"/>
                </a:lnTo>
                <a:lnTo>
                  <a:pt x="65470" y="48340"/>
                </a:lnTo>
                <a:lnTo>
                  <a:pt x="65000" y="48320"/>
                </a:lnTo>
                <a:lnTo>
                  <a:pt x="64830" y="48420"/>
                </a:lnTo>
                <a:lnTo>
                  <a:pt x="64680" y="48500"/>
                </a:lnTo>
                <a:lnTo>
                  <a:pt x="64600" y="48490"/>
                </a:lnTo>
                <a:lnTo>
                  <a:pt x="64310" y="48420"/>
                </a:lnTo>
                <a:lnTo>
                  <a:pt x="63950" y="48470"/>
                </a:lnTo>
                <a:lnTo>
                  <a:pt x="63400" y="48440"/>
                </a:lnTo>
                <a:lnTo>
                  <a:pt x="63330" y="48480"/>
                </a:lnTo>
                <a:lnTo>
                  <a:pt x="62910" y="48720"/>
                </a:lnTo>
                <a:lnTo>
                  <a:pt x="62910" y="48760"/>
                </a:lnTo>
                <a:lnTo>
                  <a:pt x="62910" y="49010"/>
                </a:lnTo>
                <a:lnTo>
                  <a:pt x="62920" y="49280"/>
                </a:lnTo>
                <a:lnTo>
                  <a:pt x="62920" y="49290"/>
                </a:lnTo>
                <a:lnTo>
                  <a:pt x="62430" y="49530"/>
                </a:lnTo>
                <a:lnTo>
                  <a:pt x="62270" y="49600"/>
                </a:lnTo>
                <a:lnTo>
                  <a:pt x="62050" y="49710"/>
                </a:lnTo>
                <a:lnTo>
                  <a:pt x="61520" y="49960"/>
                </a:lnTo>
                <a:lnTo>
                  <a:pt x="61450" y="50000"/>
                </a:lnTo>
                <a:lnTo>
                  <a:pt x="60900" y="50190"/>
                </a:lnTo>
                <a:lnTo>
                  <a:pt x="60660" y="50090"/>
                </a:lnTo>
                <a:lnTo>
                  <a:pt x="60640" y="50090"/>
                </a:lnTo>
                <a:lnTo>
                  <a:pt x="60550" y="50070"/>
                </a:lnTo>
                <a:lnTo>
                  <a:pt x="60400" y="50040"/>
                </a:lnTo>
                <a:lnTo>
                  <a:pt x="60150" y="49950"/>
                </a:lnTo>
                <a:lnTo>
                  <a:pt x="59940" y="49880"/>
                </a:lnTo>
                <a:lnTo>
                  <a:pt x="59890" y="49860"/>
                </a:lnTo>
                <a:lnTo>
                  <a:pt x="60360" y="49430"/>
                </a:lnTo>
                <a:lnTo>
                  <a:pt x="60970" y="48880"/>
                </a:lnTo>
                <a:lnTo>
                  <a:pt x="60020" y="46260"/>
                </a:lnTo>
                <a:lnTo>
                  <a:pt x="59090" y="43690"/>
                </a:lnTo>
                <a:lnTo>
                  <a:pt x="59420" y="42100"/>
                </a:lnTo>
                <a:lnTo>
                  <a:pt x="59870" y="36660"/>
                </a:lnTo>
                <a:lnTo>
                  <a:pt x="59700" y="36180"/>
                </a:lnTo>
                <a:lnTo>
                  <a:pt x="55820" y="36250"/>
                </a:lnTo>
                <a:lnTo>
                  <a:pt x="55190" y="35560"/>
                </a:lnTo>
                <a:lnTo>
                  <a:pt x="52480" y="32590"/>
                </a:lnTo>
                <a:lnTo>
                  <a:pt x="54200" y="32560"/>
                </a:lnTo>
                <a:lnTo>
                  <a:pt x="54220" y="24750"/>
                </a:lnTo>
                <a:lnTo>
                  <a:pt x="59600" y="24760"/>
                </a:lnTo>
                <a:lnTo>
                  <a:pt x="6226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