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Ennedi Est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Chad • State Map | Fully Editable Vector Shape</a:t>
            </a:r>
          </a:p>
        </p:txBody>
      </p:sp>
      <p:sp>
        <p:nvSpPr>
          <p:cNvPr id="101" name="Ennedi Est"/>
          <p:cNvSpPr/>
          <p:nvPr/>
        </p:nvSpPr>
        <p:spPr>
          <a:xfrm>
            <a:off x="3626967" y="1325880"/>
            <a:ext cx="4937760" cy="4937760"/>
          </a:xfrm>
          <a:custGeom>
            <a:avLst/>
            <a:gdLst/>
            <a:ahLst/>
            <a:cxnLst/>
            <a:rect l="0" t="0" r="100000" b="100000"/>
            <a:pathLst>
              <a:path w="100000" h="100000">
                <a:moveTo>
                  <a:pt x="69690" y="22990"/>
                </a:moveTo>
                <a:lnTo>
                  <a:pt x="69880" y="23090"/>
                </a:lnTo>
                <a:lnTo>
                  <a:pt x="70550" y="23440"/>
                </a:lnTo>
                <a:lnTo>
                  <a:pt x="71230" y="23800"/>
                </a:lnTo>
                <a:lnTo>
                  <a:pt x="71900" y="24150"/>
                </a:lnTo>
                <a:lnTo>
                  <a:pt x="72580" y="24510"/>
                </a:lnTo>
                <a:lnTo>
                  <a:pt x="73250" y="24860"/>
                </a:lnTo>
                <a:lnTo>
                  <a:pt x="73930" y="25210"/>
                </a:lnTo>
                <a:lnTo>
                  <a:pt x="74600" y="25570"/>
                </a:lnTo>
                <a:lnTo>
                  <a:pt x="75280" y="25920"/>
                </a:lnTo>
                <a:lnTo>
                  <a:pt x="75950" y="26280"/>
                </a:lnTo>
                <a:lnTo>
                  <a:pt x="76630" y="26630"/>
                </a:lnTo>
                <a:lnTo>
                  <a:pt x="77300" y="26980"/>
                </a:lnTo>
                <a:lnTo>
                  <a:pt x="77970" y="27340"/>
                </a:lnTo>
                <a:lnTo>
                  <a:pt x="78650" y="27690"/>
                </a:lnTo>
                <a:lnTo>
                  <a:pt x="78650" y="27620"/>
                </a:lnTo>
                <a:lnTo>
                  <a:pt x="78750" y="27670"/>
                </a:lnTo>
                <a:lnTo>
                  <a:pt x="78750" y="44920"/>
                </a:lnTo>
                <a:lnTo>
                  <a:pt x="78750" y="45160"/>
                </a:lnTo>
                <a:lnTo>
                  <a:pt x="78750" y="47650"/>
                </a:lnTo>
                <a:lnTo>
                  <a:pt x="78750" y="47790"/>
                </a:lnTo>
                <a:lnTo>
                  <a:pt x="78750" y="47900"/>
                </a:lnTo>
                <a:lnTo>
                  <a:pt x="78750" y="48080"/>
                </a:lnTo>
                <a:lnTo>
                  <a:pt x="78750" y="48410"/>
                </a:lnTo>
                <a:lnTo>
                  <a:pt x="78750" y="48960"/>
                </a:lnTo>
                <a:lnTo>
                  <a:pt x="78750" y="49020"/>
                </a:lnTo>
                <a:lnTo>
                  <a:pt x="78750" y="49240"/>
                </a:lnTo>
                <a:lnTo>
                  <a:pt x="78740" y="49370"/>
                </a:lnTo>
                <a:lnTo>
                  <a:pt x="78710" y="49380"/>
                </a:lnTo>
                <a:lnTo>
                  <a:pt x="78640" y="49380"/>
                </a:lnTo>
                <a:lnTo>
                  <a:pt x="78570" y="49380"/>
                </a:lnTo>
                <a:lnTo>
                  <a:pt x="78470" y="49370"/>
                </a:lnTo>
                <a:lnTo>
                  <a:pt x="78390" y="49350"/>
                </a:lnTo>
                <a:lnTo>
                  <a:pt x="78290" y="49320"/>
                </a:lnTo>
                <a:lnTo>
                  <a:pt x="78190" y="49300"/>
                </a:lnTo>
                <a:lnTo>
                  <a:pt x="78090" y="49290"/>
                </a:lnTo>
                <a:lnTo>
                  <a:pt x="78050" y="49280"/>
                </a:lnTo>
                <a:lnTo>
                  <a:pt x="78020" y="49280"/>
                </a:lnTo>
                <a:lnTo>
                  <a:pt x="77990" y="49260"/>
                </a:lnTo>
                <a:lnTo>
                  <a:pt x="77920" y="49220"/>
                </a:lnTo>
                <a:lnTo>
                  <a:pt x="77840" y="49180"/>
                </a:lnTo>
                <a:lnTo>
                  <a:pt x="77740" y="49150"/>
                </a:lnTo>
                <a:lnTo>
                  <a:pt x="77570" y="49150"/>
                </a:lnTo>
                <a:lnTo>
                  <a:pt x="77500" y="49150"/>
                </a:lnTo>
                <a:lnTo>
                  <a:pt x="77460" y="49160"/>
                </a:lnTo>
                <a:lnTo>
                  <a:pt x="77360" y="49160"/>
                </a:lnTo>
                <a:lnTo>
                  <a:pt x="77290" y="49150"/>
                </a:lnTo>
                <a:lnTo>
                  <a:pt x="77270" y="49150"/>
                </a:lnTo>
                <a:lnTo>
                  <a:pt x="77240" y="49140"/>
                </a:lnTo>
                <a:lnTo>
                  <a:pt x="77230" y="49140"/>
                </a:lnTo>
                <a:lnTo>
                  <a:pt x="77210" y="49130"/>
                </a:lnTo>
                <a:lnTo>
                  <a:pt x="77180" y="49120"/>
                </a:lnTo>
                <a:lnTo>
                  <a:pt x="77110" y="49110"/>
                </a:lnTo>
                <a:lnTo>
                  <a:pt x="76980" y="49090"/>
                </a:lnTo>
                <a:lnTo>
                  <a:pt x="76830" y="49090"/>
                </a:lnTo>
                <a:lnTo>
                  <a:pt x="76800" y="49090"/>
                </a:lnTo>
                <a:lnTo>
                  <a:pt x="76760" y="49090"/>
                </a:lnTo>
                <a:lnTo>
                  <a:pt x="76700" y="49080"/>
                </a:lnTo>
                <a:lnTo>
                  <a:pt x="76690" y="49080"/>
                </a:lnTo>
                <a:lnTo>
                  <a:pt x="76660" y="49080"/>
                </a:lnTo>
                <a:lnTo>
                  <a:pt x="76580" y="49080"/>
                </a:lnTo>
                <a:lnTo>
                  <a:pt x="76530" y="49090"/>
                </a:lnTo>
                <a:lnTo>
                  <a:pt x="76470" y="49090"/>
                </a:lnTo>
                <a:lnTo>
                  <a:pt x="76420" y="49100"/>
                </a:lnTo>
                <a:lnTo>
                  <a:pt x="76390" y="49110"/>
                </a:lnTo>
                <a:lnTo>
                  <a:pt x="76360" y="49110"/>
                </a:lnTo>
                <a:lnTo>
                  <a:pt x="76350" y="49110"/>
                </a:lnTo>
                <a:lnTo>
                  <a:pt x="76270" y="49130"/>
                </a:lnTo>
                <a:lnTo>
                  <a:pt x="76250" y="49140"/>
                </a:lnTo>
                <a:lnTo>
                  <a:pt x="76180" y="49160"/>
                </a:lnTo>
                <a:lnTo>
                  <a:pt x="76090" y="49190"/>
                </a:lnTo>
                <a:lnTo>
                  <a:pt x="76040" y="49210"/>
                </a:lnTo>
                <a:lnTo>
                  <a:pt x="76010" y="49220"/>
                </a:lnTo>
                <a:lnTo>
                  <a:pt x="75910" y="49270"/>
                </a:lnTo>
                <a:lnTo>
                  <a:pt x="75850" y="49300"/>
                </a:lnTo>
                <a:lnTo>
                  <a:pt x="75830" y="49320"/>
                </a:lnTo>
                <a:lnTo>
                  <a:pt x="75750" y="49350"/>
                </a:lnTo>
                <a:lnTo>
                  <a:pt x="75740" y="49360"/>
                </a:lnTo>
                <a:lnTo>
                  <a:pt x="75730" y="49370"/>
                </a:lnTo>
                <a:lnTo>
                  <a:pt x="75710" y="49390"/>
                </a:lnTo>
                <a:lnTo>
                  <a:pt x="75690" y="49390"/>
                </a:lnTo>
                <a:lnTo>
                  <a:pt x="75620" y="49410"/>
                </a:lnTo>
                <a:lnTo>
                  <a:pt x="75580" y="49420"/>
                </a:lnTo>
                <a:lnTo>
                  <a:pt x="75500" y="49440"/>
                </a:lnTo>
                <a:lnTo>
                  <a:pt x="75480" y="49440"/>
                </a:lnTo>
                <a:lnTo>
                  <a:pt x="75460" y="49440"/>
                </a:lnTo>
                <a:lnTo>
                  <a:pt x="75450" y="49440"/>
                </a:lnTo>
                <a:lnTo>
                  <a:pt x="75410" y="49450"/>
                </a:lnTo>
                <a:lnTo>
                  <a:pt x="75380" y="49460"/>
                </a:lnTo>
                <a:lnTo>
                  <a:pt x="75350" y="49460"/>
                </a:lnTo>
                <a:lnTo>
                  <a:pt x="75300" y="49460"/>
                </a:lnTo>
                <a:lnTo>
                  <a:pt x="75270" y="49480"/>
                </a:lnTo>
                <a:lnTo>
                  <a:pt x="75250" y="49480"/>
                </a:lnTo>
                <a:lnTo>
                  <a:pt x="75220" y="49480"/>
                </a:lnTo>
                <a:lnTo>
                  <a:pt x="75180" y="49480"/>
                </a:lnTo>
                <a:lnTo>
                  <a:pt x="75130" y="49490"/>
                </a:lnTo>
                <a:lnTo>
                  <a:pt x="75090" y="49480"/>
                </a:lnTo>
                <a:lnTo>
                  <a:pt x="75060" y="49480"/>
                </a:lnTo>
                <a:lnTo>
                  <a:pt x="75020" y="49470"/>
                </a:lnTo>
                <a:lnTo>
                  <a:pt x="74990" y="49470"/>
                </a:lnTo>
                <a:lnTo>
                  <a:pt x="74950" y="49460"/>
                </a:lnTo>
                <a:lnTo>
                  <a:pt x="74940" y="49460"/>
                </a:lnTo>
                <a:lnTo>
                  <a:pt x="74870" y="49440"/>
                </a:lnTo>
                <a:lnTo>
                  <a:pt x="74840" y="49440"/>
                </a:lnTo>
                <a:lnTo>
                  <a:pt x="74830" y="49430"/>
                </a:lnTo>
                <a:lnTo>
                  <a:pt x="74820" y="49430"/>
                </a:lnTo>
                <a:lnTo>
                  <a:pt x="74770" y="49420"/>
                </a:lnTo>
                <a:lnTo>
                  <a:pt x="74660" y="49420"/>
                </a:lnTo>
                <a:lnTo>
                  <a:pt x="74640" y="49410"/>
                </a:lnTo>
                <a:lnTo>
                  <a:pt x="74570" y="49400"/>
                </a:lnTo>
                <a:lnTo>
                  <a:pt x="74540" y="49390"/>
                </a:lnTo>
                <a:lnTo>
                  <a:pt x="74500" y="49380"/>
                </a:lnTo>
                <a:lnTo>
                  <a:pt x="74480" y="49380"/>
                </a:lnTo>
                <a:lnTo>
                  <a:pt x="74450" y="49380"/>
                </a:lnTo>
                <a:lnTo>
                  <a:pt x="74420" y="49380"/>
                </a:lnTo>
                <a:lnTo>
                  <a:pt x="74390" y="49370"/>
                </a:lnTo>
                <a:lnTo>
                  <a:pt x="74380" y="49370"/>
                </a:lnTo>
                <a:lnTo>
                  <a:pt x="74350" y="49370"/>
                </a:lnTo>
                <a:lnTo>
                  <a:pt x="74340" y="49370"/>
                </a:lnTo>
                <a:lnTo>
                  <a:pt x="74300" y="49380"/>
                </a:lnTo>
                <a:lnTo>
                  <a:pt x="74240" y="49380"/>
                </a:lnTo>
                <a:lnTo>
                  <a:pt x="74200" y="49370"/>
                </a:lnTo>
                <a:lnTo>
                  <a:pt x="74190" y="49360"/>
                </a:lnTo>
                <a:lnTo>
                  <a:pt x="74150" y="49360"/>
                </a:lnTo>
                <a:lnTo>
                  <a:pt x="74080" y="49350"/>
                </a:lnTo>
                <a:lnTo>
                  <a:pt x="74040" y="49360"/>
                </a:lnTo>
                <a:lnTo>
                  <a:pt x="73990" y="49350"/>
                </a:lnTo>
                <a:lnTo>
                  <a:pt x="73980" y="49360"/>
                </a:lnTo>
                <a:lnTo>
                  <a:pt x="73950" y="49360"/>
                </a:lnTo>
                <a:lnTo>
                  <a:pt x="73930" y="49360"/>
                </a:lnTo>
                <a:lnTo>
                  <a:pt x="73890" y="49370"/>
                </a:lnTo>
                <a:lnTo>
                  <a:pt x="73850" y="49400"/>
                </a:lnTo>
                <a:lnTo>
                  <a:pt x="73840" y="49410"/>
                </a:lnTo>
                <a:lnTo>
                  <a:pt x="73830" y="49420"/>
                </a:lnTo>
                <a:lnTo>
                  <a:pt x="73810" y="49430"/>
                </a:lnTo>
                <a:lnTo>
                  <a:pt x="73810" y="49440"/>
                </a:lnTo>
                <a:lnTo>
                  <a:pt x="73790" y="49460"/>
                </a:lnTo>
                <a:lnTo>
                  <a:pt x="73780" y="49480"/>
                </a:lnTo>
                <a:lnTo>
                  <a:pt x="73770" y="49500"/>
                </a:lnTo>
                <a:lnTo>
                  <a:pt x="73770" y="49510"/>
                </a:lnTo>
                <a:lnTo>
                  <a:pt x="73760" y="49520"/>
                </a:lnTo>
                <a:lnTo>
                  <a:pt x="73720" y="49580"/>
                </a:lnTo>
                <a:lnTo>
                  <a:pt x="73700" y="49610"/>
                </a:lnTo>
                <a:lnTo>
                  <a:pt x="73680" y="49620"/>
                </a:lnTo>
                <a:lnTo>
                  <a:pt x="73650" y="49630"/>
                </a:lnTo>
                <a:lnTo>
                  <a:pt x="73640" y="49650"/>
                </a:lnTo>
                <a:lnTo>
                  <a:pt x="73620" y="49660"/>
                </a:lnTo>
                <a:lnTo>
                  <a:pt x="73610" y="49660"/>
                </a:lnTo>
                <a:lnTo>
                  <a:pt x="73600" y="49670"/>
                </a:lnTo>
                <a:lnTo>
                  <a:pt x="73580" y="49680"/>
                </a:lnTo>
                <a:lnTo>
                  <a:pt x="73560" y="49710"/>
                </a:lnTo>
                <a:lnTo>
                  <a:pt x="73550" y="49730"/>
                </a:lnTo>
                <a:lnTo>
                  <a:pt x="73520" y="49760"/>
                </a:lnTo>
                <a:lnTo>
                  <a:pt x="73500" y="49810"/>
                </a:lnTo>
                <a:lnTo>
                  <a:pt x="73480" y="49830"/>
                </a:lnTo>
                <a:lnTo>
                  <a:pt x="73460" y="49860"/>
                </a:lnTo>
                <a:lnTo>
                  <a:pt x="73440" y="49880"/>
                </a:lnTo>
                <a:lnTo>
                  <a:pt x="73420" y="49900"/>
                </a:lnTo>
                <a:lnTo>
                  <a:pt x="73410" y="49900"/>
                </a:lnTo>
                <a:lnTo>
                  <a:pt x="73400" y="49910"/>
                </a:lnTo>
                <a:lnTo>
                  <a:pt x="73370" y="49930"/>
                </a:lnTo>
                <a:lnTo>
                  <a:pt x="73370" y="49940"/>
                </a:lnTo>
                <a:lnTo>
                  <a:pt x="73340" y="49970"/>
                </a:lnTo>
                <a:lnTo>
                  <a:pt x="73320" y="49990"/>
                </a:lnTo>
                <a:lnTo>
                  <a:pt x="73300" y="50010"/>
                </a:lnTo>
                <a:lnTo>
                  <a:pt x="73280" y="50030"/>
                </a:lnTo>
                <a:lnTo>
                  <a:pt x="73260" y="50040"/>
                </a:lnTo>
                <a:lnTo>
                  <a:pt x="73250" y="50050"/>
                </a:lnTo>
                <a:lnTo>
                  <a:pt x="73210" y="50080"/>
                </a:lnTo>
                <a:lnTo>
                  <a:pt x="73190" y="50100"/>
                </a:lnTo>
                <a:lnTo>
                  <a:pt x="73150" y="50110"/>
                </a:lnTo>
                <a:lnTo>
                  <a:pt x="73120" y="50120"/>
                </a:lnTo>
                <a:lnTo>
                  <a:pt x="73090" y="50130"/>
                </a:lnTo>
                <a:lnTo>
                  <a:pt x="73070" y="50130"/>
                </a:lnTo>
                <a:lnTo>
                  <a:pt x="73070" y="50140"/>
                </a:lnTo>
                <a:lnTo>
                  <a:pt x="73040" y="50150"/>
                </a:lnTo>
                <a:lnTo>
                  <a:pt x="73030" y="50160"/>
                </a:lnTo>
                <a:lnTo>
                  <a:pt x="73020" y="50160"/>
                </a:lnTo>
                <a:lnTo>
                  <a:pt x="73000" y="50180"/>
                </a:lnTo>
                <a:lnTo>
                  <a:pt x="72990" y="50180"/>
                </a:lnTo>
                <a:lnTo>
                  <a:pt x="72980" y="50200"/>
                </a:lnTo>
                <a:lnTo>
                  <a:pt x="72960" y="50220"/>
                </a:lnTo>
                <a:lnTo>
                  <a:pt x="72930" y="50240"/>
                </a:lnTo>
                <a:lnTo>
                  <a:pt x="72920" y="50260"/>
                </a:lnTo>
                <a:lnTo>
                  <a:pt x="72900" y="50270"/>
                </a:lnTo>
                <a:lnTo>
                  <a:pt x="72890" y="50280"/>
                </a:lnTo>
                <a:lnTo>
                  <a:pt x="72880" y="50300"/>
                </a:lnTo>
                <a:lnTo>
                  <a:pt x="72870" y="50330"/>
                </a:lnTo>
                <a:lnTo>
                  <a:pt x="72870" y="50360"/>
                </a:lnTo>
                <a:lnTo>
                  <a:pt x="72870" y="50380"/>
                </a:lnTo>
                <a:lnTo>
                  <a:pt x="72870" y="50410"/>
                </a:lnTo>
                <a:lnTo>
                  <a:pt x="72880" y="50440"/>
                </a:lnTo>
                <a:lnTo>
                  <a:pt x="72880" y="50450"/>
                </a:lnTo>
                <a:lnTo>
                  <a:pt x="72880" y="50510"/>
                </a:lnTo>
                <a:lnTo>
                  <a:pt x="72880" y="50530"/>
                </a:lnTo>
                <a:lnTo>
                  <a:pt x="72880" y="50560"/>
                </a:lnTo>
                <a:lnTo>
                  <a:pt x="72840" y="50620"/>
                </a:lnTo>
                <a:lnTo>
                  <a:pt x="72840" y="50640"/>
                </a:lnTo>
                <a:lnTo>
                  <a:pt x="72830" y="50620"/>
                </a:lnTo>
                <a:lnTo>
                  <a:pt x="72660" y="50420"/>
                </a:lnTo>
                <a:lnTo>
                  <a:pt x="72370" y="50090"/>
                </a:lnTo>
                <a:lnTo>
                  <a:pt x="72200" y="49980"/>
                </a:lnTo>
                <a:lnTo>
                  <a:pt x="72050" y="49870"/>
                </a:lnTo>
                <a:lnTo>
                  <a:pt x="71930" y="49740"/>
                </a:lnTo>
                <a:lnTo>
                  <a:pt x="71630" y="49490"/>
                </a:lnTo>
                <a:lnTo>
                  <a:pt x="71210" y="49290"/>
                </a:lnTo>
                <a:lnTo>
                  <a:pt x="70600" y="49030"/>
                </a:lnTo>
                <a:lnTo>
                  <a:pt x="70300" y="48900"/>
                </a:lnTo>
                <a:lnTo>
                  <a:pt x="69820" y="48800"/>
                </a:lnTo>
                <a:lnTo>
                  <a:pt x="69620" y="48440"/>
                </a:lnTo>
                <a:lnTo>
                  <a:pt x="69590" y="48390"/>
                </a:lnTo>
                <a:lnTo>
                  <a:pt x="69160" y="48240"/>
                </a:lnTo>
                <a:lnTo>
                  <a:pt x="68820" y="48140"/>
                </a:lnTo>
                <a:lnTo>
                  <a:pt x="68670" y="48090"/>
                </a:lnTo>
                <a:lnTo>
                  <a:pt x="68220" y="47950"/>
                </a:lnTo>
                <a:lnTo>
                  <a:pt x="68210" y="47950"/>
                </a:lnTo>
                <a:lnTo>
                  <a:pt x="68190" y="47940"/>
                </a:lnTo>
                <a:lnTo>
                  <a:pt x="67910" y="47830"/>
                </a:lnTo>
                <a:lnTo>
                  <a:pt x="68110" y="46090"/>
                </a:lnTo>
                <a:lnTo>
                  <a:pt x="68620" y="45890"/>
                </a:lnTo>
                <a:lnTo>
                  <a:pt x="69620" y="44540"/>
                </a:lnTo>
                <a:lnTo>
                  <a:pt x="69310" y="43950"/>
                </a:lnTo>
                <a:lnTo>
                  <a:pt x="69290" y="43910"/>
                </a:lnTo>
                <a:lnTo>
                  <a:pt x="69620" y="43710"/>
                </a:lnTo>
                <a:lnTo>
                  <a:pt x="69740" y="43440"/>
                </a:lnTo>
                <a:lnTo>
                  <a:pt x="69690" y="2299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