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Chari-Baguirmi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Chad • State Map | Fully Editable Vector Shape</a:t>
            </a:r>
          </a:p>
        </p:txBody>
      </p:sp>
      <p:sp>
        <p:nvSpPr>
          <p:cNvPr id="101" name="Chari-Baguirm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0060" y="70320"/>
                </a:moveTo>
                <a:lnTo>
                  <a:pt x="30060" y="70310"/>
                </a:lnTo>
                <a:lnTo>
                  <a:pt x="30100" y="70310"/>
                </a:lnTo>
                <a:lnTo>
                  <a:pt x="30130" y="70300"/>
                </a:lnTo>
                <a:lnTo>
                  <a:pt x="30240" y="70270"/>
                </a:lnTo>
                <a:lnTo>
                  <a:pt x="30310" y="70240"/>
                </a:lnTo>
                <a:lnTo>
                  <a:pt x="30340" y="70210"/>
                </a:lnTo>
                <a:lnTo>
                  <a:pt x="30410" y="70140"/>
                </a:lnTo>
                <a:lnTo>
                  <a:pt x="30460" y="70080"/>
                </a:lnTo>
                <a:lnTo>
                  <a:pt x="30490" y="70060"/>
                </a:lnTo>
                <a:lnTo>
                  <a:pt x="30530" y="70000"/>
                </a:lnTo>
                <a:lnTo>
                  <a:pt x="30560" y="69850"/>
                </a:lnTo>
                <a:lnTo>
                  <a:pt x="30530" y="69700"/>
                </a:lnTo>
                <a:lnTo>
                  <a:pt x="30490" y="69610"/>
                </a:lnTo>
                <a:lnTo>
                  <a:pt x="30440" y="69530"/>
                </a:lnTo>
                <a:lnTo>
                  <a:pt x="30400" y="69490"/>
                </a:lnTo>
                <a:lnTo>
                  <a:pt x="30320" y="69400"/>
                </a:lnTo>
                <a:lnTo>
                  <a:pt x="30260" y="69350"/>
                </a:lnTo>
                <a:lnTo>
                  <a:pt x="30210" y="69310"/>
                </a:lnTo>
                <a:lnTo>
                  <a:pt x="30130" y="69240"/>
                </a:lnTo>
                <a:lnTo>
                  <a:pt x="30050" y="69170"/>
                </a:lnTo>
                <a:lnTo>
                  <a:pt x="29900" y="69090"/>
                </a:lnTo>
                <a:lnTo>
                  <a:pt x="29870" y="69090"/>
                </a:lnTo>
                <a:lnTo>
                  <a:pt x="29820" y="69060"/>
                </a:lnTo>
                <a:lnTo>
                  <a:pt x="29890" y="68990"/>
                </a:lnTo>
                <a:lnTo>
                  <a:pt x="29930" y="68990"/>
                </a:lnTo>
                <a:lnTo>
                  <a:pt x="29960" y="68990"/>
                </a:lnTo>
                <a:lnTo>
                  <a:pt x="29990" y="68990"/>
                </a:lnTo>
                <a:lnTo>
                  <a:pt x="30030" y="68980"/>
                </a:lnTo>
                <a:lnTo>
                  <a:pt x="30080" y="68970"/>
                </a:lnTo>
                <a:lnTo>
                  <a:pt x="30130" y="68960"/>
                </a:lnTo>
                <a:lnTo>
                  <a:pt x="30260" y="68930"/>
                </a:lnTo>
                <a:lnTo>
                  <a:pt x="30280" y="68930"/>
                </a:lnTo>
                <a:lnTo>
                  <a:pt x="30520" y="68890"/>
                </a:lnTo>
                <a:lnTo>
                  <a:pt x="30740" y="68830"/>
                </a:lnTo>
                <a:lnTo>
                  <a:pt x="31000" y="68730"/>
                </a:lnTo>
                <a:lnTo>
                  <a:pt x="31240" y="68600"/>
                </a:lnTo>
                <a:lnTo>
                  <a:pt x="31380" y="68490"/>
                </a:lnTo>
                <a:lnTo>
                  <a:pt x="31520" y="68380"/>
                </a:lnTo>
                <a:lnTo>
                  <a:pt x="31630" y="68240"/>
                </a:lnTo>
                <a:lnTo>
                  <a:pt x="31790" y="68470"/>
                </a:lnTo>
                <a:lnTo>
                  <a:pt x="32000" y="68690"/>
                </a:lnTo>
                <a:lnTo>
                  <a:pt x="32160" y="68850"/>
                </a:lnTo>
                <a:lnTo>
                  <a:pt x="32330" y="69020"/>
                </a:lnTo>
                <a:lnTo>
                  <a:pt x="32340" y="69030"/>
                </a:lnTo>
                <a:lnTo>
                  <a:pt x="32640" y="68780"/>
                </a:lnTo>
                <a:lnTo>
                  <a:pt x="32700" y="68740"/>
                </a:lnTo>
                <a:lnTo>
                  <a:pt x="32730" y="68720"/>
                </a:lnTo>
                <a:lnTo>
                  <a:pt x="33040" y="68540"/>
                </a:lnTo>
                <a:lnTo>
                  <a:pt x="33190" y="68460"/>
                </a:lnTo>
                <a:lnTo>
                  <a:pt x="33320" y="68380"/>
                </a:lnTo>
                <a:lnTo>
                  <a:pt x="34080" y="68410"/>
                </a:lnTo>
                <a:lnTo>
                  <a:pt x="34130" y="68410"/>
                </a:lnTo>
                <a:lnTo>
                  <a:pt x="34560" y="68410"/>
                </a:lnTo>
                <a:lnTo>
                  <a:pt x="34770" y="68400"/>
                </a:lnTo>
                <a:lnTo>
                  <a:pt x="34920" y="68400"/>
                </a:lnTo>
                <a:lnTo>
                  <a:pt x="35350" y="68470"/>
                </a:lnTo>
                <a:lnTo>
                  <a:pt x="36700" y="68290"/>
                </a:lnTo>
                <a:lnTo>
                  <a:pt x="37510" y="68570"/>
                </a:lnTo>
                <a:lnTo>
                  <a:pt x="37740" y="68620"/>
                </a:lnTo>
                <a:lnTo>
                  <a:pt x="38690" y="68990"/>
                </a:lnTo>
                <a:lnTo>
                  <a:pt x="38850" y="69170"/>
                </a:lnTo>
                <a:lnTo>
                  <a:pt x="39010" y="69530"/>
                </a:lnTo>
                <a:lnTo>
                  <a:pt x="38950" y="70030"/>
                </a:lnTo>
                <a:lnTo>
                  <a:pt x="38920" y="70300"/>
                </a:lnTo>
                <a:lnTo>
                  <a:pt x="39110" y="70650"/>
                </a:lnTo>
                <a:lnTo>
                  <a:pt x="39370" y="70810"/>
                </a:lnTo>
                <a:lnTo>
                  <a:pt x="39400" y="70980"/>
                </a:lnTo>
                <a:lnTo>
                  <a:pt x="39490" y="71260"/>
                </a:lnTo>
                <a:lnTo>
                  <a:pt x="39560" y="71800"/>
                </a:lnTo>
                <a:lnTo>
                  <a:pt x="39740" y="72080"/>
                </a:lnTo>
                <a:lnTo>
                  <a:pt x="40000" y="72040"/>
                </a:lnTo>
                <a:lnTo>
                  <a:pt x="40620" y="72130"/>
                </a:lnTo>
                <a:lnTo>
                  <a:pt x="40990" y="72350"/>
                </a:lnTo>
                <a:lnTo>
                  <a:pt x="41270" y="72690"/>
                </a:lnTo>
                <a:lnTo>
                  <a:pt x="41440" y="72770"/>
                </a:lnTo>
                <a:lnTo>
                  <a:pt x="41820" y="72960"/>
                </a:lnTo>
                <a:lnTo>
                  <a:pt x="42340" y="73220"/>
                </a:lnTo>
                <a:lnTo>
                  <a:pt x="42220" y="74100"/>
                </a:lnTo>
                <a:lnTo>
                  <a:pt x="42210" y="74150"/>
                </a:lnTo>
                <a:lnTo>
                  <a:pt x="42210" y="74190"/>
                </a:lnTo>
                <a:lnTo>
                  <a:pt x="42210" y="74210"/>
                </a:lnTo>
                <a:lnTo>
                  <a:pt x="42190" y="74430"/>
                </a:lnTo>
                <a:lnTo>
                  <a:pt x="42180" y="74560"/>
                </a:lnTo>
                <a:lnTo>
                  <a:pt x="42310" y="75430"/>
                </a:lnTo>
                <a:lnTo>
                  <a:pt x="42400" y="75690"/>
                </a:lnTo>
                <a:lnTo>
                  <a:pt x="42480" y="76210"/>
                </a:lnTo>
                <a:lnTo>
                  <a:pt x="42500" y="76990"/>
                </a:lnTo>
                <a:lnTo>
                  <a:pt x="42440" y="77680"/>
                </a:lnTo>
                <a:lnTo>
                  <a:pt x="42300" y="78220"/>
                </a:lnTo>
                <a:lnTo>
                  <a:pt x="42610" y="78420"/>
                </a:lnTo>
                <a:lnTo>
                  <a:pt x="42970" y="78510"/>
                </a:lnTo>
                <a:lnTo>
                  <a:pt x="43480" y="78900"/>
                </a:lnTo>
                <a:lnTo>
                  <a:pt x="43180" y="80450"/>
                </a:lnTo>
                <a:lnTo>
                  <a:pt x="43350" y="80520"/>
                </a:lnTo>
                <a:lnTo>
                  <a:pt x="43370" y="80530"/>
                </a:lnTo>
                <a:lnTo>
                  <a:pt x="43510" y="80680"/>
                </a:lnTo>
                <a:lnTo>
                  <a:pt x="43700" y="80870"/>
                </a:lnTo>
                <a:lnTo>
                  <a:pt x="43760" y="81250"/>
                </a:lnTo>
                <a:lnTo>
                  <a:pt x="43960" y="81540"/>
                </a:lnTo>
                <a:lnTo>
                  <a:pt x="43970" y="81580"/>
                </a:lnTo>
                <a:lnTo>
                  <a:pt x="43980" y="81990"/>
                </a:lnTo>
                <a:lnTo>
                  <a:pt x="43980" y="82040"/>
                </a:lnTo>
                <a:lnTo>
                  <a:pt x="44130" y="82140"/>
                </a:lnTo>
                <a:lnTo>
                  <a:pt x="44140" y="82150"/>
                </a:lnTo>
                <a:lnTo>
                  <a:pt x="44170" y="82180"/>
                </a:lnTo>
                <a:lnTo>
                  <a:pt x="44450" y="82470"/>
                </a:lnTo>
                <a:lnTo>
                  <a:pt x="43750" y="83200"/>
                </a:lnTo>
                <a:lnTo>
                  <a:pt x="43750" y="83210"/>
                </a:lnTo>
                <a:lnTo>
                  <a:pt x="43740" y="83220"/>
                </a:lnTo>
                <a:lnTo>
                  <a:pt x="43530" y="83010"/>
                </a:lnTo>
                <a:lnTo>
                  <a:pt x="43360" y="82840"/>
                </a:lnTo>
                <a:lnTo>
                  <a:pt x="43180" y="82710"/>
                </a:lnTo>
                <a:lnTo>
                  <a:pt x="43030" y="82600"/>
                </a:lnTo>
                <a:lnTo>
                  <a:pt x="43020" y="82590"/>
                </a:lnTo>
                <a:lnTo>
                  <a:pt x="42590" y="82370"/>
                </a:lnTo>
                <a:lnTo>
                  <a:pt x="42270" y="82360"/>
                </a:lnTo>
                <a:lnTo>
                  <a:pt x="41910" y="82290"/>
                </a:lnTo>
                <a:lnTo>
                  <a:pt x="41700" y="82200"/>
                </a:lnTo>
                <a:lnTo>
                  <a:pt x="41540" y="82120"/>
                </a:lnTo>
                <a:lnTo>
                  <a:pt x="41410" y="81850"/>
                </a:lnTo>
                <a:lnTo>
                  <a:pt x="41050" y="81790"/>
                </a:lnTo>
                <a:lnTo>
                  <a:pt x="40730" y="81710"/>
                </a:lnTo>
                <a:lnTo>
                  <a:pt x="40360" y="81690"/>
                </a:lnTo>
                <a:lnTo>
                  <a:pt x="40200" y="81710"/>
                </a:lnTo>
                <a:lnTo>
                  <a:pt x="40130" y="81560"/>
                </a:lnTo>
                <a:lnTo>
                  <a:pt x="40040" y="81510"/>
                </a:lnTo>
                <a:lnTo>
                  <a:pt x="39940" y="81460"/>
                </a:lnTo>
                <a:lnTo>
                  <a:pt x="39890" y="81440"/>
                </a:lnTo>
                <a:lnTo>
                  <a:pt x="39690" y="81390"/>
                </a:lnTo>
                <a:lnTo>
                  <a:pt x="39470" y="81330"/>
                </a:lnTo>
                <a:lnTo>
                  <a:pt x="39290" y="81350"/>
                </a:lnTo>
                <a:lnTo>
                  <a:pt x="39280" y="81320"/>
                </a:lnTo>
                <a:lnTo>
                  <a:pt x="39250" y="81230"/>
                </a:lnTo>
                <a:lnTo>
                  <a:pt x="39190" y="81220"/>
                </a:lnTo>
                <a:lnTo>
                  <a:pt x="39120" y="81210"/>
                </a:lnTo>
                <a:lnTo>
                  <a:pt x="39080" y="81110"/>
                </a:lnTo>
                <a:lnTo>
                  <a:pt x="38950" y="81040"/>
                </a:lnTo>
                <a:lnTo>
                  <a:pt x="38860" y="81030"/>
                </a:lnTo>
                <a:lnTo>
                  <a:pt x="38830" y="81030"/>
                </a:lnTo>
                <a:lnTo>
                  <a:pt x="38790" y="81030"/>
                </a:lnTo>
                <a:lnTo>
                  <a:pt x="38740" y="81020"/>
                </a:lnTo>
                <a:lnTo>
                  <a:pt x="38670" y="81010"/>
                </a:lnTo>
                <a:lnTo>
                  <a:pt x="38580" y="80880"/>
                </a:lnTo>
                <a:lnTo>
                  <a:pt x="38590" y="80750"/>
                </a:lnTo>
                <a:lnTo>
                  <a:pt x="38540" y="80660"/>
                </a:lnTo>
                <a:lnTo>
                  <a:pt x="38470" y="80590"/>
                </a:lnTo>
                <a:lnTo>
                  <a:pt x="38430" y="80450"/>
                </a:lnTo>
                <a:lnTo>
                  <a:pt x="38430" y="80390"/>
                </a:lnTo>
                <a:lnTo>
                  <a:pt x="38420" y="80330"/>
                </a:lnTo>
                <a:lnTo>
                  <a:pt x="38440" y="80220"/>
                </a:lnTo>
                <a:lnTo>
                  <a:pt x="38450" y="80100"/>
                </a:lnTo>
                <a:lnTo>
                  <a:pt x="38340" y="80090"/>
                </a:lnTo>
                <a:lnTo>
                  <a:pt x="38240" y="79930"/>
                </a:lnTo>
                <a:lnTo>
                  <a:pt x="37690" y="80290"/>
                </a:lnTo>
                <a:lnTo>
                  <a:pt x="36310" y="80280"/>
                </a:lnTo>
                <a:lnTo>
                  <a:pt x="36120" y="80240"/>
                </a:lnTo>
                <a:lnTo>
                  <a:pt x="36070" y="80140"/>
                </a:lnTo>
                <a:lnTo>
                  <a:pt x="36000" y="79930"/>
                </a:lnTo>
                <a:lnTo>
                  <a:pt x="35880" y="79840"/>
                </a:lnTo>
                <a:lnTo>
                  <a:pt x="35750" y="79660"/>
                </a:lnTo>
                <a:lnTo>
                  <a:pt x="35720" y="79280"/>
                </a:lnTo>
                <a:lnTo>
                  <a:pt x="35710" y="78820"/>
                </a:lnTo>
                <a:lnTo>
                  <a:pt x="35860" y="77480"/>
                </a:lnTo>
                <a:lnTo>
                  <a:pt x="35810" y="77290"/>
                </a:lnTo>
                <a:lnTo>
                  <a:pt x="35730" y="77200"/>
                </a:lnTo>
                <a:lnTo>
                  <a:pt x="35690" y="77140"/>
                </a:lnTo>
                <a:lnTo>
                  <a:pt x="35310" y="77230"/>
                </a:lnTo>
                <a:lnTo>
                  <a:pt x="35030" y="77080"/>
                </a:lnTo>
                <a:lnTo>
                  <a:pt x="34680" y="77080"/>
                </a:lnTo>
                <a:lnTo>
                  <a:pt x="34540" y="77080"/>
                </a:lnTo>
                <a:lnTo>
                  <a:pt x="34350" y="77020"/>
                </a:lnTo>
                <a:lnTo>
                  <a:pt x="34180" y="76990"/>
                </a:lnTo>
                <a:lnTo>
                  <a:pt x="33660" y="76820"/>
                </a:lnTo>
                <a:lnTo>
                  <a:pt x="33430" y="76620"/>
                </a:lnTo>
                <a:lnTo>
                  <a:pt x="33410" y="76610"/>
                </a:lnTo>
                <a:lnTo>
                  <a:pt x="33390" y="76580"/>
                </a:lnTo>
                <a:lnTo>
                  <a:pt x="33330" y="76550"/>
                </a:lnTo>
                <a:lnTo>
                  <a:pt x="33260" y="76520"/>
                </a:lnTo>
                <a:lnTo>
                  <a:pt x="33250" y="76510"/>
                </a:lnTo>
                <a:lnTo>
                  <a:pt x="33130" y="76410"/>
                </a:lnTo>
                <a:lnTo>
                  <a:pt x="32940" y="76390"/>
                </a:lnTo>
                <a:lnTo>
                  <a:pt x="32560" y="76180"/>
                </a:lnTo>
                <a:lnTo>
                  <a:pt x="32530" y="76050"/>
                </a:lnTo>
                <a:lnTo>
                  <a:pt x="32500" y="75990"/>
                </a:lnTo>
                <a:lnTo>
                  <a:pt x="32350" y="75810"/>
                </a:lnTo>
                <a:lnTo>
                  <a:pt x="32180" y="75730"/>
                </a:lnTo>
                <a:lnTo>
                  <a:pt x="31980" y="75510"/>
                </a:lnTo>
                <a:lnTo>
                  <a:pt x="31890" y="75210"/>
                </a:lnTo>
                <a:lnTo>
                  <a:pt x="31820" y="74840"/>
                </a:lnTo>
                <a:lnTo>
                  <a:pt x="31760" y="74670"/>
                </a:lnTo>
                <a:lnTo>
                  <a:pt x="30850" y="74680"/>
                </a:lnTo>
                <a:lnTo>
                  <a:pt x="30030" y="75170"/>
                </a:lnTo>
                <a:lnTo>
                  <a:pt x="29770" y="75330"/>
                </a:lnTo>
                <a:lnTo>
                  <a:pt x="29790" y="75280"/>
                </a:lnTo>
                <a:lnTo>
                  <a:pt x="29790" y="75270"/>
                </a:lnTo>
                <a:lnTo>
                  <a:pt x="29800" y="75260"/>
                </a:lnTo>
                <a:lnTo>
                  <a:pt x="29800" y="75230"/>
                </a:lnTo>
                <a:lnTo>
                  <a:pt x="29800" y="75220"/>
                </a:lnTo>
                <a:lnTo>
                  <a:pt x="29790" y="75170"/>
                </a:lnTo>
                <a:lnTo>
                  <a:pt x="29780" y="75120"/>
                </a:lnTo>
                <a:lnTo>
                  <a:pt x="29760" y="75120"/>
                </a:lnTo>
                <a:lnTo>
                  <a:pt x="29730" y="75120"/>
                </a:lnTo>
                <a:lnTo>
                  <a:pt x="29730" y="75110"/>
                </a:lnTo>
                <a:lnTo>
                  <a:pt x="29720" y="75100"/>
                </a:lnTo>
                <a:lnTo>
                  <a:pt x="29730" y="75080"/>
                </a:lnTo>
                <a:lnTo>
                  <a:pt x="29790" y="75020"/>
                </a:lnTo>
                <a:lnTo>
                  <a:pt x="29790" y="75010"/>
                </a:lnTo>
                <a:lnTo>
                  <a:pt x="29780" y="74980"/>
                </a:lnTo>
                <a:lnTo>
                  <a:pt x="29780" y="74950"/>
                </a:lnTo>
                <a:lnTo>
                  <a:pt x="29770" y="74940"/>
                </a:lnTo>
                <a:lnTo>
                  <a:pt x="29800" y="74920"/>
                </a:lnTo>
                <a:lnTo>
                  <a:pt x="29800" y="74900"/>
                </a:lnTo>
                <a:lnTo>
                  <a:pt x="29800" y="74890"/>
                </a:lnTo>
                <a:lnTo>
                  <a:pt x="29780" y="74870"/>
                </a:lnTo>
                <a:lnTo>
                  <a:pt x="29780" y="74860"/>
                </a:lnTo>
                <a:lnTo>
                  <a:pt x="29770" y="74850"/>
                </a:lnTo>
                <a:lnTo>
                  <a:pt x="29780" y="74820"/>
                </a:lnTo>
                <a:lnTo>
                  <a:pt x="29770" y="74790"/>
                </a:lnTo>
                <a:lnTo>
                  <a:pt x="29750" y="74770"/>
                </a:lnTo>
                <a:lnTo>
                  <a:pt x="29740" y="74750"/>
                </a:lnTo>
                <a:lnTo>
                  <a:pt x="29760" y="74720"/>
                </a:lnTo>
                <a:lnTo>
                  <a:pt x="29760" y="74710"/>
                </a:lnTo>
                <a:lnTo>
                  <a:pt x="29780" y="74690"/>
                </a:lnTo>
                <a:lnTo>
                  <a:pt x="29780" y="74680"/>
                </a:lnTo>
                <a:lnTo>
                  <a:pt x="29780" y="74670"/>
                </a:lnTo>
                <a:lnTo>
                  <a:pt x="29770" y="74650"/>
                </a:lnTo>
                <a:lnTo>
                  <a:pt x="29740" y="74630"/>
                </a:lnTo>
                <a:lnTo>
                  <a:pt x="29730" y="74620"/>
                </a:lnTo>
                <a:lnTo>
                  <a:pt x="29740" y="74620"/>
                </a:lnTo>
                <a:lnTo>
                  <a:pt x="29750" y="74600"/>
                </a:lnTo>
                <a:lnTo>
                  <a:pt x="29810" y="74570"/>
                </a:lnTo>
                <a:lnTo>
                  <a:pt x="29820" y="74560"/>
                </a:lnTo>
                <a:lnTo>
                  <a:pt x="29810" y="74550"/>
                </a:lnTo>
                <a:lnTo>
                  <a:pt x="29810" y="74540"/>
                </a:lnTo>
                <a:lnTo>
                  <a:pt x="29770" y="74500"/>
                </a:lnTo>
                <a:lnTo>
                  <a:pt x="29760" y="74500"/>
                </a:lnTo>
                <a:lnTo>
                  <a:pt x="29760" y="74490"/>
                </a:lnTo>
                <a:lnTo>
                  <a:pt x="29750" y="74480"/>
                </a:lnTo>
                <a:lnTo>
                  <a:pt x="29750" y="74470"/>
                </a:lnTo>
                <a:lnTo>
                  <a:pt x="29750" y="74460"/>
                </a:lnTo>
                <a:lnTo>
                  <a:pt x="29760" y="74390"/>
                </a:lnTo>
                <a:lnTo>
                  <a:pt x="29770" y="74350"/>
                </a:lnTo>
                <a:lnTo>
                  <a:pt x="29760" y="74340"/>
                </a:lnTo>
                <a:lnTo>
                  <a:pt x="29760" y="74330"/>
                </a:lnTo>
                <a:lnTo>
                  <a:pt x="29730" y="74300"/>
                </a:lnTo>
                <a:lnTo>
                  <a:pt x="29730" y="74270"/>
                </a:lnTo>
                <a:lnTo>
                  <a:pt x="29740" y="74260"/>
                </a:lnTo>
                <a:lnTo>
                  <a:pt x="29750" y="74260"/>
                </a:lnTo>
                <a:lnTo>
                  <a:pt x="29780" y="74250"/>
                </a:lnTo>
                <a:lnTo>
                  <a:pt x="29790" y="74230"/>
                </a:lnTo>
                <a:lnTo>
                  <a:pt x="29790" y="74220"/>
                </a:lnTo>
                <a:lnTo>
                  <a:pt x="29760" y="74170"/>
                </a:lnTo>
                <a:lnTo>
                  <a:pt x="29770" y="74160"/>
                </a:lnTo>
                <a:lnTo>
                  <a:pt x="29780" y="74150"/>
                </a:lnTo>
                <a:lnTo>
                  <a:pt x="29800" y="74140"/>
                </a:lnTo>
                <a:lnTo>
                  <a:pt x="29850" y="74120"/>
                </a:lnTo>
                <a:lnTo>
                  <a:pt x="29870" y="74100"/>
                </a:lnTo>
                <a:lnTo>
                  <a:pt x="29870" y="74080"/>
                </a:lnTo>
                <a:lnTo>
                  <a:pt x="29850" y="74030"/>
                </a:lnTo>
                <a:lnTo>
                  <a:pt x="29860" y="74000"/>
                </a:lnTo>
                <a:lnTo>
                  <a:pt x="29860" y="73990"/>
                </a:lnTo>
                <a:lnTo>
                  <a:pt x="29870" y="73940"/>
                </a:lnTo>
                <a:lnTo>
                  <a:pt x="29880" y="73900"/>
                </a:lnTo>
                <a:lnTo>
                  <a:pt x="29880" y="73890"/>
                </a:lnTo>
                <a:lnTo>
                  <a:pt x="29890" y="73880"/>
                </a:lnTo>
                <a:lnTo>
                  <a:pt x="29910" y="73860"/>
                </a:lnTo>
                <a:lnTo>
                  <a:pt x="29960" y="73820"/>
                </a:lnTo>
                <a:lnTo>
                  <a:pt x="29960" y="73810"/>
                </a:lnTo>
                <a:lnTo>
                  <a:pt x="29970" y="73800"/>
                </a:lnTo>
                <a:lnTo>
                  <a:pt x="29960" y="73760"/>
                </a:lnTo>
                <a:lnTo>
                  <a:pt x="29950" y="73750"/>
                </a:lnTo>
                <a:lnTo>
                  <a:pt x="29950" y="73740"/>
                </a:lnTo>
                <a:lnTo>
                  <a:pt x="29920" y="73670"/>
                </a:lnTo>
                <a:lnTo>
                  <a:pt x="29910" y="73640"/>
                </a:lnTo>
                <a:lnTo>
                  <a:pt x="29900" y="73640"/>
                </a:lnTo>
                <a:lnTo>
                  <a:pt x="29900" y="73630"/>
                </a:lnTo>
                <a:lnTo>
                  <a:pt x="29900" y="73620"/>
                </a:lnTo>
                <a:lnTo>
                  <a:pt x="29910" y="73560"/>
                </a:lnTo>
                <a:lnTo>
                  <a:pt x="29920" y="73560"/>
                </a:lnTo>
                <a:lnTo>
                  <a:pt x="29940" y="73530"/>
                </a:lnTo>
                <a:lnTo>
                  <a:pt x="29970" y="73490"/>
                </a:lnTo>
                <a:lnTo>
                  <a:pt x="29980" y="73450"/>
                </a:lnTo>
                <a:lnTo>
                  <a:pt x="30010" y="73430"/>
                </a:lnTo>
                <a:lnTo>
                  <a:pt x="30010" y="73420"/>
                </a:lnTo>
                <a:lnTo>
                  <a:pt x="30000" y="73400"/>
                </a:lnTo>
                <a:lnTo>
                  <a:pt x="29990" y="73380"/>
                </a:lnTo>
                <a:lnTo>
                  <a:pt x="30030" y="73350"/>
                </a:lnTo>
                <a:lnTo>
                  <a:pt x="30040" y="73350"/>
                </a:lnTo>
                <a:lnTo>
                  <a:pt x="30050" y="73330"/>
                </a:lnTo>
                <a:lnTo>
                  <a:pt x="30050" y="73310"/>
                </a:lnTo>
                <a:lnTo>
                  <a:pt x="30060" y="73280"/>
                </a:lnTo>
                <a:lnTo>
                  <a:pt x="30070" y="73260"/>
                </a:lnTo>
                <a:lnTo>
                  <a:pt x="30080" y="73250"/>
                </a:lnTo>
                <a:lnTo>
                  <a:pt x="30100" y="73250"/>
                </a:lnTo>
                <a:lnTo>
                  <a:pt x="30130" y="73230"/>
                </a:lnTo>
                <a:lnTo>
                  <a:pt x="30130" y="73210"/>
                </a:lnTo>
                <a:lnTo>
                  <a:pt x="30120" y="73200"/>
                </a:lnTo>
                <a:lnTo>
                  <a:pt x="30120" y="73190"/>
                </a:lnTo>
                <a:lnTo>
                  <a:pt x="30120" y="73170"/>
                </a:lnTo>
                <a:lnTo>
                  <a:pt x="30130" y="73160"/>
                </a:lnTo>
                <a:lnTo>
                  <a:pt x="30150" y="73150"/>
                </a:lnTo>
                <a:lnTo>
                  <a:pt x="30160" y="73150"/>
                </a:lnTo>
                <a:lnTo>
                  <a:pt x="30160" y="73140"/>
                </a:lnTo>
                <a:lnTo>
                  <a:pt x="30170" y="73120"/>
                </a:lnTo>
                <a:lnTo>
                  <a:pt x="30170" y="73100"/>
                </a:lnTo>
                <a:lnTo>
                  <a:pt x="30170" y="73090"/>
                </a:lnTo>
                <a:lnTo>
                  <a:pt x="30190" y="73080"/>
                </a:lnTo>
                <a:lnTo>
                  <a:pt x="30220" y="73070"/>
                </a:lnTo>
                <a:lnTo>
                  <a:pt x="30250" y="73050"/>
                </a:lnTo>
                <a:lnTo>
                  <a:pt x="30290" y="73030"/>
                </a:lnTo>
                <a:lnTo>
                  <a:pt x="30300" y="73020"/>
                </a:lnTo>
                <a:lnTo>
                  <a:pt x="30310" y="73010"/>
                </a:lnTo>
                <a:lnTo>
                  <a:pt x="30310" y="72980"/>
                </a:lnTo>
                <a:lnTo>
                  <a:pt x="30310" y="72970"/>
                </a:lnTo>
                <a:lnTo>
                  <a:pt x="30330" y="72920"/>
                </a:lnTo>
                <a:lnTo>
                  <a:pt x="30340" y="72910"/>
                </a:lnTo>
                <a:lnTo>
                  <a:pt x="30350" y="72880"/>
                </a:lnTo>
                <a:lnTo>
                  <a:pt x="30360" y="72870"/>
                </a:lnTo>
                <a:lnTo>
                  <a:pt x="30360" y="72860"/>
                </a:lnTo>
                <a:lnTo>
                  <a:pt x="30370" y="72850"/>
                </a:lnTo>
                <a:lnTo>
                  <a:pt x="30360" y="72810"/>
                </a:lnTo>
                <a:lnTo>
                  <a:pt x="30360" y="72780"/>
                </a:lnTo>
                <a:lnTo>
                  <a:pt x="30360" y="72760"/>
                </a:lnTo>
                <a:lnTo>
                  <a:pt x="30360" y="72740"/>
                </a:lnTo>
                <a:lnTo>
                  <a:pt x="30330" y="72700"/>
                </a:lnTo>
                <a:lnTo>
                  <a:pt x="30290" y="72670"/>
                </a:lnTo>
                <a:lnTo>
                  <a:pt x="30210" y="72640"/>
                </a:lnTo>
                <a:lnTo>
                  <a:pt x="30160" y="72620"/>
                </a:lnTo>
                <a:lnTo>
                  <a:pt x="30150" y="72620"/>
                </a:lnTo>
                <a:lnTo>
                  <a:pt x="30150" y="72610"/>
                </a:lnTo>
                <a:lnTo>
                  <a:pt x="30140" y="72600"/>
                </a:lnTo>
                <a:lnTo>
                  <a:pt x="30120" y="72570"/>
                </a:lnTo>
                <a:lnTo>
                  <a:pt x="30130" y="72550"/>
                </a:lnTo>
                <a:lnTo>
                  <a:pt x="30140" y="72540"/>
                </a:lnTo>
                <a:lnTo>
                  <a:pt x="30150" y="72520"/>
                </a:lnTo>
                <a:lnTo>
                  <a:pt x="30150" y="72490"/>
                </a:lnTo>
                <a:lnTo>
                  <a:pt x="30150" y="72450"/>
                </a:lnTo>
                <a:lnTo>
                  <a:pt x="30140" y="72430"/>
                </a:lnTo>
                <a:lnTo>
                  <a:pt x="30130" y="72430"/>
                </a:lnTo>
                <a:lnTo>
                  <a:pt x="30090" y="72410"/>
                </a:lnTo>
                <a:lnTo>
                  <a:pt x="30090" y="72400"/>
                </a:lnTo>
                <a:lnTo>
                  <a:pt x="30080" y="72390"/>
                </a:lnTo>
                <a:lnTo>
                  <a:pt x="30070" y="72350"/>
                </a:lnTo>
                <a:lnTo>
                  <a:pt x="30070" y="72340"/>
                </a:lnTo>
                <a:lnTo>
                  <a:pt x="30040" y="72300"/>
                </a:lnTo>
                <a:lnTo>
                  <a:pt x="30030" y="72290"/>
                </a:lnTo>
                <a:lnTo>
                  <a:pt x="30020" y="72260"/>
                </a:lnTo>
                <a:lnTo>
                  <a:pt x="30030" y="72250"/>
                </a:lnTo>
                <a:lnTo>
                  <a:pt x="30040" y="72230"/>
                </a:lnTo>
                <a:lnTo>
                  <a:pt x="30050" y="72190"/>
                </a:lnTo>
                <a:lnTo>
                  <a:pt x="30060" y="72180"/>
                </a:lnTo>
                <a:lnTo>
                  <a:pt x="30050" y="72180"/>
                </a:lnTo>
                <a:lnTo>
                  <a:pt x="30050" y="72170"/>
                </a:lnTo>
                <a:lnTo>
                  <a:pt x="30020" y="72150"/>
                </a:lnTo>
                <a:lnTo>
                  <a:pt x="30010" y="72140"/>
                </a:lnTo>
                <a:lnTo>
                  <a:pt x="30010" y="72130"/>
                </a:lnTo>
                <a:lnTo>
                  <a:pt x="30010" y="72110"/>
                </a:lnTo>
                <a:lnTo>
                  <a:pt x="30010" y="72100"/>
                </a:lnTo>
                <a:lnTo>
                  <a:pt x="30010" y="72080"/>
                </a:lnTo>
                <a:lnTo>
                  <a:pt x="30010" y="72050"/>
                </a:lnTo>
                <a:lnTo>
                  <a:pt x="30010" y="72040"/>
                </a:lnTo>
                <a:lnTo>
                  <a:pt x="30030" y="72030"/>
                </a:lnTo>
                <a:lnTo>
                  <a:pt x="30010" y="72010"/>
                </a:lnTo>
                <a:lnTo>
                  <a:pt x="29990" y="71980"/>
                </a:lnTo>
                <a:lnTo>
                  <a:pt x="29980" y="71980"/>
                </a:lnTo>
                <a:lnTo>
                  <a:pt x="29970" y="71980"/>
                </a:lnTo>
                <a:lnTo>
                  <a:pt x="29960" y="71960"/>
                </a:lnTo>
                <a:lnTo>
                  <a:pt x="29960" y="71940"/>
                </a:lnTo>
                <a:lnTo>
                  <a:pt x="29960" y="71930"/>
                </a:lnTo>
                <a:lnTo>
                  <a:pt x="29960" y="71920"/>
                </a:lnTo>
                <a:lnTo>
                  <a:pt x="29950" y="71920"/>
                </a:lnTo>
                <a:lnTo>
                  <a:pt x="29950" y="71900"/>
                </a:lnTo>
                <a:lnTo>
                  <a:pt x="29950" y="71890"/>
                </a:lnTo>
                <a:lnTo>
                  <a:pt x="29950" y="71860"/>
                </a:lnTo>
                <a:lnTo>
                  <a:pt x="29950" y="71850"/>
                </a:lnTo>
                <a:lnTo>
                  <a:pt x="29970" y="71800"/>
                </a:lnTo>
                <a:lnTo>
                  <a:pt x="29990" y="71780"/>
                </a:lnTo>
                <a:lnTo>
                  <a:pt x="30000" y="71770"/>
                </a:lnTo>
                <a:lnTo>
                  <a:pt x="30020" y="71770"/>
                </a:lnTo>
                <a:lnTo>
                  <a:pt x="30030" y="71770"/>
                </a:lnTo>
                <a:lnTo>
                  <a:pt x="30050" y="71770"/>
                </a:lnTo>
                <a:lnTo>
                  <a:pt x="30080" y="71790"/>
                </a:lnTo>
                <a:lnTo>
                  <a:pt x="30090" y="71790"/>
                </a:lnTo>
                <a:lnTo>
                  <a:pt x="30100" y="71790"/>
                </a:lnTo>
                <a:lnTo>
                  <a:pt x="30110" y="71800"/>
                </a:lnTo>
                <a:lnTo>
                  <a:pt x="30120" y="71800"/>
                </a:lnTo>
                <a:lnTo>
                  <a:pt x="30130" y="71800"/>
                </a:lnTo>
                <a:lnTo>
                  <a:pt x="30150" y="71780"/>
                </a:lnTo>
                <a:lnTo>
                  <a:pt x="30150" y="71770"/>
                </a:lnTo>
                <a:lnTo>
                  <a:pt x="30150" y="71760"/>
                </a:lnTo>
                <a:lnTo>
                  <a:pt x="30130" y="71680"/>
                </a:lnTo>
                <a:lnTo>
                  <a:pt x="30120" y="71680"/>
                </a:lnTo>
                <a:lnTo>
                  <a:pt x="30110" y="71670"/>
                </a:lnTo>
                <a:lnTo>
                  <a:pt x="30080" y="71660"/>
                </a:lnTo>
                <a:lnTo>
                  <a:pt x="30060" y="71650"/>
                </a:lnTo>
                <a:lnTo>
                  <a:pt x="30040" y="71630"/>
                </a:lnTo>
                <a:lnTo>
                  <a:pt x="30030" y="71630"/>
                </a:lnTo>
                <a:lnTo>
                  <a:pt x="30030" y="71620"/>
                </a:lnTo>
                <a:lnTo>
                  <a:pt x="30030" y="71610"/>
                </a:lnTo>
                <a:lnTo>
                  <a:pt x="30030" y="71600"/>
                </a:lnTo>
                <a:lnTo>
                  <a:pt x="30030" y="71590"/>
                </a:lnTo>
                <a:lnTo>
                  <a:pt x="30040" y="71580"/>
                </a:lnTo>
                <a:lnTo>
                  <a:pt x="30040" y="71570"/>
                </a:lnTo>
                <a:lnTo>
                  <a:pt x="30070" y="71550"/>
                </a:lnTo>
                <a:lnTo>
                  <a:pt x="30080" y="71540"/>
                </a:lnTo>
                <a:lnTo>
                  <a:pt x="30100" y="71530"/>
                </a:lnTo>
                <a:lnTo>
                  <a:pt x="30140" y="71530"/>
                </a:lnTo>
                <a:lnTo>
                  <a:pt x="30150" y="71530"/>
                </a:lnTo>
                <a:lnTo>
                  <a:pt x="30160" y="71530"/>
                </a:lnTo>
                <a:lnTo>
                  <a:pt x="30170" y="71520"/>
                </a:lnTo>
                <a:lnTo>
                  <a:pt x="30180" y="71520"/>
                </a:lnTo>
                <a:lnTo>
                  <a:pt x="30190" y="71510"/>
                </a:lnTo>
                <a:lnTo>
                  <a:pt x="30200" y="71510"/>
                </a:lnTo>
                <a:lnTo>
                  <a:pt x="30220" y="71490"/>
                </a:lnTo>
                <a:lnTo>
                  <a:pt x="30230" y="71470"/>
                </a:lnTo>
                <a:lnTo>
                  <a:pt x="30230" y="71450"/>
                </a:lnTo>
                <a:lnTo>
                  <a:pt x="30230" y="71440"/>
                </a:lnTo>
                <a:lnTo>
                  <a:pt x="30240" y="71430"/>
                </a:lnTo>
                <a:lnTo>
                  <a:pt x="30230" y="71420"/>
                </a:lnTo>
                <a:lnTo>
                  <a:pt x="30220" y="71400"/>
                </a:lnTo>
                <a:lnTo>
                  <a:pt x="30180" y="71370"/>
                </a:lnTo>
                <a:lnTo>
                  <a:pt x="30170" y="71360"/>
                </a:lnTo>
                <a:lnTo>
                  <a:pt x="30130" y="71320"/>
                </a:lnTo>
                <a:lnTo>
                  <a:pt x="30120" y="71290"/>
                </a:lnTo>
                <a:lnTo>
                  <a:pt x="30110" y="71260"/>
                </a:lnTo>
                <a:lnTo>
                  <a:pt x="30110" y="71210"/>
                </a:lnTo>
                <a:lnTo>
                  <a:pt x="30110" y="71170"/>
                </a:lnTo>
                <a:lnTo>
                  <a:pt x="30110" y="71160"/>
                </a:lnTo>
                <a:lnTo>
                  <a:pt x="30110" y="71150"/>
                </a:lnTo>
                <a:lnTo>
                  <a:pt x="30110" y="71140"/>
                </a:lnTo>
                <a:lnTo>
                  <a:pt x="30110" y="71130"/>
                </a:lnTo>
                <a:lnTo>
                  <a:pt x="30100" y="71120"/>
                </a:lnTo>
                <a:lnTo>
                  <a:pt x="30090" y="71120"/>
                </a:lnTo>
                <a:lnTo>
                  <a:pt x="30070" y="71110"/>
                </a:lnTo>
                <a:lnTo>
                  <a:pt x="30070" y="71100"/>
                </a:lnTo>
                <a:lnTo>
                  <a:pt x="30030" y="71070"/>
                </a:lnTo>
                <a:lnTo>
                  <a:pt x="30010" y="71050"/>
                </a:lnTo>
                <a:lnTo>
                  <a:pt x="30000" y="71060"/>
                </a:lnTo>
                <a:lnTo>
                  <a:pt x="30010" y="71100"/>
                </a:lnTo>
                <a:lnTo>
                  <a:pt x="30000" y="71120"/>
                </a:lnTo>
                <a:lnTo>
                  <a:pt x="30000" y="71130"/>
                </a:lnTo>
                <a:lnTo>
                  <a:pt x="30000" y="71140"/>
                </a:lnTo>
                <a:lnTo>
                  <a:pt x="29990" y="71150"/>
                </a:lnTo>
                <a:lnTo>
                  <a:pt x="29970" y="71160"/>
                </a:lnTo>
                <a:lnTo>
                  <a:pt x="29960" y="71160"/>
                </a:lnTo>
                <a:lnTo>
                  <a:pt x="29930" y="71150"/>
                </a:lnTo>
                <a:lnTo>
                  <a:pt x="29920" y="71140"/>
                </a:lnTo>
                <a:lnTo>
                  <a:pt x="29910" y="71120"/>
                </a:lnTo>
                <a:lnTo>
                  <a:pt x="29890" y="71110"/>
                </a:lnTo>
                <a:lnTo>
                  <a:pt x="29890" y="71100"/>
                </a:lnTo>
                <a:lnTo>
                  <a:pt x="29870" y="71060"/>
                </a:lnTo>
                <a:lnTo>
                  <a:pt x="29870" y="71050"/>
                </a:lnTo>
                <a:lnTo>
                  <a:pt x="29860" y="70980"/>
                </a:lnTo>
                <a:lnTo>
                  <a:pt x="29860" y="70970"/>
                </a:lnTo>
                <a:lnTo>
                  <a:pt x="29860" y="70940"/>
                </a:lnTo>
                <a:lnTo>
                  <a:pt x="29850" y="70920"/>
                </a:lnTo>
                <a:lnTo>
                  <a:pt x="29830" y="70880"/>
                </a:lnTo>
                <a:lnTo>
                  <a:pt x="29820" y="70850"/>
                </a:lnTo>
                <a:lnTo>
                  <a:pt x="29820" y="70840"/>
                </a:lnTo>
                <a:lnTo>
                  <a:pt x="29820" y="70830"/>
                </a:lnTo>
                <a:lnTo>
                  <a:pt x="29820" y="70810"/>
                </a:lnTo>
                <a:lnTo>
                  <a:pt x="29830" y="70780"/>
                </a:lnTo>
                <a:lnTo>
                  <a:pt x="29840" y="70770"/>
                </a:lnTo>
                <a:lnTo>
                  <a:pt x="29850" y="70760"/>
                </a:lnTo>
                <a:lnTo>
                  <a:pt x="29860" y="70750"/>
                </a:lnTo>
                <a:lnTo>
                  <a:pt x="29870" y="70740"/>
                </a:lnTo>
                <a:lnTo>
                  <a:pt x="29890" y="70740"/>
                </a:lnTo>
                <a:lnTo>
                  <a:pt x="29900" y="70730"/>
                </a:lnTo>
                <a:lnTo>
                  <a:pt x="29910" y="70720"/>
                </a:lnTo>
                <a:lnTo>
                  <a:pt x="29920" y="70710"/>
                </a:lnTo>
                <a:lnTo>
                  <a:pt x="29940" y="70680"/>
                </a:lnTo>
                <a:lnTo>
                  <a:pt x="29940" y="70640"/>
                </a:lnTo>
                <a:lnTo>
                  <a:pt x="29930" y="70590"/>
                </a:lnTo>
                <a:lnTo>
                  <a:pt x="29880" y="70490"/>
                </a:lnTo>
                <a:lnTo>
                  <a:pt x="29880" y="70480"/>
                </a:lnTo>
                <a:lnTo>
                  <a:pt x="29870" y="70460"/>
                </a:lnTo>
                <a:lnTo>
                  <a:pt x="29880" y="70440"/>
                </a:lnTo>
                <a:lnTo>
                  <a:pt x="29890" y="70430"/>
                </a:lnTo>
                <a:lnTo>
                  <a:pt x="29900" y="70430"/>
                </a:lnTo>
                <a:lnTo>
                  <a:pt x="29930" y="70420"/>
                </a:lnTo>
                <a:lnTo>
                  <a:pt x="29970" y="70440"/>
                </a:lnTo>
                <a:lnTo>
                  <a:pt x="30010" y="70440"/>
                </a:lnTo>
                <a:lnTo>
                  <a:pt x="30020" y="70430"/>
                </a:lnTo>
                <a:lnTo>
                  <a:pt x="30030" y="70420"/>
                </a:lnTo>
                <a:lnTo>
                  <a:pt x="30030" y="70410"/>
                </a:lnTo>
                <a:lnTo>
                  <a:pt x="30030" y="70400"/>
                </a:lnTo>
                <a:lnTo>
                  <a:pt x="30040" y="70390"/>
                </a:lnTo>
                <a:lnTo>
                  <a:pt x="30040" y="70380"/>
                </a:lnTo>
                <a:lnTo>
                  <a:pt x="30060" y="70330"/>
                </a:lnTo>
                <a:lnTo>
                  <a:pt x="30060" y="70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