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Borkou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Bork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140" y="49210"/>
                </a:moveTo>
                <a:lnTo>
                  <a:pt x="56440" y="49050"/>
                </a:lnTo>
                <a:lnTo>
                  <a:pt x="55260" y="48760"/>
                </a:lnTo>
                <a:lnTo>
                  <a:pt x="54530" y="48690"/>
                </a:lnTo>
                <a:lnTo>
                  <a:pt x="54140" y="48320"/>
                </a:lnTo>
                <a:lnTo>
                  <a:pt x="53590" y="47320"/>
                </a:lnTo>
                <a:lnTo>
                  <a:pt x="53300" y="47130"/>
                </a:lnTo>
                <a:lnTo>
                  <a:pt x="53100" y="47170"/>
                </a:lnTo>
                <a:lnTo>
                  <a:pt x="52950" y="47200"/>
                </a:lnTo>
                <a:lnTo>
                  <a:pt x="52960" y="47540"/>
                </a:lnTo>
                <a:lnTo>
                  <a:pt x="52970" y="47700"/>
                </a:lnTo>
                <a:lnTo>
                  <a:pt x="52950" y="47890"/>
                </a:lnTo>
                <a:lnTo>
                  <a:pt x="52910" y="48230"/>
                </a:lnTo>
                <a:lnTo>
                  <a:pt x="52820" y="48720"/>
                </a:lnTo>
                <a:lnTo>
                  <a:pt x="52590" y="49340"/>
                </a:lnTo>
                <a:lnTo>
                  <a:pt x="52530" y="49430"/>
                </a:lnTo>
                <a:lnTo>
                  <a:pt x="51930" y="50330"/>
                </a:lnTo>
                <a:lnTo>
                  <a:pt x="51770" y="50470"/>
                </a:lnTo>
                <a:lnTo>
                  <a:pt x="51370" y="50840"/>
                </a:lnTo>
                <a:lnTo>
                  <a:pt x="51030" y="51070"/>
                </a:lnTo>
                <a:lnTo>
                  <a:pt x="50490" y="51400"/>
                </a:lnTo>
                <a:lnTo>
                  <a:pt x="49560" y="51640"/>
                </a:lnTo>
                <a:lnTo>
                  <a:pt x="48270" y="51620"/>
                </a:lnTo>
                <a:lnTo>
                  <a:pt x="47280" y="51400"/>
                </a:lnTo>
                <a:lnTo>
                  <a:pt x="45950" y="50530"/>
                </a:lnTo>
                <a:lnTo>
                  <a:pt x="45940" y="50530"/>
                </a:lnTo>
                <a:lnTo>
                  <a:pt x="45550" y="50020"/>
                </a:lnTo>
                <a:lnTo>
                  <a:pt x="45170" y="49310"/>
                </a:lnTo>
                <a:lnTo>
                  <a:pt x="41440" y="47550"/>
                </a:lnTo>
                <a:lnTo>
                  <a:pt x="40700" y="47200"/>
                </a:lnTo>
                <a:lnTo>
                  <a:pt x="40690" y="47190"/>
                </a:lnTo>
                <a:lnTo>
                  <a:pt x="40650" y="47170"/>
                </a:lnTo>
                <a:lnTo>
                  <a:pt x="38840" y="46350"/>
                </a:lnTo>
                <a:lnTo>
                  <a:pt x="35590" y="44810"/>
                </a:lnTo>
                <a:lnTo>
                  <a:pt x="34690" y="44330"/>
                </a:lnTo>
                <a:lnTo>
                  <a:pt x="33740" y="43820"/>
                </a:lnTo>
                <a:lnTo>
                  <a:pt x="32770" y="43300"/>
                </a:lnTo>
                <a:lnTo>
                  <a:pt x="32380" y="43090"/>
                </a:lnTo>
                <a:lnTo>
                  <a:pt x="32080" y="42930"/>
                </a:lnTo>
                <a:lnTo>
                  <a:pt x="32350" y="42630"/>
                </a:lnTo>
                <a:lnTo>
                  <a:pt x="32360" y="42340"/>
                </a:lnTo>
                <a:lnTo>
                  <a:pt x="32440" y="42190"/>
                </a:lnTo>
                <a:lnTo>
                  <a:pt x="37890" y="31600"/>
                </a:lnTo>
                <a:lnTo>
                  <a:pt x="50210" y="31570"/>
                </a:lnTo>
                <a:lnTo>
                  <a:pt x="50880" y="32480"/>
                </a:lnTo>
                <a:lnTo>
                  <a:pt x="52440" y="32590"/>
                </a:lnTo>
                <a:lnTo>
                  <a:pt x="52480" y="32590"/>
                </a:lnTo>
                <a:lnTo>
                  <a:pt x="55190" y="35560"/>
                </a:lnTo>
                <a:lnTo>
                  <a:pt x="55820" y="36250"/>
                </a:lnTo>
                <a:lnTo>
                  <a:pt x="59700" y="36180"/>
                </a:lnTo>
                <a:lnTo>
                  <a:pt x="59870" y="36660"/>
                </a:lnTo>
                <a:lnTo>
                  <a:pt x="59420" y="42100"/>
                </a:lnTo>
                <a:lnTo>
                  <a:pt x="59090" y="43690"/>
                </a:lnTo>
                <a:lnTo>
                  <a:pt x="60020" y="46260"/>
                </a:lnTo>
                <a:lnTo>
                  <a:pt x="60970" y="48880"/>
                </a:lnTo>
                <a:lnTo>
                  <a:pt x="60360" y="49430"/>
                </a:lnTo>
                <a:lnTo>
                  <a:pt x="59890" y="49860"/>
                </a:lnTo>
                <a:lnTo>
                  <a:pt x="59810" y="49810"/>
                </a:lnTo>
                <a:lnTo>
                  <a:pt x="59610" y="49710"/>
                </a:lnTo>
                <a:lnTo>
                  <a:pt x="59110" y="49790"/>
                </a:lnTo>
                <a:lnTo>
                  <a:pt x="58650" y="49920"/>
                </a:lnTo>
                <a:lnTo>
                  <a:pt x="58270" y="49840"/>
                </a:lnTo>
                <a:lnTo>
                  <a:pt x="57430" y="49300"/>
                </a:lnTo>
                <a:lnTo>
                  <a:pt x="57140" y="49220"/>
                </a:lnTo>
                <a:lnTo>
                  <a:pt x="57140" y="4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