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Batha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Bat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140" y="49210"/>
                </a:moveTo>
                <a:lnTo>
                  <a:pt x="57140" y="49670"/>
                </a:lnTo>
                <a:lnTo>
                  <a:pt x="57210" y="56070"/>
                </a:lnTo>
                <a:lnTo>
                  <a:pt x="57240" y="58600"/>
                </a:lnTo>
                <a:lnTo>
                  <a:pt x="57210" y="59300"/>
                </a:lnTo>
                <a:lnTo>
                  <a:pt x="58150" y="59890"/>
                </a:lnTo>
                <a:lnTo>
                  <a:pt x="58330" y="60000"/>
                </a:lnTo>
                <a:lnTo>
                  <a:pt x="58370" y="60020"/>
                </a:lnTo>
                <a:lnTo>
                  <a:pt x="58500" y="60400"/>
                </a:lnTo>
                <a:lnTo>
                  <a:pt x="58510" y="60440"/>
                </a:lnTo>
                <a:lnTo>
                  <a:pt x="58430" y="60840"/>
                </a:lnTo>
                <a:lnTo>
                  <a:pt x="58410" y="60900"/>
                </a:lnTo>
                <a:lnTo>
                  <a:pt x="58410" y="60930"/>
                </a:lnTo>
                <a:lnTo>
                  <a:pt x="58400" y="61020"/>
                </a:lnTo>
                <a:lnTo>
                  <a:pt x="58390" y="61020"/>
                </a:lnTo>
                <a:lnTo>
                  <a:pt x="58370" y="61140"/>
                </a:lnTo>
                <a:lnTo>
                  <a:pt x="58360" y="61230"/>
                </a:lnTo>
                <a:lnTo>
                  <a:pt x="58390" y="61320"/>
                </a:lnTo>
                <a:lnTo>
                  <a:pt x="58410" y="61390"/>
                </a:lnTo>
                <a:lnTo>
                  <a:pt x="58460" y="61470"/>
                </a:lnTo>
                <a:lnTo>
                  <a:pt x="58520" y="61570"/>
                </a:lnTo>
                <a:lnTo>
                  <a:pt x="58570" y="61630"/>
                </a:lnTo>
                <a:lnTo>
                  <a:pt x="58610" y="61690"/>
                </a:lnTo>
                <a:lnTo>
                  <a:pt x="58780" y="62070"/>
                </a:lnTo>
                <a:lnTo>
                  <a:pt x="58820" y="62160"/>
                </a:lnTo>
                <a:lnTo>
                  <a:pt x="58830" y="62180"/>
                </a:lnTo>
                <a:lnTo>
                  <a:pt x="58900" y="62320"/>
                </a:lnTo>
                <a:lnTo>
                  <a:pt x="58920" y="62710"/>
                </a:lnTo>
                <a:lnTo>
                  <a:pt x="58910" y="62750"/>
                </a:lnTo>
                <a:lnTo>
                  <a:pt x="58910" y="62770"/>
                </a:lnTo>
                <a:lnTo>
                  <a:pt x="58850" y="64340"/>
                </a:lnTo>
                <a:lnTo>
                  <a:pt x="58850" y="64350"/>
                </a:lnTo>
                <a:lnTo>
                  <a:pt x="58850" y="64370"/>
                </a:lnTo>
                <a:lnTo>
                  <a:pt x="58850" y="64560"/>
                </a:lnTo>
                <a:lnTo>
                  <a:pt x="58850" y="64570"/>
                </a:lnTo>
                <a:lnTo>
                  <a:pt x="58710" y="64670"/>
                </a:lnTo>
                <a:lnTo>
                  <a:pt x="57150" y="65040"/>
                </a:lnTo>
                <a:lnTo>
                  <a:pt x="56860" y="64920"/>
                </a:lnTo>
                <a:lnTo>
                  <a:pt x="56410" y="64760"/>
                </a:lnTo>
                <a:lnTo>
                  <a:pt x="56290" y="64720"/>
                </a:lnTo>
                <a:lnTo>
                  <a:pt x="55690" y="64510"/>
                </a:lnTo>
                <a:lnTo>
                  <a:pt x="55680" y="64500"/>
                </a:lnTo>
                <a:lnTo>
                  <a:pt x="55170" y="64780"/>
                </a:lnTo>
                <a:lnTo>
                  <a:pt x="54720" y="65020"/>
                </a:lnTo>
                <a:lnTo>
                  <a:pt x="53400" y="65810"/>
                </a:lnTo>
                <a:lnTo>
                  <a:pt x="52610" y="66290"/>
                </a:lnTo>
                <a:lnTo>
                  <a:pt x="52570" y="66290"/>
                </a:lnTo>
                <a:lnTo>
                  <a:pt x="52530" y="66290"/>
                </a:lnTo>
                <a:lnTo>
                  <a:pt x="52490" y="66360"/>
                </a:lnTo>
                <a:lnTo>
                  <a:pt x="52440" y="66430"/>
                </a:lnTo>
                <a:lnTo>
                  <a:pt x="52000" y="66390"/>
                </a:lnTo>
                <a:lnTo>
                  <a:pt x="51380" y="66420"/>
                </a:lnTo>
                <a:lnTo>
                  <a:pt x="48720" y="66400"/>
                </a:lnTo>
                <a:lnTo>
                  <a:pt x="48710" y="66400"/>
                </a:lnTo>
                <a:lnTo>
                  <a:pt x="48560" y="66400"/>
                </a:lnTo>
                <a:lnTo>
                  <a:pt x="47780" y="66820"/>
                </a:lnTo>
                <a:lnTo>
                  <a:pt x="46490" y="67560"/>
                </a:lnTo>
                <a:lnTo>
                  <a:pt x="46330" y="67750"/>
                </a:lnTo>
                <a:lnTo>
                  <a:pt x="46080" y="67750"/>
                </a:lnTo>
                <a:lnTo>
                  <a:pt x="46070" y="67750"/>
                </a:lnTo>
                <a:lnTo>
                  <a:pt x="45330" y="67780"/>
                </a:lnTo>
                <a:lnTo>
                  <a:pt x="44160" y="68780"/>
                </a:lnTo>
                <a:lnTo>
                  <a:pt x="43830" y="68940"/>
                </a:lnTo>
                <a:lnTo>
                  <a:pt x="43610" y="69160"/>
                </a:lnTo>
                <a:lnTo>
                  <a:pt x="43780" y="69570"/>
                </a:lnTo>
                <a:lnTo>
                  <a:pt x="43530" y="69530"/>
                </a:lnTo>
                <a:lnTo>
                  <a:pt x="43270" y="69390"/>
                </a:lnTo>
                <a:lnTo>
                  <a:pt x="42960" y="69410"/>
                </a:lnTo>
                <a:lnTo>
                  <a:pt x="42950" y="69410"/>
                </a:lnTo>
                <a:lnTo>
                  <a:pt x="42760" y="69250"/>
                </a:lnTo>
                <a:lnTo>
                  <a:pt x="42740" y="68990"/>
                </a:lnTo>
                <a:lnTo>
                  <a:pt x="42630" y="68760"/>
                </a:lnTo>
                <a:lnTo>
                  <a:pt x="42370" y="68600"/>
                </a:lnTo>
                <a:lnTo>
                  <a:pt x="42210" y="68340"/>
                </a:lnTo>
                <a:lnTo>
                  <a:pt x="42120" y="68000"/>
                </a:lnTo>
                <a:lnTo>
                  <a:pt x="42110" y="67550"/>
                </a:lnTo>
                <a:lnTo>
                  <a:pt x="41900" y="67470"/>
                </a:lnTo>
                <a:lnTo>
                  <a:pt x="41610" y="67160"/>
                </a:lnTo>
                <a:lnTo>
                  <a:pt x="41330" y="66870"/>
                </a:lnTo>
                <a:lnTo>
                  <a:pt x="41280" y="66690"/>
                </a:lnTo>
                <a:lnTo>
                  <a:pt x="41130" y="66160"/>
                </a:lnTo>
                <a:lnTo>
                  <a:pt x="41020" y="65890"/>
                </a:lnTo>
                <a:lnTo>
                  <a:pt x="40810" y="65710"/>
                </a:lnTo>
                <a:lnTo>
                  <a:pt x="40600" y="65620"/>
                </a:lnTo>
                <a:lnTo>
                  <a:pt x="40330" y="65410"/>
                </a:lnTo>
                <a:lnTo>
                  <a:pt x="40500" y="65030"/>
                </a:lnTo>
                <a:lnTo>
                  <a:pt x="40930" y="64640"/>
                </a:lnTo>
                <a:lnTo>
                  <a:pt x="41220" y="64420"/>
                </a:lnTo>
                <a:lnTo>
                  <a:pt x="41390" y="64120"/>
                </a:lnTo>
                <a:lnTo>
                  <a:pt x="41830" y="63500"/>
                </a:lnTo>
                <a:lnTo>
                  <a:pt x="41790" y="62280"/>
                </a:lnTo>
                <a:lnTo>
                  <a:pt x="41990" y="60960"/>
                </a:lnTo>
                <a:lnTo>
                  <a:pt x="43710" y="60410"/>
                </a:lnTo>
                <a:lnTo>
                  <a:pt x="45940" y="50530"/>
                </a:lnTo>
                <a:lnTo>
                  <a:pt x="45950" y="50530"/>
                </a:lnTo>
                <a:lnTo>
                  <a:pt x="47280" y="51400"/>
                </a:lnTo>
                <a:lnTo>
                  <a:pt x="48270" y="51620"/>
                </a:lnTo>
                <a:lnTo>
                  <a:pt x="49560" y="51640"/>
                </a:lnTo>
                <a:lnTo>
                  <a:pt x="50490" y="51400"/>
                </a:lnTo>
                <a:lnTo>
                  <a:pt x="51030" y="51070"/>
                </a:lnTo>
                <a:lnTo>
                  <a:pt x="51370" y="50840"/>
                </a:lnTo>
                <a:lnTo>
                  <a:pt x="51770" y="50470"/>
                </a:lnTo>
                <a:lnTo>
                  <a:pt x="51930" y="50330"/>
                </a:lnTo>
                <a:lnTo>
                  <a:pt x="52530" y="49430"/>
                </a:lnTo>
                <a:lnTo>
                  <a:pt x="52590" y="49340"/>
                </a:lnTo>
                <a:lnTo>
                  <a:pt x="52820" y="48720"/>
                </a:lnTo>
                <a:lnTo>
                  <a:pt x="52910" y="48230"/>
                </a:lnTo>
                <a:lnTo>
                  <a:pt x="52950" y="47890"/>
                </a:lnTo>
                <a:lnTo>
                  <a:pt x="52970" y="47700"/>
                </a:lnTo>
                <a:lnTo>
                  <a:pt x="52960" y="47540"/>
                </a:lnTo>
                <a:lnTo>
                  <a:pt x="52950" y="47200"/>
                </a:lnTo>
                <a:lnTo>
                  <a:pt x="53100" y="47170"/>
                </a:lnTo>
                <a:lnTo>
                  <a:pt x="53300" y="47130"/>
                </a:lnTo>
                <a:lnTo>
                  <a:pt x="53590" y="47320"/>
                </a:lnTo>
                <a:lnTo>
                  <a:pt x="54140" y="48320"/>
                </a:lnTo>
                <a:lnTo>
                  <a:pt x="54530" y="48690"/>
                </a:lnTo>
                <a:lnTo>
                  <a:pt x="55260" y="48760"/>
                </a:lnTo>
                <a:lnTo>
                  <a:pt x="56440" y="49050"/>
                </a:lnTo>
                <a:lnTo>
                  <a:pt x="57140" y="4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