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Barh-El-Gazel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Chad • State Map | Fully Editable Vector Shape</a:t>
            </a:r>
          </a:p>
        </p:txBody>
      </p:sp>
      <p:sp>
        <p:nvSpPr>
          <p:cNvPr id="101" name="Barh-El-Gaze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940" y="50530"/>
                </a:moveTo>
                <a:lnTo>
                  <a:pt x="43710" y="60410"/>
                </a:lnTo>
                <a:lnTo>
                  <a:pt x="41990" y="60960"/>
                </a:lnTo>
                <a:lnTo>
                  <a:pt x="41790" y="62280"/>
                </a:lnTo>
                <a:lnTo>
                  <a:pt x="41830" y="63500"/>
                </a:lnTo>
                <a:lnTo>
                  <a:pt x="41390" y="64120"/>
                </a:lnTo>
                <a:lnTo>
                  <a:pt x="41060" y="63930"/>
                </a:lnTo>
                <a:lnTo>
                  <a:pt x="40860" y="63910"/>
                </a:lnTo>
                <a:lnTo>
                  <a:pt x="40640" y="63800"/>
                </a:lnTo>
                <a:lnTo>
                  <a:pt x="40500" y="63910"/>
                </a:lnTo>
                <a:lnTo>
                  <a:pt x="39970" y="64070"/>
                </a:lnTo>
                <a:lnTo>
                  <a:pt x="39670" y="63910"/>
                </a:lnTo>
                <a:lnTo>
                  <a:pt x="39350" y="64060"/>
                </a:lnTo>
                <a:lnTo>
                  <a:pt x="39210" y="64170"/>
                </a:lnTo>
                <a:lnTo>
                  <a:pt x="38040" y="64290"/>
                </a:lnTo>
                <a:lnTo>
                  <a:pt x="37740" y="64370"/>
                </a:lnTo>
                <a:lnTo>
                  <a:pt x="37610" y="64490"/>
                </a:lnTo>
                <a:lnTo>
                  <a:pt x="37370" y="64430"/>
                </a:lnTo>
                <a:lnTo>
                  <a:pt x="37020" y="64390"/>
                </a:lnTo>
                <a:lnTo>
                  <a:pt x="36480" y="64480"/>
                </a:lnTo>
                <a:lnTo>
                  <a:pt x="36220" y="64450"/>
                </a:lnTo>
                <a:lnTo>
                  <a:pt x="36030" y="64550"/>
                </a:lnTo>
                <a:lnTo>
                  <a:pt x="35640" y="64500"/>
                </a:lnTo>
                <a:lnTo>
                  <a:pt x="35040" y="64430"/>
                </a:lnTo>
                <a:lnTo>
                  <a:pt x="35000" y="64230"/>
                </a:lnTo>
                <a:lnTo>
                  <a:pt x="34860" y="63990"/>
                </a:lnTo>
                <a:lnTo>
                  <a:pt x="34560" y="63710"/>
                </a:lnTo>
                <a:lnTo>
                  <a:pt x="34660" y="63520"/>
                </a:lnTo>
                <a:lnTo>
                  <a:pt x="34700" y="62780"/>
                </a:lnTo>
                <a:lnTo>
                  <a:pt x="34690" y="62150"/>
                </a:lnTo>
                <a:lnTo>
                  <a:pt x="34610" y="61880"/>
                </a:lnTo>
                <a:lnTo>
                  <a:pt x="34460" y="61610"/>
                </a:lnTo>
                <a:lnTo>
                  <a:pt x="34370" y="61230"/>
                </a:lnTo>
                <a:lnTo>
                  <a:pt x="34410" y="60980"/>
                </a:lnTo>
                <a:lnTo>
                  <a:pt x="34440" y="60900"/>
                </a:lnTo>
                <a:lnTo>
                  <a:pt x="34470" y="60840"/>
                </a:lnTo>
                <a:lnTo>
                  <a:pt x="34470" y="60600"/>
                </a:lnTo>
                <a:lnTo>
                  <a:pt x="34420" y="60480"/>
                </a:lnTo>
                <a:lnTo>
                  <a:pt x="34120" y="60450"/>
                </a:lnTo>
                <a:lnTo>
                  <a:pt x="33810" y="60420"/>
                </a:lnTo>
                <a:lnTo>
                  <a:pt x="33750" y="60530"/>
                </a:lnTo>
                <a:lnTo>
                  <a:pt x="33120" y="60550"/>
                </a:lnTo>
                <a:lnTo>
                  <a:pt x="32880" y="60470"/>
                </a:lnTo>
                <a:lnTo>
                  <a:pt x="32900" y="59750"/>
                </a:lnTo>
                <a:lnTo>
                  <a:pt x="32970" y="58880"/>
                </a:lnTo>
                <a:lnTo>
                  <a:pt x="33870" y="58070"/>
                </a:lnTo>
                <a:lnTo>
                  <a:pt x="34560" y="57540"/>
                </a:lnTo>
                <a:lnTo>
                  <a:pt x="34970" y="57240"/>
                </a:lnTo>
                <a:lnTo>
                  <a:pt x="35070" y="57030"/>
                </a:lnTo>
                <a:lnTo>
                  <a:pt x="35560" y="56000"/>
                </a:lnTo>
                <a:lnTo>
                  <a:pt x="36820" y="53400"/>
                </a:lnTo>
                <a:lnTo>
                  <a:pt x="41440" y="47550"/>
                </a:lnTo>
                <a:lnTo>
                  <a:pt x="45170" y="49310"/>
                </a:lnTo>
                <a:lnTo>
                  <a:pt x="45550" y="50020"/>
                </a:lnTo>
                <a:lnTo>
                  <a:pt x="45940" y="50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