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at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140" y="49210"/>
                </a:moveTo>
                <a:lnTo>
                  <a:pt x="57140" y="49670"/>
                </a:lnTo>
                <a:lnTo>
                  <a:pt x="57210" y="56070"/>
                </a:lnTo>
                <a:lnTo>
                  <a:pt x="57240" y="58600"/>
                </a:lnTo>
                <a:lnTo>
                  <a:pt x="57210" y="59300"/>
                </a:lnTo>
                <a:lnTo>
                  <a:pt x="58150" y="59890"/>
                </a:lnTo>
                <a:lnTo>
                  <a:pt x="58330" y="60000"/>
                </a:lnTo>
                <a:lnTo>
                  <a:pt x="58370" y="60020"/>
                </a:lnTo>
                <a:lnTo>
                  <a:pt x="58500" y="60400"/>
                </a:lnTo>
                <a:lnTo>
                  <a:pt x="58510" y="60440"/>
                </a:lnTo>
                <a:lnTo>
                  <a:pt x="58430" y="60840"/>
                </a:lnTo>
                <a:lnTo>
                  <a:pt x="58410" y="60900"/>
                </a:lnTo>
                <a:lnTo>
                  <a:pt x="58410" y="60930"/>
                </a:lnTo>
                <a:lnTo>
                  <a:pt x="58400" y="61020"/>
                </a:lnTo>
                <a:lnTo>
                  <a:pt x="58390" y="61020"/>
                </a:lnTo>
                <a:lnTo>
                  <a:pt x="58370" y="61140"/>
                </a:lnTo>
                <a:lnTo>
                  <a:pt x="58360" y="61230"/>
                </a:lnTo>
                <a:lnTo>
                  <a:pt x="58390" y="61320"/>
                </a:lnTo>
                <a:lnTo>
                  <a:pt x="58410" y="61390"/>
                </a:lnTo>
                <a:lnTo>
                  <a:pt x="58460" y="61470"/>
                </a:lnTo>
                <a:lnTo>
                  <a:pt x="58520" y="61570"/>
                </a:lnTo>
                <a:lnTo>
                  <a:pt x="58570" y="61630"/>
                </a:lnTo>
                <a:lnTo>
                  <a:pt x="58610" y="61690"/>
                </a:lnTo>
                <a:lnTo>
                  <a:pt x="58780" y="62070"/>
                </a:lnTo>
                <a:lnTo>
                  <a:pt x="58820" y="62160"/>
                </a:lnTo>
                <a:lnTo>
                  <a:pt x="58830" y="62180"/>
                </a:lnTo>
                <a:lnTo>
                  <a:pt x="58900" y="62320"/>
                </a:lnTo>
                <a:lnTo>
                  <a:pt x="58920" y="62710"/>
                </a:lnTo>
                <a:lnTo>
                  <a:pt x="58910" y="62750"/>
                </a:lnTo>
                <a:lnTo>
                  <a:pt x="58910" y="62770"/>
                </a:lnTo>
                <a:lnTo>
                  <a:pt x="58850" y="64340"/>
                </a:lnTo>
                <a:lnTo>
                  <a:pt x="58850" y="64350"/>
                </a:lnTo>
                <a:lnTo>
                  <a:pt x="58850" y="64370"/>
                </a:lnTo>
                <a:lnTo>
                  <a:pt x="58850" y="64560"/>
                </a:lnTo>
                <a:lnTo>
                  <a:pt x="58850" y="64570"/>
                </a:lnTo>
                <a:lnTo>
                  <a:pt x="58710" y="64670"/>
                </a:lnTo>
                <a:lnTo>
                  <a:pt x="57150" y="65040"/>
                </a:lnTo>
                <a:lnTo>
                  <a:pt x="56860" y="64920"/>
                </a:lnTo>
                <a:lnTo>
                  <a:pt x="56410" y="64760"/>
                </a:lnTo>
                <a:lnTo>
                  <a:pt x="56290" y="64720"/>
                </a:lnTo>
                <a:lnTo>
                  <a:pt x="55690" y="64510"/>
                </a:lnTo>
                <a:lnTo>
                  <a:pt x="55680" y="64500"/>
                </a:lnTo>
                <a:lnTo>
                  <a:pt x="55170" y="64780"/>
                </a:lnTo>
                <a:lnTo>
                  <a:pt x="54720" y="65020"/>
                </a:lnTo>
                <a:lnTo>
                  <a:pt x="53400" y="65810"/>
                </a:lnTo>
                <a:lnTo>
                  <a:pt x="52610" y="66290"/>
                </a:lnTo>
                <a:lnTo>
                  <a:pt x="52570" y="66290"/>
                </a:lnTo>
                <a:lnTo>
                  <a:pt x="52530" y="66290"/>
                </a:lnTo>
                <a:lnTo>
                  <a:pt x="52490" y="66360"/>
                </a:lnTo>
                <a:lnTo>
                  <a:pt x="52440" y="66430"/>
                </a:lnTo>
                <a:lnTo>
                  <a:pt x="52000" y="66390"/>
                </a:lnTo>
                <a:lnTo>
                  <a:pt x="51380" y="66420"/>
                </a:lnTo>
                <a:lnTo>
                  <a:pt x="48720" y="66400"/>
                </a:lnTo>
                <a:lnTo>
                  <a:pt x="48710" y="66400"/>
                </a:lnTo>
                <a:lnTo>
                  <a:pt x="48560" y="66400"/>
                </a:lnTo>
                <a:lnTo>
                  <a:pt x="47780" y="66820"/>
                </a:lnTo>
                <a:lnTo>
                  <a:pt x="46490" y="67560"/>
                </a:lnTo>
                <a:lnTo>
                  <a:pt x="46330" y="67750"/>
                </a:lnTo>
                <a:lnTo>
                  <a:pt x="46080" y="67750"/>
                </a:lnTo>
                <a:lnTo>
                  <a:pt x="46070" y="67750"/>
                </a:lnTo>
                <a:lnTo>
                  <a:pt x="45330" y="67780"/>
                </a:lnTo>
                <a:lnTo>
                  <a:pt x="44160" y="68780"/>
                </a:lnTo>
                <a:lnTo>
                  <a:pt x="43830" y="68940"/>
                </a:lnTo>
                <a:lnTo>
                  <a:pt x="43610" y="69160"/>
                </a:lnTo>
                <a:lnTo>
                  <a:pt x="43780" y="69570"/>
                </a:lnTo>
                <a:lnTo>
                  <a:pt x="43530" y="69530"/>
                </a:lnTo>
                <a:lnTo>
                  <a:pt x="43270" y="69390"/>
                </a:lnTo>
                <a:lnTo>
                  <a:pt x="42960" y="69410"/>
                </a:lnTo>
                <a:lnTo>
                  <a:pt x="42950" y="69410"/>
                </a:lnTo>
                <a:lnTo>
                  <a:pt x="42760" y="69250"/>
                </a:lnTo>
                <a:lnTo>
                  <a:pt x="42740" y="68990"/>
                </a:lnTo>
                <a:lnTo>
                  <a:pt x="42630" y="68760"/>
                </a:lnTo>
                <a:lnTo>
                  <a:pt x="42370" y="68600"/>
                </a:lnTo>
                <a:lnTo>
                  <a:pt x="42210" y="68340"/>
                </a:lnTo>
                <a:lnTo>
                  <a:pt x="42120" y="68000"/>
                </a:lnTo>
                <a:lnTo>
                  <a:pt x="42110" y="67550"/>
                </a:lnTo>
                <a:lnTo>
                  <a:pt x="41900" y="67470"/>
                </a:lnTo>
                <a:lnTo>
                  <a:pt x="41610" y="67160"/>
                </a:lnTo>
                <a:lnTo>
                  <a:pt x="41330" y="66870"/>
                </a:lnTo>
                <a:lnTo>
                  <a:pt x="41280" y="66690"/>
                </a:lnTo>
                <a:lnTo>
                  <a:pt x="41130" y="66160"/>
                </a:lnTo>
                <a:lnTo>
                  <a:pt x="41020" y="65890"/>
                </a:lnTo>
                <a:lnTo>
                  <a:pt x="40810" y="65710"/>
                </a:lnTo>
                <a:lnTo>
                  <a:pt x="40600" y="65620"/>
                </a:lnTo>
                <a:lnTo>
                  <a:pt x="40330" y="65410"/>
                </a:lnTo>
                <a:lnTo>
                  <a:pt x="40500" y="65030"/>
                </a:lnTo>
                <a:lnTo>
                  <a:pt x="40930" y="64640"/>
                </a:lnTo>
                <a:lnTo>
                  <a:pt x="41220" y="64420"/>
                </a:lnTo>
                <a:lnTo>
                  <a:pt x="41390" y="64120"/>
                </a:lnTo>
                <a:lnTo>
                  <a:pt x="41830" y="63500"/>
                </a:lnTo>
                <a:lnTo>
                  <a:pt x="41790" y="62280"/>
                </a:lnTo>
                <a:lnTo>
                  <a:pt x="41990" y="60960"/>
                </a:lnTo>
                <a:lnTo>
                  <a:pt x="43710" y="60410"/>
                </a:lnTo>
                <a:lnTo>
                  <a:pt x="45940" y="50530"/>
                </a:lnTo>
                <a:lnTo>
                  <a:pt x="45950" y="50530"/>
                </a:lnTo>
                <a:lnTo>
                  <a:pt x="47280" y="51400"/>
                </a:lnTo>
                <a:lnTo>
                  <a:pt x="48270" y="51620"/>
                </a:lnTo>
                <a:lnTo>
                  <a:pt x="49560" y="51640"/>
                </a:lnTo>
                <a:lnTo>
                  <a:pt x="50490" y="51400"/>
                </a:lnTo>
                <a:lnTo>
                  <a:pt x="51030" y="51070"/>
                </a:lnTo>
                <a:lnTo>
                  <a:pt x="51370" y="50840"/>
                </a:lnTo>
                <a:lnTo>
                  <a:pt x="51770" y="50470"/>
                </a:lnTo>
                <a:lnTo>
                  <a:pt x="51930" y="50330"/>
                </a:lnTo>
                <a:lnTo>
                  <a:pt x="52530" y="49430"/>
                </a:lnTo>
                <a:lnTo>
                  <a:pt x="52590" y="49340"/>
                </a:lnTo>
                <a:lnTo>
                  <a:pt x="52820" y="48720"/>
                </a:lnTo>
                <a:lnTo>
                  <a:pt x="52910" y="48230"/>
                </a:lnTo>
                <a:lnTo>
                  <a:pt x="52950" y="47890"/>
                </a:lnTo>
                <a:lnTo>
                  <a:pt x="52970" y="47700"/>
                </a:lnTo>
                <a:lnTo>
                  <a:pt x="52960" y="47540"/>
                </a:lnTo>
                <a:lnTo>
                  <a:pt x="52950" y="47200"/>
                </a:lnTo>
                <a:lnTo>
                  <a:pt x="53100" y="47170"/>
                </a:lnTo>
                <a:lnTo>
                  <a:pt x="53300" y="47130"/>
                </a:lnTo>
                <a:lnTo>
                  <a:pt x="53590" y="47320"/>
                </a:lnTo>
                <a:lnTo>
                  <a:pt x="54140" y="48320"/>
                </a:lnTo>
                <a:lnTo>
                  <a:pt x="54530" y="48690"/>
                </a:lnTo>
                <a:lnTo>
                  <a:pt x="55260" y="48760"/>
                </a:lnTo>
                <a:lnTo>
                  <a:pt x="56440" y="49050"/>
                </a:lnTo>
                <a:lnTo>
                  <a:pt x="57140" y="4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ork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140" y="49210"/>
                </a:moveTo>
                <a:lnTo>
                  <a:pt x="56440" y="49050"/>
                </a:lnTo>
                <a:lnTo>
                  <a:pt x="55260" y="48760"/>
                </a:lnTo>
                <a:lnTo>
                  <a:pt x="54530" y="48690"/>
                </a:lnTo>
                <a:lnTo>
                  <a:pt x="54140" y="48320"/>
                </a:lnTo>
                <a:lnTo>
                  <a:pt x="53590" y="47320"/>
                </a:lnTo>
                <a:lnTo>
                  <a:pt x="53300" y="47130"/>
                </a:lnTo>
                <a:lnTo>
                  <a:pt x="53100" y="47170"/>
                </a:lnTo>
                <a:lnTo>
                  <a:pt x="52950" y="47200"/>
                </a:lnTo>
                <a:lnTo>
                  <a:pt x="52960" y="47540"/>
                </a:lnTo>
                <a:lnTo>
                  <a:pt x="52970" y="47700"/>
                </a:lnTo>
                <a:lnTo>
                  <a:pt x="52950" y="47890"/>
                </a:lnTo>
                <a:lnTo>
                  <a:pt x="52910" y="48230"/>
                </a:lnTo>
                <a:lnTo>
                  <a:pt x="52820" y="48720"/>
                </a:lnTo>
                <a:lnTo>
                  <a:pt x="52590" y="49340"/>
                </a:lnTo>
                <a:lnTo>
                  <a:pt x="52530" y="49430"/>
                </a:lnTo>
                <a:lnTo>
                  <a:pt x="51930" y="50330"/>
                </a:lnTo>
                <a:lnTo>
                  <a:pt x="51770" y="50470"/>
                </a:lnTo>
                <a:lnTo>
                  <a:pt x="51370" y="50840"/>
                </a:lnTo>
                <a:lnTo>
                  <a:pt x="51030" y="51070"/>
                </a:lnTo>
                <a:lnTo>
                  <a:pt x="50490" y="51400"/>
                </a:lnTo>
                <a:lnTo>
                  <a:pt x="49560" y="51640"/>
                </a:lnTo>
                <a:lnTo>
                  <a:pt x="48270" y="51620"/>
                </a:lnTo>
                <a:lnTo>
                  <a:pt x="47280" y="51400"/>
                </a:lnTo>
                <a:lnTo>
                  <a:pt x="45950" y="50530"/>
                </a:lnTo>
                <a:lnTo>
                  <a:pt x="45940" y="50530"/>
                </a:lnTo>
                <a:lnTo>
                  <a:pt x="45550" y="50020"/>
                </a:lnTo>
                <a:lnTo>
                  <a:pt x="45170" y="49310"/>
                </a:lnTo>
                <a:lnTo>
                  <a:pt x="41440" y="47550"/>
                </a:lnTo>
                <a:lnTo>
                  <a:pt x="40700" y="47200"/>
                </a:lnTo>
                <a:lnTo>
                  <a:pt x="40690" y="47190"/>
                </a:lnTo>
                <a:lnTo>
                  <a:pt x="40650" y="47170"/>
                </a:lnTo>
                <a:lnTo>
                  <a:pt x="38840" y="46350"/>
                </a:lnTo>
                <a:lnTo>
                  <a:pt x="35590" y="44810"/>
                </a:lnTo>
                <a:lnTo>
                  <a:pt x="34690" y="44330"/>
                </a:lnTo>
                <a:lnTo>
                  <a:pt x="33740" y="43820"/>
                </a:lnTo>
                <a:lnTo>
                  <a:pt x="32770" y="43300"/>
                </a:lnTo>
                <a:lnTo>
                  <a:pt x="32380" y="43090"/>
                </a:lnTo>
                <a:lnTo>
                  <a:pt x="32080" y="42930"/>
                </a:lnTo>
                <a:lnTo>
                  <a:pt x="32350" y="42630"/>
                </a:lnTo>
                <a:lnTo>
                  <a:pt x="32360" y="42340"/>
                </a:lnTo>
                <a:lnTo>
                  <a:pt x="32440" y="42190"/>
                </a:lnTo>
                <a:lnTo>
                  <a:pt x="37890" y="31600"/>
                </a:lnTo>
                <a:lnTo>
                  <a:pt x="50210" y="31570"/>
                </a:lnTo>
                <a:lnTo>
                  <a:pt x="50880" y="32480"/>
                </a:lnTo>
                <a:lnTo>
                  <a:pt x="52440" y="32590"/>
                </a:lnTo>
                <a:lnTo>
                  <a:pt x="52480" y="32590"/>
                </a:lnTo>
                <a:lnTo>
                  <a:pt x="55190" y="35560"/>
                </a:lnTo>
                <a:lnTo>
                  <a:pt x="55820" y="36250"/>
                </a:lnTo>
                <a:lnTo>
                  <a:pt x="59700" y="36180"/>
                </a:lnTo>
                <a:lnTo>
                  <a:pt x="59870" y="36660"/>
                </a:lnTo>
                <a:lnTo>
                  <a:pt x="59420" y="42100"/>
                </a:lnTo>
                <a:lnTo>
                  <a:pt x="59090" y="43690"/>
                </a:lnTo>
                <a:lnTo>
                  <a:pt x="60020" y="46260"/>
                </a:lnTo>
                <a:lnTo>
                  <a:pt x="60970" y="48880"/>
                </a:lnTo>
                <a:lnTo>
                  <a:pt x="60360" y="49430"/>
                </a:lnTo>
                <a:lnTo>
                  <a:pt x="59890" y="49860"/>
                </a:lnTo>
                <a:lnTo>
                  <a:pt x="59810" y="49810"/>
                </a:lnTo>
                <a:lnTo>
                  <a:pt x="59610" y="49710"/>
                </a:lnTo>
                <a:lnTo>
                  <a:pt x="59110" y="49790"/>
                </a:lnTo>
                <a:lnTo>
                  <a:pt x="58650" y="49920"/>
                </a:lnTo>
                <a:lnTo>
                  <a:pt x="58270" y="49840"/>
                </a:lnTo>
                <a:lnTo>
                  <a:pt x="57430" y="49300"/>
                </a:lnTo>
                <a:lnTo>
                  <a:pt x="57140" y="49220"/>
                </a:lnTo>
                <a:lnTo>
                  <a:pt x="57140" y="4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hari-Baguirm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060" y="70320"/>
                </a:moveTo>
                <a:lnTo>
                  <a:pt x="30060" y="70310"/>
                </a:lnTo>
                <a:lnTo>
                  <a:pt x="30100" y="70310"/>
                </a:lnTo>
                <a:lnTo>
                  <a:pt x="30130" y="70300"/>
                </a:lnTo>
                <a:lnTo>
                  <a:pt x="30240" y="70270"/>
                </a:lnTo>
                <a:lnTo>
                  <a:pt x="30310" y="70240"/>
                </a:lnTo>
                <a:lnTo>
                  <a:pt x="30340" y="70210"/>
                </a:lnTo>
                <a:lnTo>
                  <a:pt x="30410" y="70140"/>
                </a:lnTo>
                <a:lnTo>
                  <a:pt x="30460" y="70080"/>
                </a:lnTo>
                <a:lnTo>
                  <a:pt x="30490" y="70060"/>
                </a:lnTo>
                <a:lnTo>
                  <a:pt x="30530" y="70000"/>
                </a:lnTo>
                <a:lnTo>
                  <a:pt x="30560" y="69850"/>
                </a:lnTo>
                <a:lnTo>
                  <a:pt x="30530" y="69700"/>
                </a:lnTo>
                <a:lnTo>
                  <a:pt x="30490" y="69610"/>
                </a:lnTo>
                <a:lnTo>
                  <a:pt x="30440" y="69530"/>
                </a:lnTo>
                <a:lnTo>
                  <a:pt x="30400" y="69490"/>
                </a:lnTo>
                <a:lnTo>
                  <a:pt x="30320" y="69400"/>
                </a:lnTo>
                <a:lnTo>
                  <a:pt x="30260" y="69350"/>
                </a:lnTo>
                <a:lnTo>
                  <a:pt x="30210" y="69310"/>
                </a:lnTo>
                <a:lnTo>
                  <a:pt x="30130" y="69240"/>
                </a:lnTo>
                <a:lnTo>
                  <a:pt x="30050" y="69170"/>
                </a:lnTo>
                <a:lnTo>
                  <a:pt x="29900" y="69090"/>
                </a:lnTo>
                <a:lnTo>
                  <a:pt x="29870" y="69090"/>
                </a:lnTo>
                <a:lnTo>
                  <a:pt x="29820" y="69060"/>
                </a:lnTo>
                <a:lnTo>
                  <a:pt x="29890" y="68990"/>
                </a:lnTo>
                <a:lnTo>
                  <a:pt x="29930" y="68990"/>
                </a:lnTo>
                <a:lnTo>
                  <a:pt x="29960" y="68990"/>
                </a:lnTo>
                <a:lnTo>
                  <a:pt x="29990" y="68990"/>
                </a:lnTo>
                <a:lnTo>
                  <a:pt x="30030" y="68980"/>
                </a:lnTo>
                <a:lnTo>
                  <a:pt x="30080" y="68970"/>
                </a:lnTo>
                <a:lnTo>
                  <a:pt x="30130" y="68960"/>
                </a:lnTo>
                <a:lnTo>
                  <a:pt x="30260" y="68930"/>
                </a:lnTo>
                <a:lnTo>
                  <a:pt x="30280" y="68930"/>
                </a:lnTo>
                <a:lnTo>
                  <a:pt x="30520" y="68890"/>
                </a:lnTo>
                <a:lnTo>
                  <a:pt x="30740" y="68830"/>
                </a:lnTo>
                <a:lnTo>
                  <a:pt x="31000" y="68730"/>
                </a:lnTo>
                <a:lnTo>
                  <a:pt x="31240" y="68600"/>
                </a:lnTo>
                <a:lnTo>
                  <a:pt x="31380" y="68490"/>
                </a:lnTo>
                <a:lnTo>
                  <a:pt x="31520" y="68380"/>
                </a:lnTo>
                <a:lnTo>
                  <a:pt x="31630" y="68240"/>
                </a:lnTo>
                <a:lnTo>
                  <a:pt x="31790" y="68470"/>
                </a:lnTo>
                <a:lnTo>
                  <a:pt x="32000" y="68690"/>
                </a:lnTo>
                <a:lnTo>
                  <a:pt x="32160" y="68850"/>
                </a:lnTo>
                <a:lnTo>
                  <a:pt x="32330" y="69020"/>
                </a:lnTo>
                <a:lnTo>
                  <a:pt x="32340" y="69030"/>
                </a:lnTo>
                <a:lnTo>
                  <a:pt x="32640" y="68780"/>
                </a:lnTo>
                <a:lnTo>
                  <a:pt x="32700" y="68740"/>
                </a:lnTo>
                <a:lnTo>
                  <a:pt x="32730" y="68720"/>
                </a:lnTo>
                <a:lnTo>
                  <a:pt x="33040" y="68540"/>
                </a:lnTo>
                <a:lnTo>
                  <a:pt x="33190" y="68460"/>
                </a:lnTo>
                <a:lnTo>
                  <a:pt x="33320" y="68380"/>
                </a:lnTo>
                <a:lnTo>
                  <a:pt x="34080" y="68410"/>
                </a:lnTo>
                <a:lnTo>
                  <a:pt x="34130" y="68410"/>
                </a:lnTo>
                <a:lnTo>
                  <a:pt x="34560" y="68410"/>
                </a:lnTo>
                <a:lnTo>
                  <a:pt x="34770" y="68400"/>
                </a:lnTo>
                <a:lnTo>
                  <a:pt x="34920" y="68400"/>
                </a:lnTo>
                <a:lnTo>
                  <a:pt x="35350" y="68470"/>
                </a:lnTo>
                <a:lnTo>
                  <a:pt x="36700" y="68290"/>
                </a:lnTo>
                <a:lnTo>
                  <a:pt x="37510" y="68570"/>
                </a:lnTo>
                <a:lnTo>
                  <a:pt x="37740" y="68620"/>
                </a:lnTo>
                <a:lnTo>
                  <a:pt x="38690" y="68990"/>
                </a:lnTo>
                <a:lnTo>
                  <a:pt x="38850" y="69170"/>
                </a:lnTo>
                <a:lnTo>
                  <a:pt x="39010" y="69530"/>
                </a:lnTo>
                <a:lnTo>
                  <a:pt x="38950" y="70030"/>
                </a:lnTo>
                <a:lnTo>
                  <a:pt x="38920" y="70300"/>
                </a:lnTo>
                <a:lnTo>
                  <a:pt x="39110" y="70650"/>
                </a:lnTo>
                <a:lnTo>
                  <a:pt x="39370" y="70810"/>
                </a:lnTo>
                <a:lnTo>
                  <a:pt x="39400" y="70980"/>
                </a:lnTo>
                <a:lnTo>
                  <a:pt x="39490" y="71260"/>
                </a:lnTo>
                <a:lnTo>
                  <a:pt x="39560" y="71800"/>
                </a:lnTo>
                <a:lnTo>
                  <a:pt x="39740" y="72080"/>
                </a:lnTo>
                <a:lnTo>
                  <a:pt x="40000" y="72040"/>
                </a:lnTo>
                <a:lnTo>
                  <a:pt x="40620" y="72130"/>
                </a:lnTo>
                <a:lnTo>
                  <a:pt x="40990" y="72350"/>
                </a:lnTo>
                <a:lnTo>
                  <a:pt x="41270" y="72690"/>
                </a:lnTo>
                <a:lnTo>
                  <a:pt x="41440" y="72770"/>
                </a:lnTo>
                <a:lnTo>
                  <a:pt x="41820" y="72960"/>
                </a:lnTo>
                <a:lnTo>
                  <a:pt x="42340" y="73220"/>
                </a:lnTo>
                <a:lnTo>
                  <a:pt x="42220" y="74100"/>
                </a:lnTo>
                <a:lnTo>
                  <a:pt x="42210" y="74150"/>
                </a:lnTo>
                <a:lnTo>
                  <a:pt x="42210" y="74190"/>
                </a:lnTo>
                <a:lnTo>
                  <a:pt x="42210" y="74210"/>
                </a:lnTo>
                <a:lnTo>
                  <a:pt x="42190" y="74430"/>
                </a:lnTo>
                <a:lnTo>
                  <a:pt x="42180" y="74560"/>
                </a:lnTo>
                <a:lnTo>
                  <a:pt x="42310" y="75430"/>
                </a:lnTo>
                <a:lnTo>
                  <a:pt x="42400" y="75690"/>
                </a:lnTo>
                <a:lnTo>
                  <a:pt x="42480" y="76210"/>
                </a:lnTo>
                <a:lnTo>
                  <a:pt x="42500" y="76990"/>
                </a:lnTo>
                <a:lnTo>
                  <a:pt x="42440" y="77680"/>
                </a:lnTo>
                <a:lnTo>
                  <a:pt x="42300" y="78220"/>
                </a:lnTo>
                <a:lnTo>
                  <a:pt x="42610" y="78420"/>
                </a:lnTo>
                <a:lnTo>
                  <a:pt x="42970" y="78510"/>
                </a:lnTo>
                <a:lnTo>
                  <a:pt x="43480" y="78900"/>
                </a:lnTo>
                <a:lnTo>
                  <a:pt x="43180" y="80450"/>
                </a:lnTo>
                <a:lnTo>
                  <a:pt x="43350" y="80520"/>
                </a:lnTo>
                <a:lnTo>
                  <a:pt x="43370" y="80530"/>
                </a:lnTo>
                <a:lnTo>
                  <a:pt x="43510" y="80680"/>
                </a:lnTo>
                <a:lnTo>
                  <a:pt x="43700" y="80870"/>
                </a:lnTo>
                <a:lnTo>
                  <a:pt x="43760" y="81250"/>
                </a:lnTo>
                <a:lnTo>
                  <a:pt x="43960" y="81540"/>
                </a:lnTo>
                <a:lnTo>
                  <a:pt x="43970" y="81580"/>
                </a:lnTo>
                <a:lnTo>
                  <a:pt x="43980" y="81990"/>
                </a:lnTo>
                <a:lnTo>
                  <a:pt x="43980" y="82040"/>
                </a:lnTo>
                <a:lnTo>
                  <a:pt x="44130" y="82140"/>
                </a:lnTo>
                <a:lnTo>
                  <a:pt x="44140" y="82150"/>
                </a:lnTo>
                <a:lnTo>
                  <a:pt x="44170" y="82180"/>
                </a:lnTo>
                <a:lnTo>
                  <a:pt x="44450" y="82470"/>
                </a:lnTo>
                <a:lnTo>
                  <a:pt x="43750" y="83200"/>
                </a:lnTo>
                <a:lnTo>
                  <a:pt x="43750" y="83210"/>
                </a:lnTo>
                <a:lnTo>
                  <a:pt x="43740" y="83220"/>
                </a:lnTo>
                <a:lnTo>
                  <a:pt x="43530" y="83010"/>
                </a:lnTo>
                <a:lnTo>
                  <a:pt x="43360" y="82840"/>
                </a:lnTo>
                <a:lnTo>
                  <a:pt x="43180" y="82710"/>
                </a:lnTo>
                <a:lnTo>
                  <a:pt x="43030" y="82600"/>
                </a:lnTo>
                <a:lnTo>
                  <a:pt x="43020" y="82590"/>
                </a:lnTo>
                <a:lnTo>
                  <a:pt x="42590" y="82370"/>
                </a:lnTo>
                <a:lnTo>
                  <a:pt x="42270" y="82360"/>
                </a:lnTo>
                <a:lnTo>
                  <a:pt x="41910" y="82290"/>
                </a:lnTo>
                <a:lnTo>
                  <a:pt x="41700" y="82200"/>
                </a:lnTo>
                <a:lnTo>
                  <a:pt x="41540" y="82120"/>
                </a:lnTo>
                <a:lnTo>
                  <a:pt x="41410" y="81850"/>
                </a:lnTo>
                <a:lnTo>
                  <a:pt x="41050" y="81790"/>
                </a:lnTo>
                <a:lnTo>
                  <a:pt x="40730" y="81710"/>
                </a:lnTo>
                <a:lnTo>
                  <a:pt x="40360" y="81690"/>
                </a:lnTo>
                <a:lnTo>
                  <a:pt x="40200" y="81710"/>
                </a:lnTo>
                <a:lnTo>
                  <a:pt x="40130" y="81560"/>
                </a:lnTo>
                <a:lnTo>
                  <a:pt x="40040" y="81510"/>
                </a:lnTo>
                <a:lnTo>
                  <a:pt x="39940" y="81460"/>
                </a:lnTo>
                <a:lnTo>
                  <a:pt x="39890" y="81440"/>
                </a:lnTo>
                <a:lnTo>
                  <a:pt x="39690" y="81390"/>
                </a:lnTo>
                <a:lnTo>
                  <a:pt x="39470" y="81330"/>
                </a:lnTo>
                <a:lnTo>
                  <a:pt x="39290" y="81350"/>
                </a:lnTo>
                <a:lnTo>
                  <a:pt x="39280" y="81320"/>
                </a:lnTo>
                <a:lnTo>
                  <a:pt x="39250" y="81230"/>
                </a:lnTo>
                <a:lnTo>
                  <a:pt x="39190" y="81220"/>
                </a:lnTo>
                <a:lnTo>
                  <a:pt x="39120" y="81210"/>
                </a:lnTo>
                <a:lnTo>
                  <a:pt x="39080" y="81110"/>
                </a:lnTo>
                <a:lnTo>
                  <a:pt x="38950" y="81040"/>
                </a:lnTo>
                <a:lnTo>
                  <a:pt x="38860" y="81030"/>
                </a:lnTo>
                <a:lnTo>
                  <a:pt x="38830" y="81030"/>
                </a:lnTo>
                <a:lnTo>
                  <a:pt x="38790" y="81030"/>
                </a:lnTo>
                <a:lnTo>
                  <a:pt x="38740" y="81020"/>
                </a:lnTo>
                <a:lnTo>
                  <a:pt x="38670" y="81010"/>
                </a:lnTo>
                <a:lnTo>
                  <a:pt x="38580" y="80880"/>
                </a:lnTo>
                <a:lnTo>
                  <a:pt x="38590" y="80750"/>
                </a:lnTo>
                <a:lnTo>
                  <a:pt x="38540" y="80660"/>
                </a:lnTo>
                <a:lnTo>
                  <a:pt x="38470" y="80590"/>
                </a:lnTo>
                <a:lnTo>
                  <a:pt x="38430" y="80450"/>
                </a:lnTo>
                <a:lnTo>
                  <a:pt x="38430" y="80390"/>
                </a:lnTo>
                <a:lnTo>
                  <a:pt x="38420" y="80330"/>
                </a:lnTo>
                <a:lnTo>
                  <a:pt x="38440" y="80220"/>
                </a:lnTo>
                <a:lnTo>
                  <a:pt x="38450" y="80100"/>
                </a:lnTo>
                <a:lnTo>
                  <a:pt x="38340" y="80090"/>
                </a:lnTo>
                <a:lnTo>
                  <a:pt x="38240" y="79930"/>
                </a:lnTo>
                <a:lnTo>
                  <a:pt x="37690" y="80290"/>
                </a:lnTo>
                <a:lnTo>
                  <a:pt x="36310" y="80280"/>
                </a:lnTo>
                <a:lnTo>
                  <a:pt x="36120" y="80240"/>
                </a:lnTo>
                <a:lnTo>
                  <a:pt x="36070" y="80140"/>
                </a:lnTo>
                <a:lnTo>
                  <a:pt x="36000" y="79930"/>
                </a:lnTo>
                <a:lnTo>
                  <a:pt x="35880" y="79840"/>
                </a:lnTo>
                <a:lnTo>
                  <a:pt x="35750" y="79660"/>
                </a:lnTo>
                <a:lnTo>
                  <a:pt x="35720" y="79280"/>
                </a:lnTo>
                <a:lnTo>
                  <a:pt x="35710" y="78820"/>
                </a:lnTo>
                <a:lnTo>
                  <a:pt x="35860" y="77480"/>
                </a:lnTo>
                <a:lnTo>
                  <a:pt x="35810" y="77290"/>
                </a:lnTo>
                <a:lnTo>
                  <a:pt x="35730" y="77200"/>
                </a:lnTo>
                <a:lnTo>
                  <a:pt x="35690" y="77140"/>
                </a:lnTo>
                <a:lnTo>
                  <a:pt x="35310" y="77230"/>
                </a:lnTo>
                <a:lnTo>
                  <a:pt x="35030" y="77080"/>
                </a:lnTo>
                <a:lnTo>
                  <a:pt x="34680" y="77080"/>
                </a:lnTo>
                <a:lnTo>
                  <a:pt x="34540" y="77080"/>
                </a:lnTo>
                <a:lnTo>
                  <a:pt x="34350" y="77020"/>
                </a:lnTo>
                <a:lnTo>
                  <a:pt x="34180" y="76990"/>
                </a:lnTo>
                <a:lnTo>
                  <a:pt x="33660" y="76820"/>
                </a:lnTo>
                <a:lnTo>
                  <a:pt x="33430" y="76620"/>
                </a:lnTo>
                <a:lnTo>
                  <a:pt x="33410" y="76610"/>
                </a:lnTo>
                <a:lnTo>
                  <a:pt x="33390" y="76580"/>
                </a:lnTo>
                <a:lnTo>
                  <a:pt x="33330" y="76550"/>
                </a:lnTo>
                <a:lnTo>
                  <a:pt x="33260" y="76520"/>
                </a:lnTo>
                <a:lnTo>
                  <a:pt x="33250" y="76510"/>
                </a:lnTo>
                <a:lnTo>
                  <a:pt x="33130" y="76410"/>
                </a:lnTo>
                <a:lnTo>
                  <a:pt x="32940" y="76390"/>
                </a:lnTo>
                <a:lnTo>
                  <a:pt x="32560" y="76180"/>
                </a:lnTo>
                <a:lnTo>
                  <a:pt x="32530" y="76050"/>
                </a:lnTo>
                <a:lnTo>
                  <a:pt x="32500" y="75990"/>
                </a:lnTo>
                <a:lnTo>
                  <a:pt x="32350" y="75810"/>
                </a:lnTo>
                <a:lnTo>
                  <a:pt x="32180" y="75730"/>
                </a:lnTo>
                <a:lnTo>
                  <a:pt x="31980" y="75510"/>
                </a:lnTo>
                <a:lnTo>
                  <a:pt x="31890" y="75210"/>
                </a:lnTo>
                <a:lnTo>
                  <a:pt x="31820" y="74840"/>
                </a:lnTo>
                <a:lnTo>
                  <a:pt x="31760" y="74670"/>
                </a:lnTo>
                <a:lnTo>
                  <a:pt x="30850" y="74680"/>
                </a:lnTo>
                <a:lnTo>
                  <a:pt x="30030" y="75170"/>
                </a:lnTo>
                <a:lnTo>
                  <a:pt x="29770" y="75330"/>
                </a:lnTo>
                <a:lnTo>
                  <a:pt x="29790" y="75280"/>
                </a:lnTo>
                <a:lnTo>
                  <a:pt x="29790" y="75270"/>
                </a:lnTo>
                <a:lnTo>
                  <a:pt x="29800" y="75260"/>
                </a:lnTo>
                <a:lnTo>
                  <a:pt x="29800" y="75230"/>
                </a:lnTo>
                <a:lnTo>
                  <a:pt x="29800" y="75220"/>
                </a:lnTo>
                <a:lnTo>
                  <a:pt x="29790" y="75170"/>
                </a:lnTo>
                <a:lnTo>
                  <a:pt x="29780" y="75120"/>
                </a:lnTo>
                <a:lnTo>
                  <a:pt x="29760" y="75120"/>
                </a:lnTo>
                <a:lnTo>
                  <a:pt x="29730" y="75120"/>
                </a:lnTo>
                <a:lnTo>
                  <a:pt x="29730" y="75110"/>
                </a:lnTo>
                <a:lnTo>
                  <a:pt x="29720" y="75100"/>
                </a:lnTo>
                <a:lnTo>
                  <a:pt x="29730" y="75080"/>
                </a:lnTo>
                <a:lnTo>
                  <a:pt x="29790" y="75020"/>
                </a:lnTo>
                <a:lnTo>
                  <a:pt x="29790" y="75010"/>
                </a:lnTo>
                <a:lnTo>
                  <a:pt x="29780" y="74980"/>
                </a:lnTo>
                <a:lnTo>
                  <a:pt x="29780" y="74950"/>
                </a:lnTo>
                <a:lnTo>
                  <a:pt x="29770" y="74940"/>
                </a:lnTo>
                <a:lnTo>
                  <a:pt x="29800" y="74920"/>
                </a:lnTo>
                <a:lnTo>
                  <a:pt x="29800" y="74900"/>
                </a:lnTo>
                <a:lnTo>
                  <a:pt x="29800" y="74890"/>
                </a:lnTo>
                <a:lnTo>
                  <a:pt x="29780" y="74870"/>
                </a:lnTo>
                <a:lnTo>
                  <a:pt x="29780" y="74860"/>
                </a:lnTo>
                <a:lnTo>
                  <a:pt x="29770" y="74850"/>
                </a:lnTo>
                <a:lnTo>
                  <a:pt x="29780" y="74820"/>
                </a:lnTo>
                <a:lnTo>
                  <a:pt x="29770" y="74790"/>
                </a:lnTo>
                <a:lnTo>
                  <a:pt x="29750" y="74770"/>
                </a:lnTo>
                <a:lnTo>
                  <a:pt x="29740" y="74750"/>
                </a:lnTo>
                <a:lnTo>
                  <a:pt x="29760" y="74720"/>
                </a:lnTo>
                <a:lnTo>
                  <a:pt x="29760" y="74710"/>
                </a:lnTo>
                <a:lnTo>
                  <a:pt x="29780" y="74690"/>
                </a:lnTo>
                <a:lnTo>
                  <a:pt x="29780" y="74680"/>
                </a:lnTo>
                <a:lnTo>
                  <a:pt x="29780" y="74670"/>
                </a:lnTo>
                <a:lnTo>
                  <a:pt x="29770" y="74650"/>
                </a:lnTo>
                <a:lnTo>
                  <a:pt x="29740" y="74630"/>
                </a:lnTo>
                <a:lnTo>
                  <a:pt x="29730" y="74620"/>
                </a:lnTo>
                <a:lnTo>
                  <a:pt x="29740" y="74620"/>
                </a:lnTo>
                <a:lnTo>
                  <a:pt x="29750" y="74600"/>
                </a:lnTo>
                <a:lnTo>
                  <a:pt x="29810" y="74570"/>
                </a:lnTo>
                <a:lnTo>
                  <a:pt x="29820" y="74560"/>
                </a:lnTo>
                <a:lnTo>
                  <a:pt x="29810" y="74550"/>
                </a:lnTo>
                <a:lnTo>
                  <a:pt x="29810" y="74540"/>
                </a:lnTo>
                <a:lnTo>
                  <a:pt x="29770" y="74500"/>
                </a:lnTo>
                <a:lnTo>
                  <a:pt x="29760" y="74500"/>
                </a:lnTo>
                <a:lnTo>
                  <a:pt x="29760" y="74490"/>
                </a:lnTo>
                <a:lnTo>
                  <a:pt x="29750" y="74480"/>
                </a:lnTo>
                <a:lnTo>
                  <a:pt x="29750" y="74470"/>
                </a:lnTo>
                <a:lnTo>
                  <a:pt x="29750" y="74460"/>
                </a:lnTo>
                <a:lnTo>
                  <a:pt x="29760" y="74390"/>
                </a:lnTo>
                <a:lnTo>
                  <a:pt x="29770" y="74350"/>
                </a:lnTo>
                <a:lnTo>
                  <a:pt x="29760" y="74340"/>
                </a:lnTo>
                <a:lnTo>
                  <a:pt x="29760" y="74330"/>
                </a:lnTo>
                <a:lnTo>
                  <a:pt x="29730" y="74300"/>
                </a:lnTo>
                <a:lnTo>
                  <a:pt x="29730" y="74270"/>
                </a:lnTo>
                <a:lnTo>
                  <a:pt x="29740" y="74260"/>
                </a:lnTo>
                <a:lnTo>
                  <a:pt x="29750" y="74260"/>
                </a:lnTo>
                <a:lnTo>
                  <a:pt x="29780" y="74250"/>
                </a:lnTo>
                <a:lnTo>
                  <a:pt x="29790" y="74230"/>
                </a:lnTo>
                <a:lnTo>
                  <a:pt x="29790" y="74220"/>
                </a:lnTo>
                <a:lnTo>
                  <a:pt x="29760" y="74170"/>
                </a:lnTo>
                <a:lnTo>
                  <a:pt x="29770" y="74160"/>
                </a:lnTo>
                <a:lnTo>
                  <a:pt x="29780" y="74150"/>
                </a:lnTo>
                <a:lnTo>
                  <a:pt x="29800" y="74140"/>
                </a:lnTo>
                <a:lnTo>
                  <a:pt x="29850" y="74120"/>
                </a:lnTo>
                <a:lnTo>
                  <a:pt x="29870" y="74100"/>
                </a:lnTo>
                <a:lnTo>
                  <a:pt x="29870" y="74080"/>
                </a:lnTo>
                <a:lnTo>
                  <a:pt x="29850" y="74030"/>
                </a:lnTo>
                <a:lnTo>
                  <a:pt x="29860" y="74000"/>
                </a:lnTo>
                <a:lnTo>
                  <a:pt x="29860" y="73990"/>
                </a:lnTo>
                <a:lnTo>
                  <a:pt x="29870" y="73940"/>
                </a:lnTo>
                <a:lnTo>
                  <a:pt x="29880" y="73900"/>
                </a:lnTo>
                <a:lnTo>
                  <a:pt x="29880" y="73890"/>
                </a:lnTo>
                <a:lnTo>
                  <a:pt x="29890" y="73880"/>
                </a:lnTo>
                <a:lnTo>
                  <a:pt x="29910" y="73860"/>
                </a:lnTo>
                <a:lnTo>
                  <a:pt x="29960" y="73820"/>
                </a:lnTo>
                <a:lnTo>
                  <a:pt x="29960" y="73810"/>
                </a:lnTo>
                <a:lnTo>
                  <a:pt x="29970" y="73800"/>
                </a:lnTo>
                <a:lnTo>
                  <a:pt x="29960" y="73760"/>
                </a:lnTo>
                <a:lnTo>
                  <a:pt x="29950" y="73750"/>
                </a:lnTo>
                <a:lnTo>
                  <a:pt x="29950" y="73740"/>
                </a:lnTo>
                <a:lnTo>
                  <a:pt x="29920" y="73670"/>
                </a:lnTo>
                <a:lnTo>
                  <a:pt x="29910" y="73640"/>
                </a:lnTo>
                <a:lnTo>
                  <a:pt x="29900" y="73640"/>
                </a:lnTo>
                <a:lnTo>
                  <a:pt x="29900" y="73630"/>
                </a:lnTo>
                <a:lnTo>
                  <a:pt x="29900" y="73620"/>
                </a:lnTo>
                <a:lnTo>
                  <a:pt x="29910" y="73560"/>
                </a:lnTo>
                <a:lnTo>
                  <a:pt x="29920" y="73560"/>
                </a:lnTo>
                <a:lnTo>
                  <a:pt x="29940" y="73530"/>
                </a:lnTo>
                <a:lnTo>
                  <a:pt x="29970" y="73490"/>
                </a:lnTo>
                <a:lnTo>
                  <a:pt x="29980" y="73450"/>
                </a:lnTo>
                <a:lnTo>
                  <a:pt x="30010" y="73430"/>
                </a:lnTo>
                <a:lnTo>
                  <a:pt x="30010" y="73420"/>
                </a:lnTo>
                <a:lnTo>
                  <a:pt x="30000" y="73400"/>
                </a:lnTo>
                <a:lnTo>
                  <a:pt x="29990" y="73380"/>
                </a:lnTo>
                <a:lnTo>
                  <a:pt x="30030" y="73350"/>
                </a:lnTo>
                <a:lnTo>
                  <a:pt x="30040" y="73350"/>
                </a:lnTo>
                <a:lnTo>
                  <a:pt x="30050" y="73330"/>
                </a:lnTo>
                <a:lnTo>
                  <a:pt x="30050" y="73310"/>
                </a:lnTo>
                <a:lnTo>
                  <a:pt x="30060" y="73280"/>
                </a:lnTo>
                <a:lnTo>
                  <a:pt x="30070" y="73260"/>
                </a:lnTo>
                <a:lnTo>
                  <a:pt x="30080" y="73250"/>
                </a:lnTo>
                <a:lnTo>
                  <a:pt x="30100" y="73250"/>
                </a:lnTo>
                <a:lnTo>
                  <a:pt x="30130" y="73230"/>
                </a:lnTo>
                <a:lnTo>
                  <a:pt x="30130" y="73210"/>
                </a:lnTo>
                <a:lnTo>
                  <a:pt x="30120" y="73200"/>
                </a:lnTo>
                <a:lnTo>
                  <a:pt x="30120" y="73190"/>
                </a:lnTo>
                <a:lnTo>
                  <a:pt x="30120" y="73170"/>
                </a:lnTo>
                <a:lnTo>
                  <a:pt x="30130" y="73160"/>
                </a:lnTo>
                <a:lnTo>
                  <a:pt x="30150" y="73150"/>
                </a:lnTo>
                <a:lnTo>
                  <a:pt x="30160" y="73150"/>
                </a:lnTo>
                <a:lnTo>
                  <a:pt x="30160" y="73140"/>
                </a:lnTo>
                <a:lnTo>
                  <a:pt x="30170" y="73120"/>
                </a:lnTo>
                <a:lnTo>
                  <a:pt x="30170" y="73100"/>
                </a:lnTo>
                <a:lnTo>
                  <a:pt x="30170" y="73090"/>
                </a:lnTo>
                <a:lnTo>
                  <a:pt x="30190" y="73080"/>
                </a:lnTo>
                <a:lnTo>
                  <a:pt x="30220" y="73070"/>
                </a:lnTo>
                <a:lnTo>
                  <a:pt x="30250" y="73050"/>
                </a:lnTo>
                <a:lnTo>
                  <a:pt x="30290" y="73030"/>
                </a:lnTo>
                <a:lnTo>
                  <a:pt x="30300" y="73020"/>
                </a:lnTo>
                <a:lnTo>
                  <a:pt x="30310" y="73010"/>
                </a:lnTo>
                <a:lnTo>
                  <a:pt x="30310" y="72980"/>
                </a:lnTo>
                <a:lnTo>
                  <a:pt x="30310" y="72970"/>
                </a:lnTo>
                <a:lnTo>
                  <a:pt x="30330" y="72920"/>
                </a:lnTo>
                <a:lnTo>
                  <a:pt x="30340" y="72910"/>
                </a:lnTo>
                <a:lnTo>
                  <a:pt x="30350" y="72880"/>
                </a:lnTo>
                <a:lnTo>
                  <a:pt x="30360" y="72870"/>
                </a:lnTo>
                <a:lnTo>
                  <a:pt x="30360" y="72860"/>
                </a:lnTo>
                <a:lnTo>
                  <a:pt x="30370" y="72850"/>
                </a:lnTo>
                <a:lnTo>
                  <a:pt x="30360" y="72810"/>
                </a:lnTo>
                <a:lnTo>
                  <a:pt x="30360" y="72780"/>
                </a:lnTo>
                <a:lnTo>
                  <a:pt x="30360" y="72760"/>
                </a:lnTo>
                <a:lnTo>
                  <a:pt x="30360" y="72740"/>
                </a:lnTo>
                <a:lnTo>
                  <a:pt x="30330" y="72700"/>
                </a:lnTo>
                <a:lnTo>
                  <a:pt x="30290" y="72670"/>
                </a:lnTo>
                <a:lnTo>
                  <a:pt x="30210" y="72640"/>
                </a:lnTo>
                <a:lnTo>
                  <a:pt x="30160" y="72620"/>
                </a:lnTo>
                <a:lnTo>
                  <a:pt x="30150" y="72620"/>
                </a:lnTo>
                <a:lnTo>
                  <a:pt x="30150" y="72610"/>
                </a:lnTo>
                <a:lnTo>
                  <a:pt x="30140" y="72600"/>
                </a:lnTo>
                <a:lnTo>
                  <a:pt x="30120" y="72570"/>
                </a:lnTo>
                <a:lnTo>
                  <a:pt x="30130" y="72550"/>
                </a:lnTo>
                <a:lnTo>
                  <a:pt x="30140" y="72540"/>
                </a:lnTo>
                <a:lnTo>
                  <a:pt x="30150" y="72520"/>
                </a:lnTo>
                <a:lnTo>
                  <a:pt x="30150" y="72490"/>
                </a:lnTo>
                <a:lnTo>
                  <a:pt x="30150" y="72450"/>
                </a:lnTo>
                <a:lnTo>
                  <a:pt x="30140" y="72430"/>
                </a:lnTo>
                <a:lnTo>
                  <a:pt x="30130" y="72430"/>
                </a:lnTo>
                <a:lnTo>
                  <a:pt x="30090" y="72410"/>
                </a:lnTo>
                <a:lnTo>
                  <a:pt x="30090" y="72400"/>
                </a:lnTo>
                <a:lnTo>
                  <a:pt x="30080" y="72390"/>
                </a:lnTo>
                <a:lnTo>
                  <a:pt x="30070" y="72350"/>
                </a:lnTo>
                <a:lnTo>
                  <a:pt x="30070" y="72340"/>
                </a:lnTo>
                <a:lnTo>
                  <a:pt x="30040" y="72300"/>
                </a:lnTo>
                <a:lnTo>
                  <a:pt x="30030" y="72290"/>
                </a:lnTo>
                <a:lnTo>
                  <a:pt x="30020" y="72260"/>
                </a:lnTo>
                <a:lnTo>
                  <a:pt x="30030" y="72250"/>
                </a:lnTo>
                <a:lnTo>
                  <a:pt x="30040" y="72230"/>
                </a:lnTo>
                <a:lnTo>
                  <a:pt x="30050" y="72190"/>
                </a:lnTo>
                <a:lnTo>
                  <a:pt x="30060" y="72180"/>
                </a:lnTo>
                <a:lnTo>
                  <a:pt x="30050" y="72180"/>
                </a:lnTo>
                <a:lnTo>
                  <a:pt x="30050" y="72170"/>
                </a:lnTo>
                <a:lnTo>
                  <a:pt x="30020" y="72150"/>
                </a:lnTo>
                <a:lnTo>
                  <a:pt x="30010" y="72140"/>
                </a:lnTo>
                <a:lnTo>
                  <a:pt x="30010" y="72130"/>
                </a:lnTo>
                <a:lnTo>
                  <a:pt x="30010" y="72110"/>
                </a:lnTo>
                <a:lnTo>
                  <a:pt x="30010" y="72100"/>
                </a:lnTo>
                <a:lnTo>
                  <a:pt x="30010" y="72080"/>
                </a:lnTo>
                <a:lnTo>
                  <a:pt x="30010" y="72050"/>
                </a:lnTo>
                <a:lnTo>
                  <a:pt x="30010" y="72040"/>
                </a:lnTo>
                <a:lnTo>
                  <a:pt x="30030" y="72030"/>
                </a:lnTo>
                <a:lnTo>
                  <a:pt x="30010" y="72010"/>
                </a:lnTo>
                <a:lnTo>
                  <a:pt x="29990" y="71980"/>
                </a:lnTo>
                <a:lnTo>
                  <a:pt x="29980" y="71980"/>
                </a:lnTo>
                <a:lnTo>
                  <a:pt x="29970" y="71980"/>
                </a:lnTo>
                <a:lnTo>
                  <a:pt x="29960" y="71960"/>
                </a:lnTo>
                <a:lnTo>
                  <a:pt x="29960" y="71940"/>
                </a:lnTo>
                <a:lnTo>
                  <a:pt x="29960" y="71930"/>
                </a:lnTo>
                <a:lnTo>
                  <a:pt x="29960" y="71920"/>
                </a:lnTo>
                <a:lnTo>
                  <a:pt x="29950" y="71920"/>
                </a:lnTo>
                <a:lnTo>
                  <a:pt x="29950" y="71900"/>
                </a:lnTo>
                <a:lnTo>
                  <a:pt x="29950" y="71890"/>
                </a:lnTo>
                <a:lnTo>
                  <a:pt x="29950" y="71860"/>
                </a:lnTo>
                <a:lnTo>
                  <a:pt x="29950" y="71850"/>
                </a:lnTo>
                <a:lnTo>
                  <a:pt x="29970" y="71800"/>
                </a:lnTo>
                <a:lnTo>
                  <a:pt x="29990" y="71780"/>
                </a:lnTo>
                <a:lnTo>
                  <a:pt x="30000" y="71770"/>
                </a:lnTo>
                <a:lnTo>
                  <a:pt x="30020" y="71770"/>
                </a:lnTo>
                <a:lnTo>
                  <a:pt x="30030" y="71770"/>
                </a:lnTo>
                <a:lnTo>
                  <a:pt x="30050" y="71770"/>
                </a:lnTo>
                <a:lnTo>
                  <a:pt x="30080" y="71790"/>
                </a:lnTo>
                <a:lnTo>
                  <a:pt x="30090" y="71790"/>
                </a:lnTo>
                <a:lnTo>
                  <a:pt x="30100" y="71790"/>
                </a:lnTo>
                <a:lnTo>
                  <a:pt x="30110" y="71800"/>
                </a:lnTo>
                <a:lnTo>
                  <a:pt x="30120" y="71800"/>
                </a:lnTo>
                <a:lnTo>
                  <a:pt x="30130" y="71800"/>
                </a:lnTo>
                <a:lnTo>
                  <a:pt x="30150" y="71780"/>
                </a:lnTo>
                <a:lnTo>
                  <a:pt x="30150" y="71770"/>
                </a:lnTo>
                <a:lnTo>
                  <a:pt x="30150" y="71760"/>
                </a:lnTo>
                <a:lnTo>
                  <a:pt x="30130" y="71680"/>
                </a:lnTo>
                <a:lnTo>
                  <a:pt x="30120" y="71680"/>
                </a:lnTo>
                <a:lnTo>
                  <a:pt x="30110" y="71670"/>
                </a:lnTo>
                <a:lnTo>
                  <a:pt x="30080" y="71660"/>
                </a:lnTo>
                <a:lnTo>
                  <a:pt x="30060" y="71650"/>
                </a:lnTo>
                <a:lnTo>
                  <a:pt x="30040" y="71630"/>
                </a:lnTo>
                <a:lnTo>
                  <a:pt x="30030" y="71630"/>
                </a:lnTo>
                <a:lnTo>
                  <a:pt x="30030" y="71620"/>
                </a:lnTo>
                <a:lnTo>
                  <a:pt x="30030" y="71610"/>
                </a:lnTo>
                <a:lnTo>
                  <a:pt x="30030" y="71600"/>
                </a:lnTo>
                <a:lnTo>
                  <a:pt x="30030" y="71590"/>
                </a:lnTo>
                <a:lnTo>
                  <a:pt x="30040" y="71580"/>
                </a:lnTo>
                <a:lnTo>
                  <a:pt x="30040" y="71570"/>
                </a:lnTo>
                <a:lnTo>
                  <a:pt x="30070" y="71550"/>
                </a:lnTo>
                <a:lnTo>
                  <a:pt x="30080" y="71540"/>
                </a:lnTo>
                <a:lnTo>
                  <a:pt x="30100" y="71530"/>
                </a:lnTo>
                <a:lnTo>
                  <a:pt x="30140" y="71530"/>
                </a:lnTo>
                <a:lnTo>
                  <a:pt x="30150" y="71530"/>
                </a:lnTo>
                <a:lnTo>
                  <a:pt x="30160" y="71530"/>
                </a:lnTo>
                <a:lnTo>
                  <a:pt x="30170" y="71520"/>
                </a:lnTo>
                <a:lnTo>
                  <a:pt x="30180" y="71520"/>
                </a:lnTo>
                <a:lnTo>
                  <a:pt x="30190" y="71510"/>
                </a:lnTo>
                <a:lnTo>
                  <a:pt x="30200" y="71510"/>
                </a:lnTo>
                <a:lnTo>
                  <a:pt x="30220" y="71490"/>
                </a:lnTo>
                <a:lnTo>
                  <a:pt x="30230" y="71470"/>
                </a:lnTo>
                <a:lnTo>
                  <a:pt x="30230" y="71450"/>
                </a:lnTo>
                <a:lnTo>
                  <a:pt x="30230" y="71440"/>
                </a:lnTo>
                <a:lnTo>
                  <a:pt x="30240" y="71430"/>
                </a:lnTo>
                <a:lnTo>
                  <a:pt x="30230" y="71420"/>
                </a:lnTo>
                <a:lnTo>
                  <a:pt x="30220" y="71400"/>
                </a:lnTo>
                <a:lnTo>
                  <a:pt x="30180" y="71370"/>
                </a:lnTo>
                <a:lnTo>
                  <a:pt x="30170" y="71360"/>
                </a:lnTo>
                <a:lnTo>
                  <a:pt x="30130" y="71320"/>
                </a:lnTo>
                <a:lnTo>
                  <a:pt x="30120" y="71290"/>
                </a:lnTo>
                <a:lnTo>
                  <a:pt x="30110" y="71260"/>
                </a:lnTo>
                <a:lnTo>
                  <a:pt x="30110" y="71210"/>
                </a:lnTo>
                <a:lnTo>
                  <a:pt x="30110" y="71170"/>
                </a:lnTo>
                <a:lnTo>
                  <a:pt x="30110" y="71160"/>
                </a:lnTo>
                <a:lnTo>
                  <a:pt x="30110" y="71150"/>
                </a:lnTo>
                <a:lnTo>
                  <a:pt x="30110" y="71140"/>
                </a:lnTo>
                <a:lnTo>
                  <a:pt x="30110" y="71130"/>
                </a:lnTo>
                <a:lnTo>
                  <a:pt x="30100" y="71120"/>
                </a:lnTo>
                <a:lnTo>
                  <a:pt x="30090" y="71120"/>
                </a:lnTo>
                <a:lnTo>
                  <a:pt x="30070" y="71110"/>
                </a:lnTo>
                <a:lnTo>
                  <a:pt x="30070" y="71100"/>
                </a:lnTo>
                <a:lnTo>
                  <a:pt x="30030" y="71070"/>
                </a:lnTo>
                <a:lnTo>
                  <a:pt x="30010" y="71050"/>
                </a:lnTo>
                <a:lnTo>
                  <a:pt x="30000" y="71060"/>
                </a:lnTo>
                <a:lnTo>
                  <a:pt x="30010" y="71100"/>
                </a:lnTo>
                <a:lnTo>
                  <a:pt x="30000" y="71120"/>
                </a:lnTo>
                <a:lnTo>
                  <a:pt x="30000" y="71130"/>
                </a:lnTo>
                <a:lnTo>
                  <a:pt x="30000" y="71140"/>
                </a:lnTo>
                <a:lnTo>
                  <a:pt x="29990" y="71150"/>
                </a:lnTo>
                <a:lnTo>
                  <a:pt x="29970" y="71160"/>
                </a:lnTo>
                <a:lnTo>
                  <a:pt x="29960" y="71160"/>
                </a:lnTo>
                <a:lnTo>
                  <a:pt x="29930" y="71150"/>
                </a:lnTo>
                <a:lnTo>
                  <a:pt x="29920" y="71140"/>
                </a:lnTo>
                <a:lnTo>
                  <a:pt x="29910" y="71120"/>
                </a:lnTo>
                <a:lnTo>
                  <a:pt x="29890" y="71110"/>
                </a:lnTo>
                <a:lnTo>
                  <a:pt x="29890" y="71100"/>
                </a:lnTo>
                <a:lnTo>
                  <a:pt x="29870" y="71060"/>
                </a:lnTo>
                <a:lnTo>
                  <a:pt x="29870" y="71050"/>
                </a:lnTo>
                <a:lnTo>
                  <a:pt x="29860" y="70980"/>
                </a:lnTo>
                <a:lnTo>
                  <a:pt x="29860" y="70970"/>
                </a:lnTo>
                <a:lnTo>
                  <a:pt x="29860" y="70940"/>
                </a:lnTo>
                <a:lnTo>
                  <a:pt x="29850" y="70920"/>
                </a:lnTo>
                <a:lnTo>
                  <a:pt x="29830" y="70880"/>
                </a:lnTo>
                <a:lnTo>
                  <a:pt x="29820" y="70850"/>
                </a:lnTo>
                <a:lnTo>
                  <a:pt x="29820" y="70840"/>
                </a:lnTo>
                <a:lnTo>
                  <a:pt x="29820" y="70830"/>
                </a:lnTo>
                <a:lnTo>
                  <a:pt x="29820" y="70810"/>
                </a:lnTo>
                <a:lnTo>
                  <a:pt x="29830" y="70780"/>
                </a:lnTo>
                <a:lnTo>
                  <a:pt x="29840" y="70770"/>
                </a:lnTo>
                <a:lnTo>
                  <a:pt x="29850" y="70760"/>
                </a:lnTo>
                <a:lnTo>
                  <a:pt x="29860" y="70750"/>
                </a:lnTo>
                <a:lnTo>
                  <a:pt x="29870" y="70740"/>
                </a:lnTo>
                <a:lnTo>
                  <a:pt x="29890" y="70740"/>
                </a:lnTo>
                <a:lnTo>
                  <a:pt x="29900" y="70730"/>
                </a:lnTo>
                <a:lnTo>
                  <a:pt x="29910" y="70720"/>
                </a:lnTo>
                <a:lnTo>
                  <a:pt x="29920" y="70710"/>
                </a:lnTo>
                <a:lnTo>
                  <a:pt x="29940" y="70680"/>
                </a:lnTo>
                <a:lnTo>
                  <a:pt x="29940" y="70640"/>
                </a:lnTo>
                <a:lnTo>
                  <a:pt x="29930" y="70590"/>
                </a:lnTo>
                <a:lnTo>
                  <a:pt x="29880" y="70490"/>
                </a:lnTo>
                <a:lnTo>
                  <a:pt x="29880" y="70480"/>
                </a:lnTo>
                <a:lnTo>
                  <a:pt x="29870" y="70460"/>
                </a:lnTo>
                <a:lnTo>
                  <a:pt x="29880" y="70440"/>
                </a:lnTo>
                <a:lnTo>
                  <a:pt x="29890" y="70430"/>
                </a:lnTo>
                <a:lnTo>
                  <a:pt x="29900" y="70430"/>
                </a:lnTo>
                <a:lnTo>
                  <a:pt x="29930" y="70420"/>
                </a:lnTo>
                <a:lnTo>
                  <a:pt x="29970" y="70440"/>
                </a:lnTo>
                <a:lnTo>
                  <a:pt x="30010" y="70440"/>
                </a:lnTo>
                <a:lnTo>
                  <a:pt x="30020" y="70430"/>
                </a:lnTo>
                <a:lnTo>
                  <a:pt x="30030" y="70420"/>
                </a:lnTo>
                <a:lnTo>
                  <a:pt x="30030" y="70410"/>
                </a:lnTo>
                <a:lnTo>
                  <a:pt x="30030" y="70400"/>
                </a:lnTo>
                <a:lnTo>
                  <a:pt x="30040" y="70390"/>
                </a:lnTo>
                <a:lnTo>
                  <a:pt x="30040" y="70380"/>
                </a:lnTo>
                <a:lnTo>
                  <a:pt x="30060" y="70330"/>
                </a:lnTo>
                <a:lnTo>
                  <a:pt x="30060" y="7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ué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780" y="69570"/>
                </a:moveTo>
                <a:lnTo>
                  <a:pt x="43610" y="69160"/>
                </a:lnTo>
                <a:lnTo>
                  <a:pt x="43830" y="68940"/>
                </a:lnTo>
                <a:lnTo>
                  <a:pt x="44160" y="68780"/>
                </a:lnTo>
                <a:lnTo>
                  <a:pt x="45330" y="67780"/>
                </a:lnTo>
                <a:lnTo>
                  <a:pt x="46070" y="67750"/>
                </a:lnTo>
                <a:lnTo>
                  <a:pt x="46080" y="67750"/>
                </a:lnTo>
                <a:lnTo>
                  <a:pt x="46330" y="67750"/>
                </a:lnTo>
                <a:lnTo>
                  <a:pt x="46490" y="67560"/>
                </a:lnTo>
                <a:lnTo>
                  <a:pt x="47780" y="66820"/>
                </a:lnTo>
                <a:lnTo>
                  <a:pt x="48560" y="66400"/>
                </a:lnTo>
                <a:lnTo>
                  <a:pt x="48710" y="66400"/>
                </a:lnTo>
                <a:lnTo>
                  <a:pt x="48720" y="66400"/>
                </a:lnTo>
                <a:lnTo>
                  <a:pt x="51380" y="66420"/>
                </a:lnTo>
                <a:lnTo>
                  <a:pt x="52000" y="66390"/>
                </a:lnTo>
                <a:lnTo>
                  <a:pt x="52440" y="66430"/>
                </a:lnTo>
                <a:lnTo>
                  <a:pt x="52490" y="66360"/>
                </a:lnTo>
                <a:lnTo>
                  <a:pt x="52530" y="66290"/>
                </a:lnTo>
                <a:lnTo>
                  <a:pt x="52570" y="66290"/>
                </a:lnTo>
                <a:lnTo>
                  <a:pt x="52610" y="66290"/>
                </a:lnTo>
                <a:lnTo>
                  <a:pt x="53400" y="65810"/>
                </a:lnTo>
                <a:lnTo>
                  <a:pt x="54720" y="65020"/>
                </a:lnTo>
                <a:lnTo>
                  <a:pt x="55170" y="64780"/>
                </a:lnTo>
                <a:lnTo>
                  <a:pt x="55680" y="64500"/>
                </a:lnTo>
                <a:lnTo>
                  <a:pt x="55690" y="64510"/>
                </a:lnTo>
                <a:lnTo>
                  <a:pt x="56290" y="64720"/>
                </a:lnTo>
                <a:lnTo>
                  <a:pt x="56410" y="64760"/>
                </a:lnTo>
                <a:lnTo>
                  <a:pt x="56860" y="64920"/>
                </a:lnTo>
                <a:lnTo>
                  <a:pt x="57150" y="65040"/>
                </a:lnTo>
                <a:lnTo>
                  <a:pt x="57540" y="65340"/>
                </a:lnTo>
                <a:lnTo>
                  <a:pt x="57790" y="65590"/>
                </a:lnTo>
                <a:lnTo>
                  <a:pt x="58160" y="65800"/>
                </a:lnTo>
                <a:lnTo>
                  <a:pt x="58230" y="66000"/>
                </a:lnTo>
                <a:lnTo>
                  <a:pt x="58020" y="66200"/>
                </a:lnTo>
                <a:lnTo>
                  <a:pt x="57850" y="66210"/>
                </a:lnTo>
                <a:lnTo>
                  <a:pt x="57520" y="66840"/>
                </a:lnTo>
                <a:lnTo>
                  <a:pt x="57740" y="67300"/>
                </a:lnTo>
                <a:lnTo>
                  <a:pt x="57350" y="67510"/>
                </a:lnTo>
                <a:lnTo>
                  <a:pt x="56910" y="68120"/>
                </a:lnTo>
                <a:lnTo>
                  <a:pt x="56570" y="68900"/>
                </a:lnTo>
                <a:lnTo>
                  <a:pt x="56380" y="69610"/>
                </a:lnTo>
                <a:lnTo>
                  <a:pt x="56300" y="69830"/>
                </a:lnTo>
                <a:lnTo>
                  <a:pt x="56290" y="69830"/>
                </a:lnTo>
                <a:lnTo>
                  <a:pt x="56390" y="70050"/>
                </a:lnTo>
                <a:lnTo>
                  <a:pt x="55540" y="69980"/>
                </a:lnTo>
                <a:lnTo>
                  <a:pt x="54610" y="69810"/>
                </a:lnTo>
                <a:lnTo>
                  <a:pt x="54150" y="69660"/>
                </a:lnTo>
                <a:lnTo>
                  <a:pt x="53980" y="69590"/>
                </a:lnTo>
                <a:lnTo>
                  <a:pt x="53150" y="70370"/>
                </a:lnTo>
                <a:lnTo>
                  <a:pt x="53300" y="71080"/>
                </a:lnTo>
                <a:lnTo>
                  <a:pt x="52840" y="71800"/>
                </a:lnTo>
                <a:lnTo>
                  <a:pt x="52610" y="72290"/>
                </a:lnTo>
                <a:lnTo>
                  <a:pt x="51920" y="72510"/>
                </a:lnTo>
                <a:lnTo>
                  <a:pt x="51740" y="72010"/>
                </a:lnTo>
                <a:lnTo>
                  <a:pt x="50900" y="71990"/>
                </a:lnTo>
                <a:lnTo>
                  <a:pt x="50750" y="73190"/>
                </a:lnTo>
                <a:lnTo>
                  <a:pt x="50770" y="73400"/>
                </a:lnTo>
                <a:lnTo>
                  <a:pt x="50800" y="73610"/>
                </a:lnTo>
                <a:lnTo>
                  <a:pt x="50900" y="74000"/>
                </a:lnTo>
                <a:lnTo>
                  <a:pt x="51250" y="74100"/>
                </a:lnTo>
                <a:lnTo>
                  <a:pt x="51440" y="74330"/>
                </a:lnTo>
                <a:lnTo>
                  <a:pt x="51740" y="74480"/>
                </a:lnTo>
                <a:lnTo>
                  <a:pt x="51890" y="74540"/>
                </a:lnTo>
                <a:lnTo>
                  <a:pt x="52150" y="74640"/>
                </a:lnTo>
                <a:lnTo>
                  <a:pt x="52490" y="74810"/>
                </a:lnTo>
                <a:lnTo>
                  <a:pt x="52580" y="74820"/>
                </a:lnTo>
                <a:lnTo>
                  <a:pt x="52680" y="74840"/>
                </a:lnTo>
                <a:lnTo>
                  <a:pt x="52740" y="74850"/>
                </a:lnTo>
                <a:lnTo>
                  <a:pt x="52860" y="74990"/>
                </a:lnTo>
                <a:lnTo>
                  <a:pt x="53150" y="75100"/>
                </a:lnTo>
                <a:lnTo>
                  <a:pt x="53650" y="75270"/>
                </a:lnTo>
                <a:lnTo>
                  <a:pt x="54050" y="75580"/>
                </a:lnTo>
                <a:lnTo>
                  <a:pt x="54550" y="75660"/>
                </a:lnTo>
                <a:lnTo>
                  <a:pt x="54870" y="75770"/>
                </a:lnTo>
                <a:lnTo>
                  <a:pt x="55030" y="75830"/>
                </a:lnTo>
                <a:lnTo>
                  <a:pt x="55230" y="75840"/>
                </a:lnTo>
                <a:lnTo>
                  <a:pt x="55290" y="76170"/>
                </a:lnTo>
                <a:lnTo>
                  <a:pt x="55460" y="76340"/>
                </a:lnTo>
                <a:lnTo>
                  <a:pt x="55300" y="76550"/>
                </a:lnTo>
                <a:lnTo>
                  <a:pt x="55400" y="77420"/>
                </a:lnTo>
                <a:lnTo>
                  <a:pt x="55270" y="78140"/>
                </a:lnTo>
                <a:lnTo>
                  <a:pt x="55260" y="78150"/>
                </a:lnTo>
                <a:lnTo>
                  <a:pt x="55240" y="78170"/>
                </a:lnTo>
                <a:lnTo>
                  <a:pt x="55210" y="78190"/>
                </a:lnTo>
                <a:lnTo>
                  <a:pt x="55160" y="78230"/>
                </a:lnTo>
                <a:lnTo>
                  <a:pt x="54820" y="78480"/>
                </a:lnTo>
                <a:lnTo>
                  <a:pt x="54780" y="78530"/>
                </a:lnTo>
                <a:lnTo>
                  <a:pt x="54630" y="78750"/>
                </a:lnTo>
                <a:lnTo>
                  <a:pt x="54350" y="78770"/>
                </a:lnTo>
                <a:lnTo>
                  <a:pt x="54150" y="78650"/>
                </a:lnTo>
                <a:lnTo>
                  <a:pt x="53790" y="78800"/>
                </a:lnTo>
                <a:lnTo>
                  <a:pt x="53570" y="79040"/>
                </a:lnTo>
                <a:lnTo>
                  <a:pt x="53520" y="79280"/>
                </a:lnTo>
                <a:lnTo>
                  <a:pt x="53320" y="79490"/>
                </a:lnTo>
                <a:lnTo>
                  <a:pt x="53380" y="79740"/>
                </a:lnTo>
                <a:lnTo>
                  <a:pt x="53190" y="79910"/>
                </a:lnTo>
                <a:lnTo>
                  <a:pt x="52990" y="80160"/>
                </a:lnTo>
                <a:lnTo>
                  <a:pt x="52750" y="80240"/>
                </a:lnTo>
                <a:lnTo>
                  <a:pt x="52620" y="80360"/>
                </a:lnTo>
                <a:lnTo>
                  <a:pt x="52610" y="80370"/>
                </a:lnTo>
                <a:lnTo>
                  <a:pt x="52570" y="80590"/>
                </a:lnTo>
                <a:lnTo>
                  <a:pt x="52320" y="80540"/>
                </a:lnTo>
                <a:lnTo>
                  <a:pt x="52300" y="80570"/>
                </a:lnTo>
                <a:lnTo>
                  <a:pt x="52190" y="80690"/>
                </a:lnTo>
                <a:lnTo>
                  <a:pt x="52130" y="80940"/>
                </a:lnTo>
                <a:lnTo>
                  <a:pt x="51880" y="81400"/>
                </a:lnTo>
                <a:lnTo>
                  <a:pt x="51850" y="81400"/>
                </a:lnTo>
                <a:lnTo>
                  <a:pt x="51630" y="81470"/>
                </a:lnTo>
                <a:lnTo>
                  <a:pt x="50480" y="81470"/>
                </a:lnTo>
                <a:lnTo>
                  <a:pt x="50310" y="82070"/>
                </a:lnTo>
                <a:lnTo>
                  <a:pt x="50000" y="82090"/>
                </a:lnTo>
                <a:lnTo>
                  <a:pt x="49430" y="81850"/>
                </a:lnTo>
                <a:lnTo>
                  <a:pt x="49480" y="81260"/>
                </a:lnTo>
                <a:lnTo>
                  <a:pt x="48680" y="80370"/>
                </a:lnTo>
                <a:lnTo>
                  <a:pt x="48360" y="80230"/>
                </a:lnTo>
                <a:lnTo>
                  <a:pt x="48060" y="80030"/>
                </a:lnTo>
                <a:lnTo>
                  <a:pt x="47840" y="80070"/>
                </a:lnTo>
                <a:lnTo>
                  <a:pt x="47550" y="79950"/>
                </a:lnTo>
                <a:lnTo>
                  <a:pt x="47320" y="79780"/>
                </a:lnTo>
                <a:lnTo>
                  <a:pt x="47120" y="79620"/>
                </a:lnTo>
                <a:lnTo>
                  <a:pt x="46870" y="79480"/>
                </a:lnTo>
                <a:lnTo>
                  <a:pt x="46540" y="79380"/>
                </a:lnTo>
                <a:lnTo>
                  <a:pt x="46340" y="79460"/>
                </a:lnTo>
                <a:lnTo>
                  <a:pt x="46050" y="79290"/>
                </a:lnTo>
                <a:lnTo>
                  <a:pt x="45770" y="79200"/>
                </a:lnTo>
                <a:lnTo>
                  <a:pt x="45230" y="78640"/>
                </a:lnTo>
                <a:lnTo>
                  <a:pt x="44470" y="78760"/>
                </a:lnTo>
                <a:lnTo>
                  <a:pt x="43480" y="78900"/>
                </a:lnTo>
                <a:lnTo>
                  <a:pt x="42970" y="78510"/>
                </a:lnTo>
                <a:lnTo>
                  <a:pt x="42610" y="78420"/>
                </a:lnTo>
                <a:lnTo>
                  <a:pt x="42300" y="78220"/>
                </a:lnTo>
                <a:lnTo>
                  <a:pt x="42440" y="77680"/>
                </a:lnTo>
                <a:lnTo>
                  <a:pt x="42500" y="76990"/>
                </a:lnTo>
                <a:lnTo>
                  <a:pt x="42480" y="76210"/>
                </a:lnTo>
                <a:lnTo>
                  <a:pt x="42400" y="75690"/>
                </a:lnTo>
                <a:lnTo>
                  <a:pt x="42310" y="75430"/>
                </a:lnTo>
                <a:lnTo>
                  <a:pt x="42180" y="74560"/>
                </a:lnTo>
                <a:lnTo>
                  <a:pt x="42190" y="74430"/>
                </a:lnTo>
                <a:lnTo>
                  <a:pt x="42210" y="74210"/>
                </a:lnTo>
                <a:lnTo>
                  <a:pt x="42210" y="74190"/>
                </a:lnTo>
                <a:lnTo>
                  <a:pt x="42210" y="74150"/>
                </a:lnTo>
                <a:lnTo>
                  <a:pt x="42220" y="74100"/>
                </a:lnTo>
                <a:lnTo>
                  <a:pt x="42340" y="73220"/>
                </a:lnTo>
                <a:lnTo>
                  <a:pt x="42570" y="72820"/>
                </a:lnTo>
                <a:lnTo>
                  <a:pt x="42830" y="72580"/>
                </a:lnTo>
                <a:lnTo>
                  <a:pt x="43170" y="72330"/>
                </a:lnTo>
                <a:lnTo>
                  <a:pt x="43490" y="72100"/>
                </a:lnTo>
                <a:lnTo>
                  <a:pt x="43890" y="72060"/>
                </a:lnTo>
                <a:lnTo>
                  <a:pt x="44230" y="72060"/>
                </a:lnTo>
                <a:lnTo>
                  <a:pt x="43980" y="71410"/>
                </a:lnTo>
                <a:lnTo>
                  <a:pt x="43670" y="70990"/>
                </a:lnTo>
                <a:lnTo>
                  <a:pt x="43490" y="70770"/>
                </a:lnTo>
                <a:lnTo>
                  <a:pt x="43470" y="70550"/>
                </a:lnTo>
                <a:lnTo>
                  <a:pt x="43660" y="70050"/>
                </a:lnTo>
                <a:lnTo>
                  <a:pt x="43780" y="69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Hadjer-Lam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010" y="64820"/>
                </a:moveTo>
                <a:lnTo>
                  <a:pt x="28690" y="64720"/>
                </a:lnTo>
                <a:lnTo>
                  <a:pt x="29220" y="64680"/>
                </a:lnTo>
                <a:lnTo>
                  <a:pt x="29690" y="64700"/>
                </a:lnTo>
                <a:lnTo>
                  <a:pt x="30240" y="64640"/>
                </a:lnTo>
                <a:lnTo>
                  <a:pt x="30530" y="64830"/>
                </a:lnTo>
                <a:lnTo>
                  <a:pt x="30590" y="64890"/>
                </a:lnTo>
                <a:lnTo>
                  <a:pt x="30850" y="65050"/>
                </a:lnTo>
                <a:lnTo>
                  <a:pt x="31220" y="65270"/>
                </a:lnTo>
                <a:lnTo>
                  <a:pt x="31580" y="65380"/>
                </a:lnTo>
                <a:lnTo>
                  <a:pt x="31760" y="65490"/>
                </a:lnTo>
                <a:lnTo>
                  <a:pt x="31860" y="65470"/>
                </a:lnTo>
                <a:lnTo>
                  <a:pt x="32000" y="65320"/>
                </a:lnTo>
                <a:lnTo>
                  <a:pt x="32230" y="65180"/>
                </a:lnTo>
                <a:lnTo>
                  <a:pt x="32210" y="64880"/>
                </a:lnTo>
                <a:lnTo>
                  <a:pt x="32100" y="64640"/>
                </a:lnTo>
                <a:lnTo>
                  <a:pt x="32150" y="64500"/>
                </a:lnTo>
                <a:lnTo>
                  <a:pt x="32170" y="64320"/>
                </a:lnTo>
                <a:lnTo>
                  <a:pt x="32220" y="64210"/>
                </a:lnTo>
                <a:lnTo>
                  <a:pt x="32210" y="64050"/>
                </a:lnTo>
                <a:lnTo>
                  <a:pt x="32250" y="63890"/>
                </a:lnTo>
                <a:lnTo>
                  <a:pt x="32390" y="63850"/>
                </a:lnTo>
                <a:lnTo>
                  <a:pt x="32490" y="63480"/>
                </a:lnTo>
                <a:lnTo>
                  <a:pt x="32560" y="63310"/>
                </a:lnTo>
                <a:lnTo>
                  <a:pt x="32590" y="63220"/>
                </a:lnTo>
                <a:lnTo>
                  <a:pt x="32690" y="63270"/>
                </a:lnTo>
                <a:lnTo>
                  <a:pt x="33710" y="63760"/>
                </a:lnTo>
                <a:lnTo>
                  <a:pt x="34300" y="63810"/>
                </a:lnTo>
                <a:lnTo>
                  <a:pt x="34560" y="63710"/>
                </a:lnTo>
                <a:lnTo>
                  <a:pt x="34860" y="63990"/>
                </a:lnTo>
                <a:lnTo>
                  <a:pt x="35000" y="64230"/>
                </a:lnTo>
                <a:lnTo>
                  <a:pt x="35040" y="64430"/>
                </a:lnTo>
                <a:lnTo>
                  <a:pt x="35640" y="64500"/>
                </a:lnTo>
                <a:lnTo>
                  <a:pt x="36030" y="64550"/>
                </a:lnTo>
                <a:lnTo>
                  <a:pt x="36220" y="64450"/>
                </a:lnTo>
                <a:lnTo>
                  <a:pt x="36480" y="64480"/>
                </a:lnTo>
                <a:lnTo>
                  <a:pt x="37020" y="64390"/>
                </a:lnTo>
                <a:lnTo>
                  <a:pt x="37370" y="64430"/>
                </a:lnTo>
                <a:lnTo>
                  <a:pt x="37610" y="64490"/>
                </a:lnTo>
                <a:lnTo>
                  <a:pt x="37740" y="64370"/>
                </a:lnTo>
                <a:lnTo>
                  <a:pt x="38040" y="64290"/>
                </a:lnTo>
                <a:lnTo>
                  <a:pt x="39210" y="64170"/>
                </a:lnTo>
                <a:lnTo>
                  <a:pt x="39350" y="64060"/>
                </a:lnTo>
                <a:lnTo>
                  <a:pt x="39670" y="63910"/>
                </a:lnTo>
                <a:lnTo>
                  <a:pt x="39970" y="64070"/>
                </a:lnTo>
                <a:lnTo>
                  <a:pt x="40500" y="63910"/>
                </a:lnTo>
                <a:lnTo>
                  <a:pt x="40640" y="63800"/>
                </a:lnTo>
                <a:lnTo>
                  <a:pt x="40860" y="63910"/>
                </a:lnTo>
                <a:lnTo>
                  <a:pt x="41060" y="63930"/>
                </a:lnTo>
                <a:lnTo>
                  <a:pt x="41390" y="64120"/>
                </a:lnTo>
                <a:lnTo>
                  <a:pt x="41220" y="64420"/>
                </a:lnTo>
                <a:lnTo>
                  <a:pt x="40930" y="64640"/>
                </a:lnTo>
                <a:lnTo>
                  <a:pt x="40500" y="65030"/>
                </a:lnTo>
                <a:lnTo>
                  <a:pt x="40330" y="65410"/>
                </a:lnTo>
                <a:lnTo>
                  <a:pt x="40600" y="65620"/>
                </a:lnTo>
                <a:lnTo>
                  <a:pt x="40810" y="65710"/>
                </a:lnTo>
                <a:lnTo>
                  <a:pt x="41020" y="65890"/>
                </a:lnTo>
                <a:lnTo>
                  <a:pt x="41130" y="66160"/>
                </a:lnTo>
                <a:lnTo>
                  <a:pt x="41280" y="66690"/>
                </a:lnTo>
                <a:lnTo>
                  <a:pt x="41330" y="66870"/>
                </a:lnTo>
                <a:lnTo>
                  <a:pt x="41610" y="67160"/>
                </a:lnTo>
                <a:lnTo>
                  <a:pt x="41900" y="67470"/>
                </a:lnTo>
                <a:lnTo>
                  <a:pt x="42110" y="67550"/>
                </a:lnTo>
                <a:lnTo>
                  <a:pt x="42120" y="68000"/>
                </a:lnTo>
                <a:lnTo>
                  <a:pt x="42210" y="68340"/>
                </a:lnTo>
                <a:lnTo>
                  <a:pt x="42370" y="68600"/>
                </a:lnTo>
                <a:lnTo>
                  <a:pt x="42630" y="68760"/>
                </a:lnTo>
                <a:lnTo>
                  <a:pt x="42740" y="68990"/>
                </a:lnTo>
                <a:lnTo>
                  <a:pt x="42760" y="69250"/>
                </a:lnTo>
                <a:lnTo>
                  <a:pt x="42950" y="69410"/>
                </a:lnTo>
                <a:lnTo>
                  <a:pt x="42960" y="69410"/>
                </a:lnTo>
                <a:lnTo>
                  <a:pt x="43270" y="69390"/>
                </a:lnTo>
                <a:lnTo>
                  <a:pt x="43530" y="69530"/>
                </a:lnTo>
                <a:lnTo>
                  <a:pt x="43780" y="69570"/>
                </a:lnTo>
                <a:lnTo>
                  <a:pt x="43660" y="70050"/>
                </a:lnTo>
                <a:lnTo>
                  <a:pt x="43470" y="70550"/>
                </a:lnTo>
                <a:lnTo>
                  <a:pt x="43490" y="70770"/>
                </a:lnTo>
                <a:lnTo>
                  <a:pt x="43670" y="70990"/>
                </a:lnTo>
                <a:lnTo>
                  <a:pt x="43980" y="71410"/>
                </a:lnTo>
                <a:lnTo>
                  <a:pt x="44230" y="72060"/>
                </a:lnTo>
                <a:lnTo>
                  <a:pt x="43890" y="72060"/>
                </a:lnTo>
                <a:lnTo>
                  <a:pt x="43490" y="72100"/>
                </a:lnTo>
                <a:lnTo>
                  <a:pt x="43170" y="72330"/>
                </a:lnTo>
                <a:lnTo>
                  <a:pt x="42830" y="72580"/>
                </a:lnTo>
                <a:lnTo>
                  <a:pt x="42570" y="72820"/>
                </a:lnTo>
                <a:lnTo>
                  <a:pt x="42340" y="73220"/>
                </a:lnTo>
                <a:lnTo>
                  <a:pt x="41820" y="72960"/>
                </a:lnTo>
                <a:lnTo>
                  <a:pt x="41440" y="72770"/>
                </a:lnTo>
                <a:lnTo>
                  <a:pt x="41270" y="72690"/>
                </a:lnTo>
                <a:lnTo>
                  <a:pt x="40990" y="72350"/>
                </a:lnTo>
                <a:lnTo>
                  <a:pt x="40620" y="72130"/>
                </a:lnTo>
                <a:lnTo>
                  <a:pt x="40000" y="72040"/>
                </a:lnTo>
                <a:lnTo>
                  <a:pt x="39740" y="72080"/>
                </a:lnTo>
                <a:lnTo>
                  <a:pt x="39560" y="71800"/>
                </a:lnTo>
                <a:lnTo>
                  <a:pt x="39490" y="71260"/>
                </a:lnTo>
                <a:lnTo>
                  <a:pt x="39400" y="70980"/>
                </a:lnTo>
                <a:lnTo>
                  <a:pt x="39370" y="70810"/>
                </a:lnTo>
                <a:lnTo>
                  <a:pt x="39110" y="70650"/>
                </a:lnTo>
                <a:lnTo>
                  <a:pt x="38920" y="70300"/>
                </a:lnTo>
                <a:lnTo>
                  <a:pt x="38950" y="70030"/>
                </a:lnTo>
                <a:lnTo>
                  <a:pt x="39010" y="69530"/>
                </a:lnTo>
                <a:lnTo>
                  <a:pt x="38850" y="69170"/>
                </a:lnTo>
                <a:lnTo>
                  <a:pt x="38690" y="68990"/>
                </a:lnTo>
                <a:lnTo>
                  <a:pt x="37740" y="68620"/>
                </a:lnTo>
                <a:lnTo>
                  <a:pt x="37510" y="68570"/>
                </a:lnTo>
                <a:lnTo>
                  <a:pt x="36700" y="68290"/>
                </a:lnTo>
                <a:lnTo>
                  <a:pt x="35350" y="68470"/>
                </a:lnTo>
                <a:lnTo>
                  <a:pt x="34920" y="68400"/>
                </a:lnTo>
                <a:lnTo>
                  <a:pt x="34770" y="68400"/>
                </a:lnTo>
                <a:lnTo>
                  <a:pt x="34560" y="68410"/>
                </a:lnTo>
                <a:lnTo>
                  <a:pt x="34130" y="68410"/>
                </a:lnTo>
                <a:lnTo>
                  <a:pt x="34080" y="68410"/>
                </a:lnTo>
                <a:lnTo>
                  <a:pt x="33320" y="68380"/>
                </a:lnTo>
                <a:lnTo>
                  <a:pt x="33190" y="68460"/>
                </a:lnTo>
                <a:lnTo>
                  <a:pt x="33040" y="68540"/>
                </a:lnTo>
                <a:lnTo>
                  <a:pt x="32730" y="68720"/>
                </a:lnTo>
                <a:lnTo>
                  <a:pt x="32700" y="68740"/>
                </a:lnTo>
                <a:lnTo>
                  <a:pt x="32640" y="68780"/>
                </a:lnTo>
                <a:lnTo>
                  <a:pt x="32340" y="69030"/>
                </a:lnTo>
                <a:lnTo>
                  <a:pt x="32330" y="69020"/>
                </a:lnTo>
                <a:lnTo>
                  <a:pt x="32160" y="68850"/>
                </a:lnTo>
                <a:lnTo>
                  <a:pt x="32000" y="68690"/>
                </a:lnTo>
                <a:lnTo>
                  <a:pt x="31790" y="68470"/>
                </a:lnTo>
                <a:lnTo>
                  <a:pt x="31630" y="68240"/>
                </a:lnTo>
                <a:lnTo>
                  <a:pt x="31520" y="68380"/>
                </a:lnTo>
                <a:lnTo>
                  <a:pt x="31380" y="68490"/>
                </a:lnTo>
                <a:lnTo>
                  <a:pt x="31240" y="68600"/>
                </a:lnTo>
                <a:lnTo>
                  <a:pt x="31000" y="68730"/>
                </a:lnTo>
                <a:lnTo>
                  <a:pt x="30740" y="68830"/>
                </a:lnTo>
                <a:lnTo>
                  <a:pt x="30520" y="68890"/>
                </a:lnTo>
                <a:lnTo>
                  <a:pt x="30280" y="68930"/>
                </a:lnTo>
                <a:lnTo>
                  <a:pt x="30260" y="68930"/>
                </a:lnTo>
                <a:lnTo>
                  <a:pt x="30130" y="68960"/>
                </a:lnTo>
                <a:lnTo>
                  <a:pt x="30080" y="68970"/>
                </a:lnTo>
                <a:lnTo>
                  <a:pt x="30030" y="68980"/>
                </a:lnTo>
                <a:lnTo>
                  <a:pt x="29990" y="68990"/>
                </a:lnTo>
                <a:lnTo>
                  <a:pt x="29960" y="68990"/>
                </a:lnTo>
                <a:lnTo>
                  <a:pt x="29930" y="68990"/>
                </a:lnTo>
                <a:lnTo>
                  <a:pt x="29890" y="68990"/>
                </a:lnTo>
                <a:lnTo>
                  <a:pt x="29820" y="69060"/>
                </a:lnTo>
                <a:lnTo>
                  <a:pt x="29670" y="69060"/>
                </a:lnTo>
                <a:lnTo>
                  <a:pt x="29600" y="69060"/>
                </a:lnTo>
                <a:lnTo>
                  <a:pt x="29300" y="69110"/>
                </a:lnTo>
                <a:lnTo>
                  <a:pt x="29120" y="69200"/>
                </a:lnTo>
                <a:lnTo>
                  <a:pt x="29100" y="69220"/>
                </a:lnTo>
                <a:lnTo>
                  <a:pt x="29100" y="69210"/>
                </a:lnTo>
                <a:lnTo>
                  <a:pt x="29070" y="69180"/>
                </a:lnTo>
                <a:lnTo>
                  <a:pt x="29050" y="69160"/>
                </a:lnTo>
                <a:lnTo>
                  <a:pt x="29040" y="69150"/>
                </a:lnTo>
                <a:lnTo>
                  <a:pt x="29030" y="69110"/>
                </a:lnTo>
                <a:lnTo>
                  <a:pt x="29030" y="69050"/>
                </a:lnTo>
                <a:lnTo>
                  <a:pt x="29060" y="68950"/>
                </a:lnTo>
                <a:lnTo>
                  <a:pt x="29070" y="68890"/>
                </a:lnTo>
                <a:lnTo>
                  <a:pt x="29070" y="68880"/>
                </a:lnTo>
                <a:lnTo>
                  <a:pt x="29070" y="68680"/>
                </a:lnTo>
                <a:lnTo>
                  <a:pt x="29080" y="68500"/>
                </a:lnTo>
                <a:lnTo>
                  <a:pt x="29080" y="68480"/>
                </a:lnTo>
                <a:lnTo>
                  <a:pt x="29090" y="68480"/>
                </a:lnTo>
                <a:lnTo>
                  <a:pt x="29090" y="68450"/>
                </a:lnTo>
                <a:lnTo>
                  <a:pt x="29090" y="68430"/>
                </a:lnTo>
                <a:lnTo>
                  <a:pt x="29090" y="68410"/>
                </a:lnTo>
                <a:lnTo>
                  <a:pt x="29080" y="68370"/>
                </a:lnTo>
                <a:lnTo>
                  <a:pt x="29090" y="68220"/>
                </a:lnTo>
                <a:lnTo>
                  <a:pt x="29100" y="68150"/>
                </a:lnTo>
                <a:lnTo>
                  <a:pt x="29090" y="68120"/>
                </a:lnTo>
                <a:lnTo>
                  <a:pt x="29080" y="68090"/>
                </a:lnTo>
                <a:lnTo>
                  <a:pt x="29060" y="68040"/>
                </a:lnTo>
                <a:lnTo>
                  <a:pt x="29000" y="67960"/>
                </a:lnTo>
                <a:lnTo>
                  <a:pt x="28980" y="67910"/>
                </a:lnTo>
                <a:lnTo>
                  <a:pt x="28970" y="67890"/>
                </a:lnTo>
                <a:lnTo>
                  <a:pt x="28950" y="67810"/>
                </a:lnTo>
                <a:lnTo>
                  <a:pt x="28940" y="67720"/>
                </a:lnTo>
                <a:lnTo>
                  <a:pt x="28940" y="67710"/>
                </a:lnTo>
                <a:lnTo>
                  <a:pt x="28930" y="67690"/>
                </a:lnTo>
                <a:lnTo>
                  <a:pt x="28920" y="67680"/>
                </a:lnTo>
                <a:lnTo>
                  <a:pt x="28900" y="67680"/>
                </a:lnTo>
                <a:lnTo>
                  <a:pt x="28890" y="67680"/>
                </a:lnTo>
                <a:lnTo>
                  <a:pt x="28870" y="67710"/>
                </a:lnTo>
                <a:lnTo>
                  <a:pt x="28850" y="67740"/>
                </a:lnTo>
                <a:lnTo>
                  <a:pt x="28830" y="67750"/>
                </a:lnTo>
                <a:lnTo>
                  <a:pt x="28840" y="67760"/>
                </a:lnTo>
                <a:lnTo>
                  <a:pt x="28830" y="67760"/>
                </a:lnTo>
                <a:lnTo>
                  <a:pt x="28800" y="67730"/>
                </a:lnTo>
                <a:lnTo>
                  <a:pt x="28770" y="67730"/>
                </a:lnTo>
                <a:lnTo>
                  <a:pt x="28770" y="67720"/>
                </a:lnTo>
                <a:lnTo>
                  <a:pt x="28770" y="67660"/>
                </a:lnTo>
                <a:lnTo>
                  <a:pt x="28780" y="67620"/>
                </a:lnTo>
                <a:lnTo>
                  <a:pt x="28810" y="67560"/>
                </a:lnTo>
                <a:lnTo>
                  <a:pt x="28820" y="67530"/>
                </a:lnTo>
                <a:lnTo>
                  <a:pt x="28840" y="67500"/>
                </a:lnTo>
                <a:lnTo>
                  <a:pt x="28790" y="67290"/>
                </a:lnTo>
                <a:lnTo>
                  <a:pt x="28660" y="66820"/>
                </a:lnTo>
                <a:lnTo>
                  <a:pt x="28620" y="66730"/>
                </a:lnTo>
                <a:lnTo>
                  <a:pt x="28600" y="66700"/>
                </a:lnTo>
                <a:lnTo>
                  <a:pt x="28420" y="66740"/>
                </a:lnTo>
                <a:lnTo>
                  <a:pt x="28320" y="66730"/>
                </a:lnTo>
                <a:lnTo>
                  <a:pt x="28290" y="66650"/>
                </a:lnTo>
                <a:lnTo>
                  <a:pt x="28280" y="66580"/>
                </a:lnTo>
                <a:lnTo>
                  <a:pt x="28280" y="66570"/>
                </a:lnTo>
                <a:lnTo>
                  <a:pt x="28270" y="66540"/>
                </a:lnTo>
                <a:lnTo>
                  <a:pt x="28260" y="66500"/>
                </a:lnTo>
                <a:lnTo>
                  <a:pt x="28240" y="66470"/>
                </a:lnTo>
                <a:lnTo>
                  <a:pt x="28240" y="66450"/>
                </a:lnTo>
                <a:lnTo>
                  <a:pt x="28230" y="66450"/>
                </a:lnTo>
                <a:lnTo>
                  <a:pt x="28210" y="66440"/>
                </a:lnTo>
                <a:lnTo>
                  <a:pt x="28200" y="66440"/>
                </a:lnTo>
                <a:lnTo>
                  <a:pt x="28190" y="66440"/>
                </a:lnTo>
                <a:lnTo>
                  <a:pt x="28180" y="66440"/>
                </a:lnTo>
                <a:lnTo>
                  <a:pt x="28150" y="66460"/>
                </a:lnTo>
                <a:lnTo>
                  <a:pt x="28140" y="66470"/>
                </a:lnTo>
                <a:lnTo>
                  <a:pt x="28110" y="66490"/>
                </a:lnTo>
                <a:lnTo>
                  <a:pt x="28040" y="66590"/>
                </a:lnTo>
                <a:lnTo>
                  <a:pt x="28030" y="66580"/>
                </a:lnTo>
                <a:lnTo>
                  <a:pt x="28020" y="66580"/>
                </a:lnTo>
                <a:lnTo>
                  <a:pt x="28020" y="66570"/>
                </a:lnTo>
                <a:lnTo>
                  <a:pt x="28010" y="66570"/>
                </a:lnTo>
                <a:lnTo>
                  <a:pt x="27980" y="66520"/>
                </a:lnTo>
                <a:lnTo>
                  <a:pt x="27980" y="66490"/>
                </a:lnTo>
                <a:lnTo>
                  <a:pt x="27980" y="66480"/>
                </a:lnTo>
                <a:lnTo>
                  <a:pt x="27990" y="66470"/>
                </a:lnTo>
                <a:lnTo>
                  <a:pt x="28010" y="66440"/>
                </a:lnTo>
                <a:lnTo>
                  <a:pt x="28020" y="66420"/>
                </a:lnTo>
                <a:lnTo>
                  <a:pt x="28050" y="66390"/>
                </a:lnTo>
                <a:lnTo>
                  <a:pt x="28060" y="66380"/>
                </a:lnTo>
                <a:lnTo>
                  <a:pt x="28080" y="66320"/>
                </a:lnTo>
                <a:lnTo>
                  <a:pt x="28040" y="66260"/>
                </a:lnTo>
                <a:lnTo>
                  <a:pt x="28010" y="66240"/>
                </a:lnTo>
                <a:lnTo>
                  <a:pt x="27980" y="66220"/>
                </a:lnTo>
                <a:lnTo>
                  <a:pt x="27950" y="66220"/>
                </a:lnTo>
                <a:lnTo>
                  <a:pt x="27940" y="66220"/>
                </a:lnTo>
                <a:lnTo>
                  <a:pt x="27930" y="66230"/>
                </a:lnTo>
                <a:lnTo>
                  <a:pt x="27920" y="66230"/>
                </a:lnTo>
                <a:lnTo>
                  <a:pt x="27840" y="66250"/>
                </a:lnTo>
                <a:lnTo>
                  <a:pt x="27790" y="66250"/>
                </a:lnTo>
                <a:lnTo>
                  <a:pt x="27750" y="66250"/>
                </a:lnTo>
                <a:lnTo>
                  <a:pt x="27700" y="66220"/>
                </a:lnTo>
                <a:lnTo>
                  <a:pt x="27690" y="66210"/>
                </a:lnTo>
                <a:lnTo>
                  <a:pt x="27600" y="66140"/>
                </a:lnTo>
                <a:lnTo>
                  <a:pt x="27590" y="66140"/>
                </a:lnTo>
                <a:lnTo>
                  <a:pt x="27550" y="66130"/>
                </a:lnTo>
                <a:lnTo>
                  <a:pt x="27550" y="66140"/>
                </a:lnTo>
                <a:lnTo>
                  <a:pt x="27540" y="66120"/>
                </a:lnTo>
                <a:lnTo>
                  <a:pt x="27520" y="66090"/>
                </a:lnTo>
                <a:lnTo>
                  <a:pt x="27540" y="66030"/>
                </a:lnTo>
                <a:lnTo>
                  <a:pt x="27540" y="66000"/>
                </a:lnTo>
                <a:lnTo>
                  <a:pt x="27540" y="65980"/>
                </a:lnTo>
                <a:lnTo>
                  <a:pt x="27520" y="65970"/>
                </a:lnTo>
                <a:lnTo>
                  <a:pt x="27520" y="65960"/>
                </a:lnTo>
                <a:lnTo>
                  <a:pt x="27500" y="65980"/>
                </a:lnTo>
                <a:lnTo>
                  <a:pt x="27470" y="66010"/>
                </a:lnTo>
                <a:lnTo>
                  <a:pt x="27460" y="66010"/>
                </a:lnTo>
                <a:lnTo>
                  <a:pt x="27420" y="66020"/>
                </a:lnTo>
                <a:lnTo>
                  <a:pt x="27330" y="66090"/>
                </a:lnTo>
                <a:lnTo>
                  <a:pt x="27320" y="66090"/>
                </a:lnTo>
                <a:lnTo>
                  <a:pt x="27310" y="66060"/>
                </a:lnTo>
                <a:lnTo>
                  <a:pt x="27290" y="66030"/>
                </a:lnTo>
                <a:lnTo>
                  <a:pt x="27280" y="65980"/>
                </a:lnTo>
                <a:lnTo>
                  <a:pt x="27280" y="65960"/>
                </a:lnTo>
                <a:lnTo>
                  <a:pt x="27270" y="65950"/>
                </a:lnTo>
                <a:lnTo>
                  <a:pt x="27270" y="65940"/>
                </a:lnTo>
                <a:lnTo>
                  <a:pt x="27250" y="65930"/>
                </a:lnTo>
                <a:lnTo>
                  <a:pt x="27240" y="65930"/>
                </a:lnTo>
                <a:lnTo>
                  <a:pt x="27210" y="65930"/>
                </a:lnTo>
                <a:lnTo>
                  <a:pt x="27200" y="65930"/>
                </a:lnTo>
                <a:lnTo>
                  <a:pt x="27160" y="65910"/>
                </a:lnTo>
                <a:lnTo>
                  <a:pt x="27140" y="65880"/>
                </a:lnTo>
                <a:lnTo>
                  <a:pt x="27140" y="65850"/>
                </a:lnTo>
                <a:lnTo>
                  <a:pt x="27140" y="65840"/>
                </a:lnTo>
                <a:lnTo>
                  <a:pt x="27140" y="65810"/>
                </a:lnTo>
                <a:lnTo>
                  <a:pt x="27150" y="65780"/>
                </a:lnTo>
                <a:lnTo>
                  <a:pt x="27160" y="65730"/>
                </a:lnTo>
                <a:lnTo>
                  <a:pt x="27190" y="65670"/>
                </a:lnTo>
                <a:lnTo>
                  <a:pt x="27200" y="65650"/>
                </a:lnTo>
                <a:lnTo>
                  <a:pt x="27210" y="65650"/>
                </a:lnTo>
                <a:lnTo>
                  <a:pt x="27220" y="65640"/>
                </a:lnTo>
                <a:lnTo>
                  <a:pt x="27230" y="65600"/>
                </a:lnTo>
                <a:lnTo>
                  <a:pt x="27220" y="65560"/>
                </a:lnTo>
                <a:lnTo>
                  <a:pt x="27210" y="65510"/>
                </a:lnTo>
                <a:lnTo>
                  <a:pt x="27210" y="65480"/>
                </a:lnTo>
                <a:lnTo>
                  <a:pt x="27210" y="65450"/>
                </a:lnTo>
                <a:lnTo>
                  <a:pt x="27200" y="65440"/>
                </a:lnTo>
                <a:lnTo>
                  <a:pt x="27190" y="65410"/>
                </a:lnTo>
                <a:lnTo>
                  <a:pt x="27180" y="65380"/>
                </a:lnTo>
                <a:lnTo>
                  <a:pt x="27170" y="65360"/>
                </a:lnTo>
                <a:lnTo>
                  <a:pt x="27180" y="65350"/>
                </a:lnTo>
                <a:lnTo>
                  <a:pt x="27190" y="65330"/>
                </a:lnTo>
                <a:lnTo>
                  <a:pt x="27190" y="65320"/>
                </a:lnTo>
                <a:lnTo>
                  <a:pt x="27200" y="65320"/>
                </a:lnTo>
                <a:lnTo>
                  <a:pt x="27220" y="65300"/>
                </a:lnTo>
                <a:lnTo>
                  <a:pt x="27230" y="65290"/>
                </a:lnTo>
                <a:lnTo>
                  <a:pt x="27230" y="65280"/>
                </a:lnTo>
                <a:lnTo>
                  <a:pt x="27230" y="65260"/>
                </a:lnTo>
                <a:lnTo>
                  <a:pt x="27220" y="65230"/>
                </a:lnTo>
                <a:lnTo>
                  <a:pt x="27210" y="65200"/>
                </a:lnTo>
                <a:lnTo>
                  <a:pt x="27200" y="65180"/>
                </a:lnTo>
                <a:lnTo>
                  <a:pt x="27190" y="65160"/>
                </a:lnTo>
                <a:lnTo>
                  <a:pt x="27190" y="65150"/>
                </a:lnTo>
                <a:lnTo>
                  <a:pt x="27150" y="65130"/>
                </a:lnTo>
                <a:lnTo>
                  <a:pt x="27130" y="65060"/>
                </a:lnTo>
                <a:lnTo>
                  <a:pt x="27140" y="65040"/>
                </a:lnTo>
                <a:lnTo>
                  <a:pt x="27140" y="65030"/>
                </a:lnTo>
                <a:lnTo>
                  <a:pt x="27150" y="65010"/>
                </a:lnTo>
                <a:lnTo>
                  <a:pt x="27150" y="64990"/>
                </a:lnTo>
                <a:lnTo>
                  <a:pt x="27140" y="64950"/>
                </a:lnTo>
                <a:lnTo>
                  <a:pt x="27110" y="64930"/>
                </a:lnTo>
                <a:lnTo>
                  <a:pt x="27090" y="64920"/>
                </a:lnTo>
                <a:lnTo>
                  <a:pt x="27080" y="64900"/>
                </a:lnTo>
                <a:lnTo>
                  <a:pt x="27060" y="64880"/>
                </a:lnTo>
                <a:lnTo>
                  <a:pt x="27040" y="64850"/>
                </a:lnTo>
                <a:lnTo>
                  <a:pt x="27010" y="6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ane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080" y="42930"/>
                </a:moveTo>
                <a:lnTo>
                  <a:pt x="32380" y="43090"/>
                </a:lnTo>
                <a:lnTo>
                  <a:pt x="32770" y="43300"/>
                </a:lnTo>
                <a:lnTo>
                  <a:pt x="33740" y="43820"/>
                </a:lnTo>
                <a:lnTo>
                  <a:pt x="34690" y="44330"/>
                </a:lnTo>
                <a:lnTo>
                  <a:pt x="35590" y="44810"/>
                </a:lnTo>
                <a:lnTo>
                  <a:pt x="38840" y="46350"/>
                </a:lnTo>
                <a:lnTo>
                  <a:pt x="40650" y="47170"/>
                </a:lnTo>
                <a:lnTo>
                  <a:pt x="40690" y="47190"/>
                </a:lnTo>
                <a:lnTo>
                  <a:pt x="40700" y="47200"/>
                </a:lnTo>
                <a:lnTo>
                  <a:pt x="41440" y="47550"/>
                </a:lnTo>
                <a:lnTo>
                  <a:pt x="36820" y="53400"/>
                </a:lnTo>
                <a:lnTo>
                  <a:pt x="35560" y="56000"/>
                </a:lnTo>
                <a:lnTo>
                  <a:pt x="35070" y="57030"/>
                </a:lnTo>
                <a:lnTo>
                  <a:pt x="34970" y="57240"/>
                </a:lnTo>
                <a:lnTo>
                  <a:pt x="34560" y="57540"/>
                </a:lnTo>
                <a:lnTo>
                  <a:pt x="33870" y="58070"/>
                </a:lnTo>
                <a:lnTo>
                  <a:pt x="32970" y="58880"/>
                </a:lnTo>
                <a:lnTo>
                  <a:pt x="32900" y="59750"/>
                </a:lnTo>
                <a:lnTo>
                  <a:pt x="32880" y="60470"/>
                </a:lnTo>
                <a:lnTo>
                  <a:pt x="33120" y="60550"/>
                </a:lnTo>
                <a:lnTo>
                  <a:pt x="33750" y="60530"/>
                </a:lnTo>
                <a:lnTo>
                  <a:pt x="33810" y="60420"/>
                </a:lnTo>
                <a:lnTo>
                  <a:pt x="34120" y="60450"/>
                </a:lnTo>
                <a:lnTo>
                  <a:pt x="34420" y="60480"/>
                </a:lnTo>
                <a:lnTo>
                  <a:pt x="34470" y="60600"/>
                </a:lnTo>
                <a:lnTo>
                  <a:pt x="34470" y="60840"/>
                </a:lnTo>
                <a:lnTo>
                  <a:pt x="34440" y="60900"/>
                </a:lnTo>
                <a:lnTo>
                  <a:pt x="34410" y="60980"/>
                </a:lnTo>
                <a:lnTo>
                  <a:pt x="34370" y="61230"/>
                </a:lnTo>
                <a:lnTo>
                  <a:pt x="34460" y="61610"/>
                </a:lnTo>
                <a:lnTo>
                  <a:pt x="34610" y="61880"/>
                </a:lnTo>
                <a:lnTo>
                  <a:pt x="34690" y="62150"/>
                </a:lnTo>
                <a:lnTo>
                  <a:pt x="34700" y="62780"/>
                </a:lnTo>
                <a:lnTo>
                  <a:pt x="34660" y="63520"/>
                </a:lnTo>
                <a:lnTo>
                  <a:pt x="34560" y="63710"/>
                </a:lnTo>
                <a:lnTo>
                  <a:pt x="34300" y="63810"/>
                </a:lnTo>
                <a:lnTo>
                  <a:pt x="33710" y="63760"/>
                </a:lnTo>
                <a:lnTo>
                  <a:pt x="32690" y="63270"/>
                </a:lnTo>
                <a:lnTo>
                  <a:pt x="32590" y="63220"/>
                </a:lnTo>
                <a:lnTo>
                  <a:pt x="32470" y="62860"/>
                </a:lnTo>
                <a:lnTo>
                  <a:pt x="32360" y="62660"/>
                </a:lnTo>
                <a:lnTo>
                  <a:pt x="32210" y="62520"/>
                </a:lnTo>
                <a:lnTo>
                  <a:pt x="32090" y="62200"/>
                </a:lnTo>
                <a:lnTo>
                  <a:pt x="32100" y="61910"/>
                </a:lnTo>
                <a:lnTo>
                  <a:pt x="32170" y="61690"/>
                </a:lnTo>
                <a:lnTo>
                  <a:pt x="32400" y="61400"/>
                </a:lnTo>
                <a:lnTo>
                  <a:pt x="32380" y="61200"/>
                </a:lnTo>
                <a:lnTo>
                  <a:pt x="32220" y="61110"/>
                </a:lnTo>
                <a:lnTo>
                  <a:pt x="32070" y="60900"/>
                </a:lnTo>
                <a:lnTo>
                  <a:pt x="32060" y="60650"/>
                </a:lnTo>
                <a:lnTo>
                  <a:pt x="31980" y="60500"/>
                </a:lnTo>
                <a:lnTo>
                  <a:pt x="31730" y="60510"/>
                </a:lnTo>
                <a:lnTo>
                  <a:pt x="30660" y="60650"/>
                </a:lnTo>
                <a:lnTo>
                  <a:pt x="29840" y="60730"/>
                </a:lnTo>
                <a:lnTo>
                  <a:pt x="29060" y="60830"/>
                </a:lnTo>
                <a:lnTo>
                  <a:pt x="28560" y="60760"/>
                </a:lnTo>
                <a:lnTo>
                  <a:pt x="28270" y="61020"/>
                </a:lnTo>
                <a:lnTo>
                  <a:pt x="28190" y="60870"/>
                </a:lnTo>
                <a:lnTo>
                  <a:pt x="28160" y="60820"/>
                </a:lnTo>
                <a:lnTo>
                  <a:pt x="27770" y="60130"/>
                </a:lnTo>
                <a:lnTo>
                  <a:pt x="27490" y="59620"/>
                </a:lnTo>
                <a:lnTo>
                  <a:pt x="27100" y="59140"/>
                </a:lnTo>
                <a:lnTo>
                  <a:pt x="26980" y="58990"/>
                </a:lnTo>
                <a:lnTo>
                  <a:pt x="26880" y="58860"/>
                </a:lnTo>
                <a:lnTo>
                  <a:pt x="26520" y="58320"/>
                </a:lnTo>
                <a:lnTo>
                  <a:pt x="26100" y="58230"/>
                </a:lnTo>
                <a:lnTo>
                  <a:pt x="25820" y="58170"/>
                </a:lnTo>
                <a:lnTo>
                  <a:pt x="25600" y="57790"/>
                </a:lnTo>
                <a:lnTo>
                  <a:pt x="25430" y="57780"/>
                </a:lnTo>
                <a:lnTo>
                  <a:pt x="25280" y="57780"/>
                </a:lnTo>
                <a:lnTo>
                  <a:pt x="24990" y="57320"/>
                </a:lnTo>
                <a:lnTo>
                  <a:pt x="24650" y="57260"/>
                </a:lnTo>
                <a:lnTo>
                  <a:pt x="24580" y="56880"/>
                </a:lnTo>
                <a:lnTo>
                  <a:pt x="24280" y="56510"/>
                </a:lnTo>
                <a:lnTo>
                  <a:pt x="24120" y="56520"/>
                </a:lnTo>
                <a:lnTo>
                  <a:pt x="23970" y="56530"/>
                </a:lnTo>
                <a:lnTo>
                  <a:pt x="23750" y="56220"/>
                </a:lnTo>
                <a:lnTo>
                  <a:pt x="23370" y="56230"/>
                </a:lnTo>
                <a:lnTo>
                  <a:pt x="22930" y="56250"/>
                </a:lnTo>
                <a:lnTo>
                  <a:pt x="22720" y="56260"/>
                </a:lnTo>
                <a:lnTo>
                  <a:pt x="22650" y="56170"/>
                </a:lnTo>
                <a:lnTo>
                  <a:pt x="22270" y="56090"/>
                </a:lnTo>
                <a:lnTo>
                  <a:pt x="22280" y="56080"/>
                </a:lnTo>
                <a:lnTo>
                  <a:pt x="22290" y="56070"/>
                </a:lnTo>
                <a:lnTo>
                  <a:pt x="22300" y="56070"/>
                </a:lnTo>
                <a:lnTo>
                  <a:pt x="22340" y="56040"/>
                </a:lnTo>
                <a:lnTo>
                  <a:pt x="22410" y="55990"/>
                </a:lnTo>
                <a:lnTo>
                  <a:pt x="22460" y="55950"/>
                </a:lnTo>
                <a:lnTo>
                  <a:pt x="22450" y="55880"/>
                </a:lnTo>
                <a:lnTo>
                  <a:pt x="22450" y="55840"/>
                </a:lnTo>
                <a:lnTo>
                  <a:pt x="22440" y="55780"/>
                </a:lnTo>
                <a:lnTo>
                  <a:pt x="22440" y="55740"/>
                </a:lnTo>
                <a:lnTo>
                  <a:pt x="22440" y="55640"/>
                </a:lnTo>
                <a:lnTo>
                  <a:pt x="22440" y="55620"/>
                </a:lnTo>
                <a:lnTo>
                  <a:pt x="22450" y="55600"/>
                </a:lnTo>
                <a:lnTo>
                  <a:pt x="22430" y="55590"/>
                </a:lnTo>
                <a:lnTo>
                  <a:pt x="22370" y="55530"/>
                </a:lnTo>
                <a:lnTo>
                  <a:pt x="22360" y="55510"/>
                </a:lnTo>
                <a:lnTo>
                  <a:pt x="22360" y="55500"/>
                </a:lnTo>
                <a:lnTo>
                  <a:pt x="22360" y="55490"/>
                </a:lnTo>
                <a:lnTo>
                  <a:pt x="22360" y="55470"/>
                </a:lnTo>
                <a:lnTo>
                  <a:pt x="22410" y="55420"/>
                </a:lnTo>
                <a:lnTo>
                  <a:pt x="22450" y="55390"/>
                </a:lnTo>
                <a:lnTo>
                  <a:pt x="22500" y="55360"/>
                </a:lnTo>
                <a:lnTo>
                  <a:pt x="22520" y="55330"/>
                </a:lnTo>
                <a:lnTo>
                  <a:pt x="22520" y="55320"/>
                </a:lnTo>
                <a:lnTo>
                  <a:pt x="22740" y="55120"/>
                </a:lnTo>
                <a:lnTo>
                  <a:pt x="22770" y="55130"/>
                </a:lnTo>
                <a:lnTo>
                  <a:pt x="22860" y="55160"/>
                </a:lnTo>
                <a:lnTo>
                  <a:pt x="22870" y="55150"/>
                </a:lnTo>
                <a:lnTo>
                  <a:pt x="22870" y="55140"/>
                </a:lnTo>
                <a:lnTo>
                  <a:pt x="22930" y="55100"/>
                </a:lnTo>
                <a:lnTo>
                  <a:pt x="22970" y="55090"/>
                </a:lnTo>
                <a:lnTo>
                  <a:pt x="22970" y="55080"/>
                </a:lnTo>
                <a:lnTo>
                  <a:pt x="22990" y="55070"/>
                </a:lnTo>
                <a:lnTo>
                  <a:pt x="23010" y="55060"/>
                </a:lnTo>
                <a:lnTo>
                  <a:pt x="23020" y="55040"/>
                </a:lnTo>
                <a:lnTo>
                  <a:pt x="23030" y="55030"/>
                </a:lnTo>
                <a:lnTo>
                  <a:pt x="23090" y="54990"/>
                </a:lnTo>
                <a:lnTo>
                  <a:pt x="23090" y="54980"/>
                </a:lnTo>
                <a:lnTo>
                  <a:pt x="23100" y="54960"/>
                </a:lnTo>
                <a:lnTo>
                  <a:pt x="23090" y="54880"/>
                </a:lnTo>
                <a:lnTo>
                  <a:pt x="23090" y="54870"/>
                </a:lnTo>
                <a:lnTo>
                  <a:pt x="23080" y="54850"/>
                </a:lnTo>
                <a:lnTo>
                  <a:pt x="23030" y="54660"/>
                </a:lnTo>
                <a:lnTo>
                  <a:pt x="23000" y="54560"/>
                </a:lnTo>
                <a:lnTo>
                  <a:pt x="22990" y="54530"/>
                </a:lnTo>
                <a:lnTo>
                  <a:pt x="22990" y="54470"/>
                </a:lnTo>
                <a:lnTo>
                  <a:pt x="22980" y="54430"/>
                </a:lnTo>
                <a:lnTo>
                  <a:pt x="22990" y="54380"/>
                </a:lnTo>
                <a:lnTo>
                  <a:pt x="22980" y="54280"/>
                </a:lnTo>
                <a:lnTo>
                  <a:pt x="22980" y="54260"/>
                </a:lnTo>
                <a:lnTo>
                  <a:pt x="22980" y="54240"/>
                </a:lnTo>
                <a:lnTo>
                  <a:pt x="22980" y="54210"/>
                </a:lnTo>
                <a:lnTo>
                  <a:pt x="22980" y="54190"/>
                </a:lnTo>
                <a:lnTo>
                  <a:pt x="22980" y="54180"/>
                </a:lnTo>
                <a:lnTo>
                  <a:pt x="22990" y="54160"/>
                </a:lnTo>
                <a:lnTo>
                  <a:pt x="23010" y="54120"/>
                </a:lnTo>
                <a:lnTo>
                  <a:pt x="23010" y="54110"/>
                </a:lnTo>
                <a:lnTo>
                  <a:pt x="23010" y="54070"/>
                </a:lnTo>
                <a:lnTo>
                  <a:pt x="23160" y="53720"/>
                </a:lnTo>
                <a:lnTo>
                  <a:pt x="23180" y="53700"/>
                </a:lnTo>
                <a:lnTo>
                  <a:pt x="23200" y="53660"/>
                </a:lnTo>
                <a:lnTo>
                  <a:pt x="23250" y="53530"/>
                </a:lnTo>
                <a:lnTo>
                  <a:pt x="23270" y="53460"/>
                </a:lnTo>
                <a:lnTo>
                  <a:pt x="23280" y="53450"/>
                </a:lnTo>
                <a:lnTo>
                  <a:pt x="23290" y="53440"/>
                </a:lnTo>
                <a:lnTo>
                  <a:pt x="23300" y="53420"/>
                </a:lnTo>
                <a:lnTo>
                  <a:pt x="23310" y="53390"/>
                </a:lnTo>
                <a:lnTo>
                  <a:pt x="23310" y="53360"/>
                </a:lnTo>
                <a:lnTo>
                  <a:pt x="23330" y="53340"/>
                </a:lnTo>
                <a:lnTo>
                  <a:pt x="23370" y="53260"/>
                </a:lnTo>
                <a:lnTo>
                  <a:pt x="23370" y="53240"/>
                </a:lnTo>
                <a:lnTo>
                  <a:pt x="23390" y="53210"/>
                </a:lnTo>
                <a:lnTo>
                  <a:pt x="23410" y="53180"/>
                </a:lnTo>
                <a:lnTo>
                  <a:pt x="23420" y="53160"/>
                </a:lnTo>
                <a:lnTo>
                  <a:pt x="23600" y="52950"/>
                </a:lnTo>
                <a:lnTo>
                  <a:pt x="23630" y="52930"/>
                </a:lnTo>
                <a:lnTo>
                  <a:pt x="23630" y="52920"/>
                </a:lnTo>
                <a:lnTo>
                  <a:pt x="23680" y="52870"/>
                </a:lnTo>
                <a:lnTo>
                  <a:pt x="23670" y="52870"/>
                </a:lnTo>
                <a:lnTo>
                  <a:pt x="23720" y="52820"/>
                </a:lnTo>
                <a:lnTo>
                  <a:pt x="23750" y="52780"/>
                </a:lnTo>
                <a:lnTo>
                  <a:pt x="23760" y="52760"/>
                </a:lnTo>
                <a:lnTo>
                  <a:pt x="23780" y="52740"/>
                </a:lnTo>
                <a:lnTo>
                  <a:pt x="23820" y="52710"/>
                </a:lnTo>
                <a:lnTo>
                  <a:pt x="23880" y="52630"/>
                </a:lnTo>
                <a:lnTo>
                  <a:pt x="23960" y="52540"/>
                </a:lnTo>
                <a:lnTo>
                  <a:pt x="23960" y="52530"/>
                </a:lnTo>
                <a:lnTo>
                  <a:pt x="24020" y="52440"/>
                </a:lnTo>
                <a:lnTo>
                  <a:pt x="24110" y="52320"/>
                </a:lnTo>
                <a:lnTo>
                  <a:pt x="24140" y="52260"/>
                </a:lnTo>
                <a:lnTo>
                  <a:pt x="24170" y="52230"/>
                </a:lnTo>
                <a:lnTo>
                  <a:pt x="24170" y="52220"/>
                </a:lnTo>
                <a:lnTo>
                  <a:pt x="24190" y="52190"/>
                </a:lnTo>
                <a:lnTo>
                  <a:pt x="24200" y="52180"/>
                </a:lnTo>
                <a:lnTo>
                  <a:pt x="24230" y="52130"/>
                </a:lnTo>
                <a:lnTo>
                  <a:pt x="24280" y="52060"/>
                </a:lnTo>
                <a:lnTo>
                  <a:pt x="24320" y="52010"/>
                </a:lnTo>
                <a:lnTo>
                  <a:pt x="24330" y="51980"/>
                </a:lnTo>
                <a:lnTo>
                  <a:pt x="24380" y="51910"/>
                </a:lnTo>
                <a:lnTo>
                  <a:pt x="24380" y="51900"/>
                </a:lnTo>
                <a:lnTo>
                  <a:pt x="24380" y="51890"/>
                </a:lnTo>
                <a:lnTo>
                  <a:pt x="24400" y="51880"/>
                </a:lnTo>
                <a:lnTo>
                  <a:pt x="24610" y="51570"/>
                </a:lnTo>
                <a:lnTo>
                  <a:pt x="24630" y="51550"/>
                </a:lnTo>
                <a:lnTo>
                  <a:pt x="24650" y="51510"/>
                </a:lnTo>
                <a:lnTo>
                  <a:pt x="24670" y="51490"/>
                </a:lnTo>
                <a:lnTo>
                  <a:pt x="24690" y="51470"/>
                </a:lnTo>
                <a:lnTo>
                  <a:pt x="24700" y="51440"/>
                </a:lnTo>
                <a:lnTo>
                  <a:pt x="24710" y="51420"/>
                </a:lnTo>
                <a:lnTo>
                  <a:pt x="24750" y="51370"/>
                </a:lnTo>
                <a:lnTo>
                  <a:pt x="24780" y="51330"/>
                </a:lnTo>
                <a:lnTo>
                  <a:pt x="24800" y="51290"/>
                </a:lnTo>
                <a:lnTo>
                  <a:pt x="24810" y="51280"/>
                </a:lnTo>
                <a:lnTo>
                  <a:pt x="24930" y="51110"/>
                </a:lnTo>
                <a:lnTo>
                  <a:pt x="25000" y="51010"/>
                </a:lnTo>
                <a:lnTo>
                  <a:pt x="25140" y="50800"/>
                </a:lnTo>
                <a:lnTo>
                  <a:pt x="25250" y="50650"/>
                </a:lnTo>
                <a:lnTo>
                  <a:pt x="25300" y="50560"/>
                </a:lnTo>
                <a:lnTo>
                  <a:pt x="25340" y="50500"/>
                </a:lnTo>
                <a:lnTo>
                  <a:pt x="25380" y="50450"/>
                </a:lnTo>
                <a:lnTo>
                  <a:pt x="25400" y="50410"/>
                </a:lnTo>
                <a:lnTo>
                  <a:pt x="25410" y="50390"/>
                </a:lnTo>
                <a:lnTo>
                  <a:pt x="25420" y="50380"/>
                </a:lnTo>
                <a:lnTo>
                  <a:pt x="25440" y="50350"/>
                </a:lnTo>
                <a:lnTo>
                  <a:pt x="25630" y="50090"/>
                </a:lnTo>
                <a:lnTo>
                  <a:pt x="25640" y="50080"/>
                </a:lnTo>
                <a:lnTo>
                  <a:pt x="25650" y="50070"/>
                </a:lnTo>
                <a:lnTo>
                  <a:pt x="25670" y="50040"/>
                </a:lnTo>
                <a:lnTo>
                  <a:pt x="25760" y="49910"/>
                </a:lnTo>
                <a:lnTo>
                  <a:pt x="25800" y="49890"/>
                </a:lnTo>
                <a:lnTo>
                  <a:pt x="25800" y="49880"/>
                </a:lnTo>
                <a:lnTo>
                  <a:pt x="25810" y="49870"/>
                </a:lnTo>
                <a:lnTo>
                  <a:pt x="25830" y="49830"/>
                </a:lnTo>
                <a:lnTo>
                  <a:pt x="25850" y="49800"/>
                </a:lnTo>
                <a:lnTo>
                  <a:pt x="25860" y="49770"/>
                </a:lnTo>
                <a:lnTo>
                  <a:pt x="25900" y="49730"/>
                </a:lnTo>
                <a:lnTo>
                  <a:pt x="25920" y="49690"/>
                </a:lnTo>
                <a:lnTo>
                  <a:pt x="26080" y="49490"/>
                </a:lnTo>
                <a:lnTo>
                  <a:pt x="26230" y="49270"/>
                </a:lnTo>
                <a:lnTo>
                  <a:pt x="26240" y="49260"/>
                </a:lnTo>
                <a:lnTo>
                  <a:pt x="26270" y="49240"/>
                </a:lnTo>
                <a:lnTo>
                  <a:pt x="26400" y="49100"/>
                </a:lnTo>
                <a:lnTo>
                  <a:pt x="26520" y="48960"/>
                </a:lnTo>
                <a:lnTo>
                  <a:pt x="26550" y="48930"/>
                </a:lnTo>
                <a:lnTo>
                  <a:pt x="26600" y="48880"/>
                </a:lnTo>
                <a:lnTo>
                  <a:pt x="26880" y="48590"/>
                </a:lnTo>
                <a:lnTo>
                  <a:pt x="26940" y="48530"/>
                </a:lnTo>
                <a:lnTo>
                  <a:pt x="26990" y="48480"/>
                </a:lnTo>
                <a:lnTo>
                  <a:pt x="27060" y="48400"/>
                </a:lnTo>
                <a:lnTo>
                  <a:pt x="27090" y="48370"/>
                </a:lnTo>
                <a:lnTo>
                  <a:pt x="27110" y="48350"/>
                </a:lnTo>
                <a:lnTo>
                  <a:pt x="27160" y="48300"/>
                </a:lnTo>
                <a:lnTo>
                  <a:pt x="27320" y="48130"/>
                </a:lnTo>
                <a:lnTo>
                  <a:pt x="27370" y="48080"/>
                </a:lnTo>
                <a:lnTo>
                  <a:pt x="27460" y="48000"/>
                </a:lnTo>
                <a:lnTo>
                  <a:pt x="27510" y="47930"/>
                </a:lnTo>
                <a:lnTo>
                  <a:pt x="27520" y="47920"/>
                </a:lnTo>
                <a:lnTo>
                  <a:pt x="27520" y="47900"/>
                </a:lnTo>
                <a:lnTo>
                  <a:pt x="27590" y="47840"/>
                </a:lnTo>
                <a:lnTo>
                  <a:pt x="27610" y="47800"/>
                </a:lnTo>
                <a:lnTo>
                  <a:pt x="27660" y="47750"/>
                </a:lnTo>
                <a:lnTo>
                  <a:pt x="27710" y="47690"/>
                </a:lnTo>
                <a:lnTo>
                  <a:pt x="27920" y="47500"/>
                </a:lnTo>
                <a:lnTo>
                  <a:pt x="28150" y="47240"/>
                </a:lnTo>
                <a:lnTo>
                  <a:pt x="28200" y="47180"/>
                </a:lnTo>
                <a:lnTo>
                  <a:pt x="28360" y="47010"/>
                </a:lnTo>
                <a:lnTo>
                  <a:pt x="28490" y="46860"/>
                </a:lnTo>
                <a:lnTo>
                  <a:pt x="28550" y="46800"/>
                </a:lnTo>
                <a:lnTo>
                  <a:pt x="28570" y="46780"/>
                </a:lnTo>
                <a:lnTo>
                  <a:pt x="28590" y="46750"/>
                </a:lnTo>
                <a:lnTo>
                  <a:pt x="28680" y="46650"/>
                </a:lnTo>
                <a:lnTo>
                  <a:pt x="29120" y="46180"/>
                </a:lnTo>
                <a:lnTo>
                  <a:pt x="29140" y="46140"/>
                </a:lnTo>
                <a:lnTo>
                  <a:pt x="29160" y="46120"/>
                </a:lnTo>
                <a:lnTo>
                  <a:pt x="29350" y="45900"/>
                </a:lnTo>
                <a:lnTo>
                  <a:pt x="29590" y="45640"/>
                </a:lnTo>
                <a:lnTo>
                  <a:pt x="29620" y="45600"/>
                </a:lnTo>
                <a:lnTo>
                  <a:pt x="29640" y="45590"/>
                </a:lnTo>
                <a:lnTo>
                  <a:pt x="30120" y="45060"/>
                </a:lnTo>
                <a:lnTo>
                  <a:pt x="30340" y="44830"/>
                </a:lnTo>
                <a:lnTo>
                  <a:pt x="30610" y="44530"/>
                </a:lnTo>
                <a:lnTo>
                  <a:pt x="30680" y="44460"/>
                </a:lnTo>
                <a:lnTo>
                  <a:pt x="30770" y="44360"/>
                </a:lnTo>
                <a:lnTo>
                  <a:pt x="30780" y="44340"/>
                </a:lnTo>
                <a:lnTo>
                  <a:pt x="30860" y="44260"/>
                </a:lnTo>
                <a:lnTo>
                  <a:pt x="30920" y="44200"/>
                </a:lnTo>
                <a:lnTo>
                  <a:pt x="31000" y="44110"/>
                </a:lnTo>
                <a:lnTo>
                  <a:pt x="31010" y="44090"/>
                </a:lnTo>
                <a:lnTo>
                  <a:pt x="31060" y="44040"/>
                </a:lnTo>
                <a:lnTo>
                  <a:pt x="31090" y="44000"/>
                </a:lnTo>
                <a:lnTo>
                  <a:pt x="31200" y="43900"/>
                </a:lnTo>
                <a:lnTo>
                  <a:pt x="31380" y="43700"/>
                </a:lnTo>
                <a:lnTo>
                  <a:pt x="31390" y="43680"/>
                </a:lnTo>
                <a:lnTo>
                  <a:pt x="31490" y="43570"/>
                </a:lnTo>
                <a:lnTo>
                  <a:pt x="31580" y="43480"/>
                </a:lnTo>
                <a:lnTo>
                  <a:pt x="32060" y="42950"/>
                </a:lnTo>
                <a:lnTo>
                  <a:pt x="32080" y="42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L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270" y="56090"/>
                </a:moveTo>
                <a:lnTo>
                  <a:pt x="22650" y="56170"/>
                </a:lnTo>
                <a:lnTo>
                  <a:pt x="22720" y="56260"/>
                </a:lnTo>
                <a:lnTo>
                  <a:pt x="22930" y="56250"/>
                </a:lnTo>
                <a:lnTo>
                  <a:pt x="23370" y="56230"/>
                </a:lnTo>
                <a:lnTo>
                  <a:pt x="23750" y="56220"/>
                </a:lnTo>
                <a:lnTo>
                  <a:pt x="23970" y="56530"/>
                </a:lnTo>
                <a:lnTo>
                  <a:pt x="24120" y="56520"/>
                </a:lnTo>
                <a:lnTo>
                  <a:pt x="24280" y="56510"/>
                </a:lnTo>
                <a:lnTo>
                  <a:pt x="24580" y="56880"/>
                </a:lnTo>
                <a:lnTo>
                  <a:pt x="24650" y="57260"/>
                </a:lnTo>
                <a:lnTo>
                  <a:pt x="24990" y="57320"/>
                </a:lnTo>
                <a:lnTo>
                  <a:pt x="25280" y="57780"/>
                </a:lnTo>
                <a:lnTo>
                  <a:pt x="25430" y="57780"/>
                </a:lnTo>
                <a:lnTo>
                  <a:pt x="25600" y="57790"/>
                </a:lnTo>
                <a:lnTo>
                  <a:pt x="25820" y="58170"/>
                </a:lnTo>
                <a:lnTo>
                  <a:pt x="26100" y="58230"/>
                </a:lnTo>
                <a:lnTo>
                  <a:pt x="26520" y="58320"/>
                </a:lnTo>
                <a:lnTo>
                  <a:pt x="26880" y="58860"/>
                </a:lnTo>
                <a:lnTo>
                  <a:pt x="26980" y="58990"/>
                </a:lnTo>
                <a:lnTo>
                  <a:pt x="27100" y="59140"/>
                </a:lnTo>
                <a:lnTo>
                  <a:pt x="27490" y="59620"/>
                </a:lnTo>
                <a:lnTo>
                  <a:pt x="27770" y="60130"/>
                </a:lnTo>
                <a:lnTo>
                  <a:pt x="28160" y="60820"/>
                </a:lnTo>
                <a:lnTo>
                  <a:pt x="28190" y="60870"/>
                </a:lnTo>
                <a:lnTo>
                  <a:pt x="28270" y="61020"/>
                </a:lnTo>
                <a:lnTo>
                  <a:pt x="28560" y="60760"/>
                </a:lnTo>
                <a:lnTo>
                  <a:pt x="29060" y="60830"/>
                </a:lnTo>
                <a:lnTo>
                  <a:pt x="29840" y="60730"/>
                </a:lnTo>
                <a:lnTo>
                  <a:pt x="30660" y="60650"/>
                </a:lnTo>
                <a:lnTo>
                  <a:pt x="31730" y="60510"/>
                </a:lnTo>
                <a:lnTo>
                  <a:pt x="31980" y="60500"/>
                </a:lnTo>
                <a:lnTo>
                  <a:pt x="32060" y="60650"/>
                </a:lnTo>
                <a:lnTo>
                  <a:pt x="32070" y="60900"/>
                </a:lnTo>
                <a:lnTo>
                  <a:pt x="32220" y="61110"/>
                </a:lnTo>
                <a:lnTo>
                  <a:pt x="32380" y="61200"/>
                </a:lnTo>
                <a:lnTo>
                  <a:pt x="32400" y="61400"/>
                </a:lnTo>
                <a:lnTo>
                  <a:pt x="32170" y="61690"/>
                </a:lnTo>
                <a:lnTo>
                  <a:pt x="32100" y="61910"/>
                </a:lnTo>
                <a:lnTo>
                  <a:pt x="32090" y="62200"/>
                </a:lnTo>
                <a:lnTo>
                  <a:pt x="32210" y="62520"/>
                </a:lnTo>
                <a:lnTo>
                  <a:pt x="32360" y="62660"/>
                </a:lnTo>
                <a:lnTo>
                  <a:pt x="32470" y="62860"/>
                </a:lnTo>
                <a:lnTo>
                  <a:pt x="32590" y="63220"/>
                </a:lnTo>
                <a:lnTo>
                  <a:pt x="32560" y="63310"/>
                </a:lnTo>
                <a:lnTo>
                  <a:pt x="32490" y="63480"/>
                </a:lnTo>
                <a:lnTo>
                  <a:pt x="32390" y="63850"/>
                </a:lnTo>
                <a:lnTo>
                  <a:pt x="32250" y="63890"/>
                </a:lnTo>
                <a:lnTo>
                  <a:pt x="32210" y="64050"/>
                </a:lnTo>
                <a:lnTo>
                  <a:pt x="32220" y="64210"/>
                </a:lnTo>
                <a:lnTo>
                  <a:pt x="32170" y="64320"/>
                </a:lnTo>
                <a:lnTo>
                  <a:pt x="32150" y="64500"/>
                </a:lnTo>
                <a:lnTo>
                  <a:pt x="32100" y="64640"/>
                </a:lnTo>
                <a:lnTo>
                  <a:pt x="32210" y="64880"/>
                </a:lnTo>
                <a:lnTo>
                  <a:pt x="32230" y="65180"/>
                </a:lnTo>
                <a:lnTo>
                  <a:pt x="32000" y="65320"/>
                </a:lnTo>
                <a:lnTo>
                  <a:pt x="31860" y="65470"/>
                </a:lnTo>
                <a:lnTo>
                  <a:pt x="31760" y="65490"/>
                </a:lnTo>
                <a:lnTo>
                  <a:pt x="31580" y="65380"/>
                </a:lnTo>
                <a:lnTo>
                  <a:pt x="31220" y="65270"/>
                </a:lnTo>
                <a:lnTo>
                  <a:pt x="30850" y="65050"/>
                </a:lnTo>
                <a:lnTo>
                  <a:pt x="30590" y="64890"/>
                </a:lnTo>
                <a:lnTo>
                  <a:pt x="30530" y="64830"/>
                </a:lnTo>
                <a:lnTo>
                  <a:pt x="30240" y="64640"/>
                </a:lnTo>
                <a:lnTo>
                  <a:pt x="29690" y="64700"/>
                </a:lnTo>
                <a:lnTo>
                  <a:pt x="29220" y="64680"/>
                </a:lnTo>
                <a:lnTo>
                  <a:pt x="28690" y="64720"/>
                </a:lnTo>
                <a:lnTo>
                  <a:pt x="27010" y="64820"/>
                </a:lnTo>
                <a:lnTo>
                  <a:pt x="27000" y="64800"/>
                </a:lnTo>
                <a:lnTo>
                  <a:pt x="26940" y="64710"/>
                </a:lnTo>
                <a:lnTo>
                  <a:pt x="26930" y="64690"/>
                </a:lnTo>
                <a:lnTo>
                  <a:pt x="26890" y="64640"/>
                </a:lnTo>
                <a:lnTo>
                  <a:pt x="26810" y="64520"/>
                </a:lnTo>
                <a:lnTo>
                  <a:pt x="26790" y="64490"/>
                </a:lnTo>
                <a:lnTo>
                  <a:pt x="26790" y="64480"/>
                </a:lnTo>
                <a:lnTo>
                  <a:pt x="26760" y="64440"/>
                </a:lnTo>
                <a:lnTo>
                  <a:pt x="26710" y="64380"/>
                </a:lnTo>
                <a:lnTo>
                  <a:pt x="26670" y="64310"/>
                </a:lnTo>
                <a:lnTo>
                  <a:pt x="26640" y="64260"/>
                </a:lnTo>
                <a:lnTo>
                  <a:pt x="26600" y="64260"/>
                </a:lnTo>
                <a:lnTo>
                  <a:pt x="26590" y="64260"/>
                </a:lnTo>
                <a:lnTo>
                  <a:pt x="26580" y="64260"/>
                </a:lnTo>
                <a:lnTo>
                  <a:pt x="26540" y="64260"/>
                </a:lnTo>
                <a:lnTo>
                  <a:pt x="26460" y="64260"/>
                </a:lnTo>
                <a:lnTo>
                  <a:pt x="26410" y="64220"/>
                </a:lnTo>
                <a:lnTo>
                  <a:pt x="24590" y="64240"/>
                </a:lnTo>
                <a:lnTo>
                  <a:pt x="24580" y="64230"/>
                </a:lnTo>
                <a:lnTo>
                  <a:pt x="24570" y="64210"/>
                </a:lnTo>
                <a:lnTo>
                  <a:pt x="24540" y="64190"/>
                </a:lnTo>
                <a:lnTo>
                  <a:pt x="24520" y="64150"/>
                </a:lnTo>
                <a:lnTo>
                  <a:pt x="24490" y="64130"/>
                </a:lnTo>
                <a:lnTo>
                  <a:pt x="24490" y="64110"/>
                </a:lnTo>
                <a:lnTo>
                  <a:pt x="24470" y="64090"/>
                </a:lnTo>
                <a:lnTo>
                  <a:pt x="24410" y="64000"/>
                </a:lnTo>
                <a:lnTo>
                  <a:pt x="24390" y="63990"/>
                </a:lnTo>
                <a:lnTo>
                  <a:pt x="24390" y="63980"/>
                </a:lnTo>
                <a:lnTo>
                  <a:pt x="24380" y="63960"/>
                </a:lnTo>
                <a:lnTo>
                  <a:pt x="24370" y="63940"/>
                </a:lnTo>
                <a:lnTo>
                  <a:pt x="24290" y="63830"/>
                </a:lnTo>
                <a:lnTo>
                  <a:pt x="24260" y="63780"/>
                </a:lnTo>
                <a:lnTo>
                  <a:pt x="24240" y="63750"/>
                </a:lnTo>
                <a:lnTo>
                  <a:pt x="24210" y="63710"/>
                </a:lnTo>
                <a:lnTo>
                  <a:pt x="24150" y="63630"/>
                </a:lnTo>
                <a:lnTo>
                  <a:pt x="24140" y="63610"/>
                </a:lnTo>
                <a:lnTo>
                  <a:pt x="24120" y="63580"/>
                </a:lnTo>
                <a:lnTo>
                  <a:pt x="24010" y="63440"/>
                </a:lnTo>
                <a:lnTo>
                  <a:pt x="24010" y="63420"/>
                </a:lnTo>
                <a:lnTo>
                  <a:pt x="24000" y="63400"/>
                </a:lnTo>
                <a:lnTo>
                  <a:pt x="23990" y="63400"/>
                </a:lnTo>
                <a:lnTo>
                  <a:pt x="23990" y="63390"/>
                </a:lnTo>
                <a:lnTo>
                  <a:pt x="23940" y="63340"/>
                </a:lnTo>
                <a:lnTo>
                  <a:pt x="23910" y="63290"/>
                </a:lnTo>
                <a:lnTo>
                  <a:pt x="23860" y="63220"/>
                </a:lnTo>
                <a:lnTo>
                  <a:pt x="23770" y="63090"/>
                </a:lnTo>
                <a:lnTo>
                  <a:pt x="23750" y="63070"/>
                </a:lnTo>
                <a:lnTo>
                  <a:pt x="23740" y="63040"/>
                </a:lnTo>
                <a:lnTo>
                  <a:pt x="23610" y="62860"/>
                </a:lnTo>
                <a:lnTo>
                  <a:pt x="23520" y="62740"/>
                </a:lnTo>
                <a:lnTo>
                  <a:pt x="23490" y="62680"/>
                </a:lnTo>
                <a:lnTo>
                  <a:pt x="23470" y="62660"/>
                </a:lnTo>
                <a:lnTo>
                  <a:pt x="23420" y="62580"/>
                </a:lnTo>
                <a:lnTo>
                  <a:pt x="23400" y="62550"/>
                </a:lnTo>
                <a:lnTo>
                  <a:pt x="23390" y="62530"/>
                </a:lnTo>
                <a:lnTo>
                  <a:pt x="23370" y="62510"/>
                </a:lnTo>
                <a:lnTo>
                  <a:pt x="23360" y="62500"/>
                </a:lnTo>
                <a:lnTo>
                  <a:pt x="23340" y="62470"/>
                </a:lnTo>
                <a:lnTo>
                  <a:pt x="23300" y="62420"/>
                </a:lnTo>
                <a:lnTo>
                  <a:pt x="23270" y="62360"/>
                </a:lnTo>
                <a:lnTo>
                  <a:pt x="23260" y="62350"/>
                </a:lnTo>
                <a:lnTo>
                  <a:pt x="23050" y="62040"/>
                </a:lnTo>
                <a:lnTo>
                  <a:pt x="23030" y="61990"/>
                </a:lnTo>
                <a:lnTo>
                  <a:pt x="23000" y="61940"/>
                </a:lnTo>
                <a:lnTo>
                  <a:pt x="22960" y="61900"/>
                </a:lnTo>
                <a:lnTo>
                  <a:pt x="22950" y="61890"/>
                </a:lnTo>
                <a:lnTo>
                  <a:pt x="22940" y="61870"/>
                </a:lnTo>
                <a:lnTo>
                  <a:pt x="22930" y="61840"/>
                </a:lnTo>
                <a:lnTo>
                  <a:pt x="22890" y="61810"/>
                </a:lnTo>
                <a:lnTo>
                  <a:pt x="22830" y="61710"/>
                </a:lnTo>
                <a:lnTo>
                  <a:pt x="22820" y="61680"/>
                </a:lnTo>
                <a:lnTo>
                  <a:pt x="22790" y="61660"/>
                </a:lnTo>
                <a:lnTo>
                  <a:pt x="22770" y="61620"/>
                </a:lnTo>
                <a:lnTo>
                  <a:pt x="22690" y="61500"/>
                </a:lnTo>
                <a:lnTo>
                  <a:pt x="22570" y="61330"/>
                </a:lnTo>
                <a:lnTo>
                  <a:pt x="22550" y="61280"/>
                </a:lnTo>
                <a:lnTo>
                  <a:pt x="22530" y="61260"/>
                </a:lnTo>
                <a:lnTo>
                  <a:pt x="22500" y="61230"/>
                </a:lnTo>
                <a:lnTo>
                  <a:pt x="22490" y="61210"/>
                </a:lnTo>
                <a:lnTo>
                  <a:pt x="22450" y="61160"/>
                </a:lnTo>
                <a:lnTo>
                  <a:pt x="22390" y="61080"/>
                </a:lnTo>
                <a:lnTo>
                  <a:pt x="22360" y="61040"/>
                </a:lnTo>
                <a:lnTo>
                  <a:pt x="22330" y="60990"/>
                </a:lnTo>
                <a:lnTo>
                  <a:pt x="22310" y="60970"/>
                </a:lnTo>
                <a:lnTo>
                  <a:pt x="22300" y="60950"/>
                </a:lnTo>
                <a:lnTo>
                  <a:pt x="22280" y="60940"/>
                </a:lnTo>
                <a:lnTo>
                  <a:pt x="22280" y="60920"/>
                </a:lnTo>
                <a:lnTo>
                  <a:pt x="22150" y="60740"/>
                </a:lnTo>
                <a:lnTo>
                  <a:pt x="22130" y="60690"/>
                </a:lnTo>
                <a:lnTo>
                  <a:pt x="22120" y="60670"/>
                </a:lnTo>
                <a:lnTo>
                  <a:pt x="22110" y="60600"/>
                </a:lnTo>
                <a:lnTo>
                  <a:pt x="22090" y="60540"/>
                </a:lnTo>
                <a:lnTo>
                  <a:pt x="22090" y="60530"/>
                </a:lnTo>
                <a:lnTo>
                  <a:pt x="22080" y="60490"/>
                </a:lnTo>
                <a:lnTo>
                  <a:pt x="22070" y="60440"/>
                </a:lnTo>
                <a:lnTo>
                  <a:pt x="22070" y="60430"/>
                </a:lnTo>
                <a:lnTo>
                  <a:pt x="22050" y="60350"/>
                </a:lnTo>
                <a:lnTo>
                  <a:pt x="22040" y="60310"/>
                </a:lnTo>
                <a:lnTo>
                  <a:pt x="22030" y="60270"/>
                </a:lnTo>
                <a:lnTo>
                  <a:pt x="22020" y="60210"/>
                </a:lnTo>
                <a:lnTo>
                  <a:pt x="21950" y="59900"/>
                </a:lnTo>
                <a:lnTo>
                  <a:pt x="21950" y="59890"/>
                </a:lnTo>
                <a:lnTo>
                  <a:pt x="21910" y="59740"/>
                </a:lnTo>
                <a:lnTo>
                  <a:pt x="21890" y="59610"/>
                </a:lnTo>
                <a:lnTo>
                  <a:pt x="21870" y="59530"/>
                </a:lnTo>
                <a:lnTo>
                  <a:pt x="21860" y="59510"/>
                </a:lnTo>
                <a:lnTo>
                  <a:pt x="21860" y="59500"/>
                </a:lnTo>
                <a:lnTo>
                  <a:pt x="21820" y="59330"/>
                </a:lnTo>
                <a:lnTo>
                  <a:pt x="21760" y="59060"/>
                </a:lnTo>
                <a:lnTo>
                  <a:pt x="21750" y="59010"/>
                </a:lnTo>
                <a:lnTo>
                  <a:pt x="21750" y="59000"/>
                </a:lnTo>
                <a:lnTo>
                  <a:pt x="21740" y="58980"/>
                </a:lnTo>
                <a:lnTo>
                  <a:pt x="21740" y="58960"/>
                </a:lnTo>
                <a:lnTo>
                  <a:pt x="21730" y="58880"/>
                </a:lnTo>
                <a:lnTo>
                  <a:pt x="21710" y="58790"/>
                </a:lnTo>
                <a:lnTo>
                  <a:pt x="21690" y="58710"/>
                </a:lnTo>
                <a:lnTo>
                  <a:pt x="21670" y="58650"/>
                </a:lnTo>
                <a:lnTo>
                  <a:pt x="21640" y="58480"/>
                </a:lnTo>
                <a:lnTo>
                  <a:pt x="21630" y="58460"/>
                </a:lnTo>
                <a:lnTo>
                  <a:pt x="21590" y="58260"/>
                </a:lnTo>
                <a:lnTo>
                  <a:pt x="21580" y="58210"/>
                </a:lnTo>
                <a:lnTo>
                  <a:pt x="21570" y="58180"/>
                </a:lnTo>
                <a:lnTo>
                  <a:pt x="21560" y="58140"/>
                </a:lnTo>
                <a:lnTo>
                  <a:pt x="21550" y="58080"/>
                </a:lnTo>
                <a:lnTo>
                  <a:pt x="21490" y="57850"/>
                </a:lnTo>
                <a:lnTo>
                  <a:pt x="21440" y="57580"/>
                </a:lnTo>
                <a:lnTo>
                  <a:pt x="21400" y="57410"/>
                </a:lnTo>
                <a:lnTo>
                  <a:pt x="21400" y="57390"/>
                </a:lnTo>
                <a:lnTo>
                  <a:pt x="21390" y="57340"/>
                </a:lnTo>
                <a:lnTo>
                  <a:pt x="21360" y="57260"/>
                </a:lnTo>
                <a:lnTo>
                  <a:pt x="21360" y="57250"/>
                </a:lnTo>
                <a:lnTo>
                  <a:pt x="21350" y="57220"/>
                </a:lnTo>
                <a:lnTo>
                  <a:pt x="21330" y="57110"/>
                </a:lnTo>
                <a:lnTo>
                  <a:pt x="21320" y="57090"/>
                </a:lnTo>
                <a:lnTo>
                  <a:pt x="21320" y="57040"/>
                </a:lnTo>
                <a:lnTo>
                  <a:pt x="21290" y="56950"/>
                </a:lnTo>
                <a:lnTo>
                  <a:pt x="21280" y="56930"/>
                </a:lnTo>
                <a:lnTo>
                  <a:pt x="21280" y="56920"/>
                </a:lnTo>
                <a:lnTo>
                  <a:pt x="21270" y="56780"/>
                </a:lnTo>
                <a:lnTo>
                  <a:pt x="21260" y="56760"/>
                </a:lnTo>
                <a:lnTo>
                  <a:pt x="21250" y="56560"/>
                </a:lnTo>
                <a:lnTo>
                  <a:pt x="21250" y="56550"/>
                </a:lnTo>
                <a:lnTo>
                  <a:pt x="21260" y="56520"/>
                </a:lnTo>
                <a:lnTo>
                  <a:pt x="21260" y="56510"/>
                </a:lnTo>
                <a:lnTo>
                  <a:pt x="21280" y="56470"/>
                </a:lnTo>
                <a:lnTo>
                  <a:pt x="21320" y="56420"/>
                </a:lnTo>
                <a:lnTo>
                  <a:pt x="21360" y="56380"/>
                </a:lnTo>
                <a:lnTo>
                  <a:pt x="21390" y="56370"/>
                </a:lnTo>
                <a:lnTo>
                  <a:pt x="21420" y="56350"/>
                </a:lnTo>
                <a:lnTo>
                  <a:pt x="21500" y="56320"/>
                </a:lnTo>
                <a:lnTo>
                  <a:pt x="21570" y="56290"/>
                </a:lnTo>
                <a:lnTo>
                  <a:pt x="21640" y="56270"/>
                </a:lnTo>
                <a:lnTo>
                  <a:pt x="21710" y="56240"/>
                </a:lnTo>
                <a:lnTo>
                  <a:pt x="21790" y="56210"/>
                </a:lnTo>
                <a:lnTo>
                  <a:pt x="21870" y="56220"/>
                </a:lnTo>
                <a:lnTo>
                  <a:pt x="21900" y="56230"/>
                </a:lnTo>
                <a:lnTo>
                  <a:pt x="21940" y="56230"/>
                </a:lnTo>
                <a:lnTo>
                  <a:pt x="22120" y="56180"/>
                </a:lnTo>
                <a:lnTo>
                  <a:pt x="22160" y="56160"/>
                </a:lnTo>
                <a:lnTo>
                  <a:pt x="22180" y="56150"/>
                </a:lnTo>
                <a:lnTo>
                  <a:pt x="22230" y="56120"/>
                </a:lnTo>
                <a:lnTo>
                  <a:pt x="22260" y="56100"/>
                </a:lnTo>
                <a:lnTo>
                  <a:pt x="22270" y="5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ogone Occiden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380" y="86290"/>
                </a:moveTo>
                <a:lnTo>
                  <a:pt x="37430" y="86370"/>
                </a:lnTo>
                <a:lnTo>
                  <a:pt x="37440" y="86390"/>
                </a:lnTo>
                <a:lnTo>
                  <a:pt x="37490" y="86460"/>
                </a:lnTo>
                <a:lnTo>
                  <a:pt x="37500" y="86480"/>
                </a:lnTo>
                <a:lnTo>
                  <a:pt x="37580" y="86600"/>
                </a:lnTo>
                <a:lnTo>
                  <a:pt x="37710" y="86790"/>
                </a:lnTo>
                <a:lnTo>
                  <a:pt x="37800" y="86970"/>
                </a:lnTo>
                <a:lnTo>
                  <a:pt x="37960" y="87000"/>
                </a:lnTo>
                <a:lnTo>
                  <a:pt x="37960" y="87020"/>
                </a:lnTo>
                <a:lnTo>
                  <a:pt x="37970" y="87030"/>
                </a:lnTo>
                <a:lnTo>
                  <a:pt x="37980" y="87140"/>
                </a:lnTo>
                <a:lnTo>
                  <a:pt x="38030" y="87210"/>
                </a:lnTo>
                <a:lnTo>
                  <a:pt x="38140" y="87170"/>
                </a:lnTo>
                <a:lnTo>
                  <a:pt x="38180" y="87280"/>
                </a:lnTo>
                <a:lnTo>
                  <a:pt x="38180" y="87290"/>
                </a:lnTo>
                <a:lnTo>
                  <a:pt x="38220" y="87320"/>
                </a:lnTo>
                <a:lnTo>
                  <a:pt x="38260" y="87360"/>
                </a:lnTo>
                <a:lnTo>
                  <a:pt x="38300" y="87500"/>
                </a:lnTo>
                <a:lnTo>
                  <a:pt x="38190" y="87640"/>
                </a:lnTo>
                <a:lnTo>
                  <a:pt x="38100" y="87880"/>
                </a:lnTo>
                <a:lnTo>
                  <a:pt x="37900" y="88170"/>
                </a:lnTo>
                <a:lnTo>
                  <a:pt x="37740" y="88350"/>
                </a:lnTo>
                <a:lnTo>
                  <a:pt x="37510" y="88450"/>
                </a:lnTo>
                <a:lnTo>
                  <a:pt x="37270" y="88510"/>
                </a:lnTo>
                <a:lnTo>
                  <a:pt x="37100" y="88640"/>
                </a:lnTo>
                <a:lnTo>
                  <a:pt x="37070" y="88690"/>
                </a:lnTo>
                <a:lnTo>
                  <a:pt x="37020" y="88750"/>
                </a:lnTo>
                <a:lnTo>
                  <a:pt x="37010" y="88760"/>
                </a:lnTo>
                <a:lnTo>
                  <a:pt x="37010" y="88770"/>
                </a:lnTo>
                <a:lnTo>
                  <a:pt x="36970" y="88850"/>
                </a:lnTo>
                <a:lnTo>
                  <a:pt x="36960" y="88850"/>
                </a:lnTo>
                <a:lnTo>
                  <a:pt x="36910" y="88850"/>
                </a:lnTo>
                <a:lnTo>
                  <a:pt x="36750" y="88830"/>
                </a:lnTo>
                <a:lnTo>
                  <a:pt x="36540" y="88820"/>
                </a:lnTo>
                <a:lnTo>
                  <a:pt x="36150" y="88970"/>
                </a:lnTo>
                <a:lnTo>
                  <a:pt x="35690" y="89110"/>
                </a:lnTo>
                <a:lnTo>
                  <a:pt x="35680" y="89120"/>
                </a:lnTo>
                <a:lnTo>
                  <a:pt x="35560" y="89230"/>
                </a:lnTo>
                <a:lnTo>
                  <a:pt x="35480" y="89310"/>
                </a:lnTo>
                <a:lnTo>
                  <a:pt x="35460" y="89330"/>
                </a:lnTo>
                <a:lnTo>
                  <a:pt x="35380" y="89360"/>
                </a:lnTo>
                <a:lnTo>
                  <a:pt x="35290" y="89390"/>
                </a:lnTo>
                <a:lnTo>
                  <a:pt x="35020" y="89510"/>
                </a:lnTo>
                <a:lnTo>
                  <a:pt x="35010" y="89560"/>
                </a:lnTo>
                <a:lnTo>
                  <a:pt x="34990" y="89660"/>
                </a:lnTo>
                <a:lnTo>
                  <a:pt x="34840" y="89740"/>
                </a:lnTo>
                <a:lnTo>
                  <a:pt x="34820" y="89760"/>
                </a:lnTo>
                <a:lnTo>
                  <a:pt x="34790" y="89780"/>
                </a:lnTo>
                <a:lnTo>
                  <a:pt x="34600" y="89920"/>
                </a:lnTo>
                <a:lnTo>
                  <a:pt x="34300" y="90060"/>
                </a:lnTo>
                <a:lnTo>
                  <a:pt x="34140" y="90240"/>
                </a:lnTo>
                <a:lnTo>
                  <a:pt x="34080" y="90460"/>
                </a:lnTo>
                <a:lnTo>
                  <a:pt x="33970" y="90620"/>
                </a:lnTo>
                <a:lnTo>
                  <a:pt x="33840" y="90610"/>
                </a:lnTo>
                <a:lnTo>
                  <a:pt x="33810" y="90610"/>
                </a:lnTo>
                <a:lnTo>
                  <a:pt x="33780" y="90610"/>
                </a:lnTo>
                <a:lnTo>
                  <a:pt x="33570" y="90620"/>
                </a:lnTo>
                <a:lnTo>
                  <a:pt x="33420" y="90640"/>
                </a:lnTo>
                <a:lnTo>
                  <a:pt x="33330" y="90640"/>
                </a:lnTo>
                <a:lnTo>
                  <a:pt x="33130" y="90750"/>
                </a:lnTo>
                <a:lnTo>
                  <a:pt x="33070" y="90780"/>
                </a:lnTo>
                <a:lnTo>
                  <a:pt x="32990" y="90830"/>
                </a:lnTo>
                <a:lnTo>
                  <a:pt x="32930" y="90880"/>
                </a:lnTo>
                <a:lnTo>
                  <a:pt x="32920" y="90880"/>
                </a:lnTo>
                <a:lnTo>
                  <a:pt x="32900" y="90900"/>
                </a:lnTo>
                <a:lnTo>
                  <a:pt x="32890" y="90900"/>
                </a:lnTo>
                <a:lnTo>
                  <a:pt x="32880" y="90900"/>
                </a:lnTo>
                <a:lnTo>
                  <a:pt x="32830" y="90900"/>
                </a:lnTo>
                <a:lnTo>
                  <a:pt x="32800" y="90900"/>
                </a:lnTo>
                <a:lnTo>
                  <a:pt x="32760" y="90910"/>
                </a:lnTo>
                <a:lnTo>
                  <a:pt x="32610" y="90970"/>
                </a:lnTo>
                <a:lnTo>
                  <a:pt x="32480" y="90960"/>
                </a:lnTo>
                <a:lnTo>
                  <a:pt x="32520" y="90870"/>
                </a:lnTo>
                <a:lnTo>
                  <a:pt x="32470" y="90800"/>
                </a:lnTo>
                <a:lnTo>
                  <a:pt x="32440" y="90800"/>
                </a:lnTo>
                <a:lnTo>
                  <a:pt x="32350" y="90840"/>
                </a:lnTo>
                <a:lnTo>
                  <a:pt x="32270" y="90860"/>
                </a:lnTo>
                <a:lnTo>
                  <a:pt x="32260" y="90820"/>
                </a:lnTo>
                <a:lnTo>
                  <a:pt x="32260" y="90790"/>
                </a:lnTo>
                <a:lnTo>
                  <a:pt x="32250" y="90770"/>
                </a:lnTo>
                <a:lnTo>
                  <a:pt x="32250" y="90710"/>
                </a:lnTo>
                <a:lnTo>
                  <a:pt x="32250" y="90660"/>
                </a:lnTo>
                <a:lnTo>
                  <a:pt x="32250" y="90650"/>
                </a:lnTo>
                <a:lnTo>
                  <a:pt x="32170" y="90590"/>
                </a:lnTo>
                <a:lnTo>
                  <a:pt x="32070" y="90520"/>
                </a:lnTo>
                <a:lnTo>
                  <a:pt x="32040" y="90440"/>
                </a:lnTo>
                <a:lnTo>
                  <a:pt x="32020" y="90390"/>
                </a:lnTo>
                <a:lnTo>
                  <a:pt x="31970" y="90400"/>
                </a:lnTo>
                <a:lnTo>
                  <a:pt x="31870" y="90420"/>
                </a:lnTo>
                <a:lnTo>
                  <a:pt x="31690" y="90380"/>
                </a:lnTo>
                <a:lnTo>
                  <a:pt x="31460" y="90240"/>
                </a:lnTo>
                <a:lnTo>
                  <a:pt x="31350" y="90110"/>
                </a:lnTo>
                <a:lnTo>
                  <a:pt x="31210" y="90010"/>
                </a:lnTo>
                <a:lnTo>
                  <a:pt x="31200" y="90010"/>
                </a:lnTo>
                <a:lnTo>
                  <a:pt x="31170" y="89990"/>
                </a:lnTo>
                <a:lnTo>
                  <a:pt x="31140" y="89970"/>
                </a:lnTo>
                <a:lnTo>
                  <a:pt x="31050" y="89930"/>
                </a:lnTo>
                <a:lnTo>
                  <a:pt x="30970" y="89910"/>
                </a:lnTo>
                <a:lnTo>
                  <a:pt x="30950" y="89920"/>
                </a:lnTo>
                <a:lnTo>
                  <a:pt x="30930" y="89870"/>
                </a:lnTo>
                <a:lnTo>
                  <a:pt x="30910" y="89800"/>
                </a:lnTo>
                <a:lnTo>
                  <a:pt x="30890" y="89730"/>
                </a:lnTo>
                <a:lnTo>
                  <a:pt x="30880" y="89700"/>
                </a:lnTo>
                <a:lnTo>
                  <a:pt x="30930" y="89500"/>
                </a:lnTo>
                <a:lnTo>
                  <a:pt x="30930" y="89300"/>
                </a:lnTo>
                <a:lnTo>
                  <a:pt x="31020" y="89090"/>
                </a:lnTo>
                <a:lnTo>
                  <a:pt x="31100" y="88810"/>
                </a:lnTo>
                <a:lnTo>
                  <a:pt x="31180" y="88600"/>
                </a:lnTo>
                <a:lnTo>
                  <a:pt x="31220" y="88550"/>
                </a:lnTo>
                <a:lnTo>
                  <a:pt x="31540" y="88270"/>
                </a:lnTo>
                <a:lnTo>
                  <a:pt x="31530" y="87930"/>
                </a:lnTo>
                <a:lnTo>
                  <a:pt x="31540" y="87660"/>
                </a:lnTo>
                <a:lnTo>
                  <a:pt x="31560" y="87450"/>
                </a:lnTo>
                <a:lnTo>
                  <a:pt x="31580" y="87290"/>
                </a:lnTo>
                <a:lnTo>
                  <a:pt x="31740" y="87010"/>
                </a:lnTo>
                <a:lnTo>
                  <a:pt x="31700" y="86760"/>
                </a:lnTo>
                <a:lnTo>
                  <a:pt x="32000" y="86600"/>
                </a:lnTo>
                <a:lnTo>
                  <a:pt x="32720" y="86810"/>
                </a:lnTo>
                <a:lnTo>
                  <a:pt x="32880" y="86760"/>
                </a:lnTo>
                <a:lnTo>
                  <a:pt x="33150" y="86600"/>
                </a:lnTo>
                <a:lnTo>
                  <a:pt x="33480" y="86660"/>
                </a:lnTo>
                <a:lnTo>
                  <a:pt x="33840" y="86660"/>
                </a:lnTo>
                <a:lnTo>
                  <a:pt x="34060" y="86730"/>
                </a:lnTo>
                <a:lnTo>
                  <a:pt x="34280" y="86650"/>
                </a:lnTo>
                <a:lnTo>
                  <a:pt x="34470" y="86650"/>
                </a:lnTo>
                <a:lnTo>
                  <a:pt x="34660" y="86600"/>
                </a:lnTo>
                <a:lnTo>
                  <a:pt x="34800" y="86380"/>
                </a:lnTo>
                <a:lnTo>
                  <a:pt x="34820" y="86310"/>
                </a:lnTo>
                <a:lnTo>
                  <a:pt x="34830" y="86310"/>
                </a:lnTo>
                <a:lnTo>
                  <a:pt x="34960" y="86230"/>
                </a:lnTo>
                <a:lnTo>
                  <a:pt x="35290" y="86230"/>
                </a:lnTo>
                <a:lnTo>
                  <a:pt x="35580" y="86400"/>
                </a:lnTo>
                <a:lnTo>
                  <a:pt x="35710" y="86450"/>
                </a:lnTo>
                <a:lnTo>
                  <a:pt x="35770" y="86480"/>
                </a:lnTo>
                <a:lnTo>
                  <a:pt x="35910" y="86500"/>
                </a:lnTo>
                <a:lnTo>
                  <a:pt x="36070" y="86400"/>
                </a:lnTo>
                <a:lnTo>
                  <a:pt x="36150" y="86270"/>
                </a:lnTo>
                <a:lnTo>
                  <a:pt x="36220" y="86090"/>
                </a:lnTo>
                <a:lnTo>
                  <a:pt x="36360" y="86030"/>
                </a:lnTo>
                <a:lnTo>
                  <a:pt x="36390" y="86020"/>
                </a:lnTo>
                <a:lnTo>
                  <a:pt x="36560" y="85980"/>
                </a:lnTo>
                <a:lnTo>
                  <a:pt x="36610" y="85950"/>
                </a:lnTo>
                <a:lnTo>
                  <a:pt x="36880" y="85700"/>
                </a:lnTo>
                <a:lnTo>
                  <a:pt x="37040" y="85590"/>
                </a:lnTo>
                <a:lnTo>
                  <a:pt x="37130" y="85780"/>
                </a:lnTo>
                <a:lnTo>
                  <a:pt x="37300" y="85940"/>
                </a:lnTo>
                <a:lnTo>
                  <a:pt x="37310" y="86110"/>
                </a:lnTo>
                <a:lnTo>
                  <a:pt x="37380" y="86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ogone Orien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950" y="89920"/>
                </a:moveTo>
                <a:lnTo>
                  <a:pt x="30970" y="89910"/>
                </a:lnTo>
                <a:lnTo>
                  <a:pt x="31050" y="89930"/>
                </a:lnTo>
                <a:lnTo>
                  <a:pt x="31140" y="89970"/>
                </a:lnTo>
                <a:lnTo>
                  <a:pt x="31170" y="89990"/>
                </a:lnTo>
                <a:lnTo>
                  <a:pt x="31200" y="90010"/>
                </a:lnTo>
                <a:lnTo>
                  <a:pt x="31210" y="90010"/>
                </a:lnTo>
                <a:lnTo>
                  <a:pt x="31350" y="90110"/>
                </a:lnTo>
                <a:lnTo>
                  <a:pt x="31460" y="90240"/>
                </a:lnTo>
                <a:lnTo>
                  <a:pt x="31690" y="90380"/>
                </a:lnTo>
                <a:lnTo>
                  <a:pt x="31870" y="90420"/>
                </a:lnTo>
                <a:lnTo>
                  <a:pt x="31970" y="90400"/>
                </a:lnTo>
                <a:lnTo>
                  <a:pt x="32020" y="90390"/>
                </a:lnTo>
                <a:lnTo>
                  <a:pt x="32040" y="90440"/>
                </a:lnTo>
                <a:lnTo>
                  <a:pt x="32070" y="90520"/>
                </a:lnTo>
                <a:lnTo>
                  <a:pt x="32170" y="90590"/>
                </a:lnTo>
                <a:lnTo>
                  <a:pt x="32250" y="90650"/>
                </a:lnTo>
                <a:lnTo>
                  <a:pt x="32250" y="90660"/>
                </a:lnTo>
                <a:lnTo>
                  <a:pt x="32250" y="90710"/>
                </a:lnTo>
                <a:lnTo>
                  <a:pt x="32250" y="90770"/>
                </a:lnTo>
                <a:lnTo>
                  <a:pt x="32260" y="90790"/>
                </a:lnTo>
                <a:lnTo>
                  <a:pt x="32260" y="90820"/>
                </a:lnTo>
                <a:lnTo>
                  <a:pt x="32270" y="90860"/>
                </a:lnTo>
                <a:lnTo>
                  <a:pt x="32350" y="90840"/>
                </a:lnTo>
                <a:lnTo>
                  <a:pt x="32440" y="90800"/>
                </a:lnTo>
                <a:lnTo>
                  <a:pt x="32470" y="90800"/>
                </a:lnTo>
                <a:lnTo>
                  <a:pt x="32520" y="90870"/>
                </a:lnTo>
                <a:lnTo>
                  <a:pt x="32480" y="90960"/>
                </a:lnTo>
                <a:lnTo>
                  <a:pt x="32610" y="90970"/>
                </a:lnTo>
                <a:lnTo>
                  <a:pt x="32760" y="90910"/>
                </a:lnTo>
                <a:lnTo>
                  <a:pt x="32800" y="90900"/>
                </a:lnTo>
                <a:lnTo>
                  <a:pt x="32830" y="90900"/>
                </a:lnTo>
                <a:lnTo>
                  <a:pt x="32880" y="90900"/>
                </a:lnTo>
                <a:lnTo>
                  <a:pt x="32890" y="90900"/>
                </a:lnTo>
                <a:lnTo>
                  <a:pt x="32900" y="90900"/>
                </a:lnTo>
                <a:lnTo>
                  <a:pt x="32920" y="90880"/>
                </a:lnTo>
                <a:lnTo>
                  <a:pt x="32930" y="90880"/>
                </a:lnTo>
                <a:lnTo>
                  <a:pt x="32990" y="90830"/>
                </a:lnTo>
                <a:lnTo>
                  <a:pt x="33070" y="90780"/>
                </a:lnTo>
                <a:lnTo>
                  <a:pt x="33130" y="90750"/>
                </a:lnTo>
                <a:lnTo>
                  <a:pt x="33330" y="90640"/>
                </a:lnTo>
                <a:lnTo>
                  <a:pt x="33420" y="90640"/>
                </a:lnTo>
                <a:lnTo>
                  <a:pt x="33570" y="90620"/>
                </a:lnTo>
                <a:lnTo>
                  <a:pt x="33780" y="90610"/>
                </a:lnTo>
                <a:lnTo>
                  <a:pt x="33810" y="90610"/>
                </a:lnTo>
                <a:lnTo>
                  <a:pt x="33840" y="90610"/>
                </a:lnTo>
                <a:lnTo>
                  <a:pt x="33970" y="90620"/>
                </a:lnTo>
                <a:lnTo>
                  <a:pt x="34080" y="90460"/>
                </a:lnTo>
                <a:lnTo>
                  <a:pt x="34140" y="90240"/>
                </a:lnTo>
                <a:lnTo>
                  <a:pt x="34300" y="90060"/>
                </a:lnTo>
                <a:lnTo>
                  <a:pt x="34600" y="89920"/>
                </a:lnTo>
                <a:lnTo>
                  <a:pt x="34790" y="89780"/>
                </a:lnTo>
                <a:lnTo>
                  <a:pt x="34820" y="89760"/>
                </a:lnTo>
                <a:lnTo>
                  <a:pt x="34840" y="89740"/>
                </a:lnTo>
                <a:lnTo>
                  <a:pt x="34990" y="89660"/>
                </a:lnTo>
                <a:lnTo>
                  <a:pt x="35010" y="89560"/>
                </a:lnTo>
                <a:lnTo>
                  <a:pt x="35020" y="89510"/>
                </a:lnTo>
                <a:lnTo>
                  <a:pt x="35290" y="89390"/>
                </a:lnTo>
                <a:lnTo>
                  <a:pt x="35380" y="89360"/>
                </a:lnTo>
                <a:lnTo>
                  <a:pt x="35460" y="89330"/>
                </a:lnTo>
                <a:lnTo>
                  <a:pt x="35480" y="89310"/>
                </a:lnTo>
                <a:lnTo>
                  <a:pt x="35560" y="89230"/>
                </a:lnTo>
                <a:lnTo>
                  <a:pt x="35680" y="89120"/>
                </a:lnTo>
                <a:lnTo>
                  <a:pt x="35690" y="89110"/>
                </a:lnTo>
                <a:lnTo>
                  <a:pt x="36150" y="88970"/>
                </a:lnTo>
                <a:lnTo>
                  <a:pt x="36540" y="88820"/>
                </a:lnTo>
                <a:lnTo>
                  <a:pt x="36750" y="88830"/>
                </a:lnTo>
                <a:lnTo>
                  <a:pt x="36910" y="88850"/>
                </a:lnTo>
                <a:lnTo>
                  <a:pt x="36960" y="88850"/>
                </a:lnTo>
                <a:lnTo>
                  <a:pt x="36970" y="88850"/>
                </a:lnTo>
                <a:lnTo>
                  <a:pt x="37010" y="88770"/>
                </a:lnTo>
                <a:lnTo>
                  <a:pt x="37010" y="88760"/>
                </a:lnTo>
                <a:lnTo>
                  <a:pt x="37020" y="88750"/>
                </a:lnTo>
                <a:lnTo>
                  <a:pt x="37070" y="88690"/>
                </a:lnTo>
                <a:lnTo>
                  <a:pt x="37100" y="88640"/>
                </a:lnTo>
                <a:lnTo>
                  <a:pt x="37270" y="88510"/>
                </a:lnTo>
                <a:lnTo>
                  <a:pt x="37510" y="88450"/>
                </a:lnTo>
                <a:lnTo>
                  <a:pt x="37740" y="88350"/>
                </a:lnTo>
                <a:lnTo>
                  <a:pt x="37900" y="88170"/>
                </a:lnTo>
                <a:lnTo>
                  <a:pt x="38100" y="87880"/>
                </a:lnTo>
                <a:lnTo>
                  <a:pt x="38190" y="87640"/>
                </a:lnTo>
                <a:lnTo>
                  <a:pt x="38300" y="87500"/>
                </a:lnTo>
                <a:lnTo>
                  <a:pt x="38260" y="87360"/>
                </a:lnTo>
                <a:lnTo>
                  <a:pt x="38220" y="87320"/>
                </a:lnTo>
                <a:lnTo>
                  <a:pt x="38180" y="87290"/>
                </a:lnTo>
                <a:lnTo>
                  <a:pt x="38180" y="87280"/>
                </a:lnTo>
                <a:lnTo>
                  <a:pt x="38140" y="87170"/>
                </a:lnTo>
                <a:lnTo>
                  <a:pt x="38030" y="87210"/>
                </a:lnTo>
                <a:lnTo>
                  <a:pt x="37980" y="87140"/>
                </a:lnTo>
                <a:lnTo>
                  <a:pt x="37970" y="87030"/>
                </a:lnTo>
                <a:lnTo>
                  <a:pt x="37960" y="87020"/>
                </a:lnTo>
                <a:lnTo>
                  <a:pt x="37960" y="87000"/>
                </a:lnTo>
                <a:lnTo>
                  <a:pt x="37800" y="86970"/>
                </a:lnTo>
                <a:lnTo>
                  <a:pt x="37710" y="86790"/>
                </a:lnTo>
                <a:lnTo>
                  <a:pt x="37580" y="86600"/>
                </a:lnTo>
                <a:lnTo>
                  <a:pt x="37500" y="86480"/>
                </a:lnTo>
                <a:lnTo>
                  <a:pt x="37490" y="86460"/>
                </a:lnTo>
                <a:lnTo>
                  <a:pt x="37440" y="86390"/>
                </a:lnTo>
                <a:lnTo>
                  <a:pt x="37430" y="86370"/>
                </a:lnTo>
                <a:lnTo>
                  <a:pt x="37380" y="86290"/>
                </a:lnTo>
                <a:lnTo>
                  <a:pt x="37600" y="86210"/>
                </a:lnTo>
                <a:lnTo>
                  <a:pt x="38020" y="86100"/>
                </a:lnTo>
                <a:lnTo>
                  <a:pt x="38170" y="86100"/>
                </a:lnTo>
                <a:lnTo>
                  <a:pt x="38310" y="86120"/>
                </a:lnTo>
                <a:lnTo>
                  <a:pt x="38460" y="86250"/>
                </a:lnTo>
                <a:lnTo>
                  <a:pt x="38510" y="86290"/>
                </a:lnTo>
                <a:lnTo>
                  <a:pt x="38620" y="86360"/>
                </a:lnTo>
                <a:lnTo>
                  <a:pt x="38790" y="86320"/>
                </a:lnTo>
                <a:lnTo>
                  <a:pt x="38940" y="86390"/>
                </a:lnTo>
                <a:lnTo>
                  <a:pt x="38950" y="86390"/>
                </a:lnTo>
                <a:lnTo>
                  <a:pt x="38950" y="86400"/>
                </a:lnTo>
                <a:lnTo>
                  <a:pt x="39270" y="86550"/>
                </a:lnTo>
                <a:lnTo>
                  <a:pt x="39720" y="86590"/>
                </a:lnTo>
                <a:lnTo>
                  <a:pt x="40440" y="86670"/>
                </a:lnTo>
                <a:lnTo>
                  <a:pt x="40570" y="86640"/>
                </a:lnTo>
                <a:lnTo>
                  <a:pt x="40590" y="86640"/>
                </a:lnTo>
                <a:lnTo>
                  <a:pt x="40680" y="86620"/>
                </a:lnTo>
                <a:lnTo>
                  <a:pt x="41240" y="86510"/>
                </a:lnTo>
                <a:lnTo>
                  <a:pt x="41300" y="86840"/>
                </a:lnTo>
                <a:lnTo>
                  <a:pt x="41330" y="87100"/>
                </a:lnTo>
                <a:lnTo>
                  <a:pt x="41340" y="87360"/>
                </a:lnTo>
                <a:lnTo>
                  <a:pt x="41340" y="87370"/>
                </a:lnTo>
                <a:lnTo>
                  <a:pt x="41340" y="87380"/>
                </a:lnTo>
                <a:lnTo>
                  <a:pt x="41340" y="87580"/>
                </a:lnTo>
                <a:lnTo>
                  <a:pt x="41320" y="87800"/>
                </a:lnTo>
                <a:lnTo>
                  <a:pt x="41290" y="88260"/>
                </a:lnTo>
                <a:lnTo>
                  <a:pt x="40920" y="88760"/>
                </a:lnTo>
                <a:lnTo>
                  <a:pt x="40760" y="88980"/>
                </a:lnTo>
                <a:lnTo>
                  <a:pt x="41100" y="89330"/>
                </a:lnTo>
                <a:lnTo>
                  <a:pt x="41220" y="89460"/>
                </a:lnTo>
                <a:lnTo>
                  <a:pt x="41300" y="89590"/>
                </a:lnTo>
                <a:lnTo>
                  <a:pt x="41380" y="89730"/>
                </a:lnTo>
                <a:lnTo>
                  <a:pt x="42120" y="90830"/>
                </a:lnTo>
                <a:lnTo>
                  <a:pt x="41860" y="91280"/>
                </a:lnTo>
                <a:lnTo>
                  <a:pt x="41680" y="91600"/>
                </a:lnTo>
                <a:lnTo>
                  <a:pt x="41370" y="91660"/>
                </a:lnTo>
                <a:lnTo>
                  <a:pt x="41100" y="91740"/>
                </a:lnTo>
                <a:lnTo>
                  <a:pt x="41600" y="92670"/>
                </a:lnTo>
                <a:lnTo>
                  <a:pt x="41750" y="92970"/>
                </a:lnTo>
                <a:lnTo>
                  <a:pt x="41950" y="93330"/>
                </a:lnTo>
                <a:lnTo>
                  <a:pt x="41980" y="93380"/>
                </a:lnTo>
                <a:lnTo>
                  <a:pt x="41990" y="93400"/>
                </a:lnTo>
                <a:lnTo>
                  <a:pt x="41880" y="93440"/>
                </a:lnTo>
                <a:lnTo>
                  <a:pt x="41790" y="93500"/>
                </a:lnTo>
                <a:lnTo>
                  <a:pt x="41790" y="93510"/>
                </a:lnTo>
                <a:lnTo>
                  <a:pt x="41720" y="93580"/>
                </a:lnTo>
                <a:lnTo>
                  <a:pt x="41680" y="93640"/>
                </a:lnTo>
                <a:lnTo>
                  <a:pt x="41670" y="93740"/>
                </a:lnTo>
                <a:lnTo>
                  <a:pt x="41630" y="93770"/>
                </a:lnTo>
                <a:lnTo>
                  <a:pt x="41590" y="93760"/>
                </a:lnTo>
                <a:lnTo>
                  <a:pt x="41540" y="93770"/>
                </a:lnTo>
                <a:lnTo>
                  <a:pt x="41440" y="93860"/>
                </a:lnTo>
                <a:lnTo>
                  <a:pt x="41250" y="94090"/>
                </a:lnTo>
                <a:lnTo>
                  <a:pt x="41150" y="94190"/>
                </a:lnTo>
                <a:lnTo>
                  <a:pt x="41140" y="94190"/>
                </a:lnTo>
                <a:lnTo>
                  <a:pt x="41120" y="94180"/>
                </a:lnTo>
                <a:lnTo>
                  <a:pt x="41100" y="94180"/>
                </a:lnTo>
                <a:lnTo>
                  <a:pt x="41070" y="94180"/>
                </a:lnTo>
                <a:lnTo>
                  <a:pt x="41050" y="94170"/>
                </a:lnTo>
                <a:lnTo>
                  <a:pt x="41040" y="94160"/>
                </a:lnTo>
                <a:lnTo>
                  <a:pt x="41010" y="94160"/>
                </a:lnTo>
                <a:lnTo>
                  <a:pt x="41000" y="94170"/>
                </a:lnTo>
                <a:lnTo>
                  <a:pt x="40990" y="94190"/>
                </a:lnTo>
                <a:lnTo>
                  <a:pt x="40990" y="94200"/>
                </a:lnTo>
                <a:lnTo>
                  <a:pt x="40940" y="94180"/>
                </a:lnTo>
                <a:lnTo>
                  <a:pt x="40840" y="94140"/>
                </a:lnTo>
                <a:lnTo>
                  <a:pt x="40760" y="94200"/>
                </a:lnTo>
                <a:lnTo>
                  <a:pt x="40740" y="94250"/>
                </a:lnTo>
                <a:lnTo>
                  <a:pt x="40740" y="94300"/>
                </a:lnTo>
                <a:lnTo>
                  <a:pt x="40730" y="94330"/>
                </a:lnTo>
                <a:lnTo>
                  <a:pt x="40560" y="94300"/>
                </a:lnTo>
                <a:lnTo>
                  <a:pt x="40500" y="94300"/>
                </a:lnTo>
                <a:lnTo>
                  <a:pt x="40450" y="94340"/>
                </a:lnTo>
                <a:lnTo>
                  <a:pt x="40410" y="94400"/>
                </a:lnTo>
                <a:lnTo>
                  <a:pt x="40310" y="94390"/>
                </a:lnTo>
                <a:lnTo>
                  <a:pt x="40070" y="94430"/>
                </a:lnTo>
                <a:lnTo>
                  <a:pt x="39860" y="94490"/>
                </a:lnTo>
                <a:lnTo>
                  <a:pt x="39780" y="94540"/>
                </a:lnTo>
                <a:lnTo>
                  <a:pt x="39720" y="94610"/>
                </a:lnTo>
                <a:lnTo>
                  <a:pt x="39680" y="94720"/>
                </a:lnTo>
                <a:lnTo>
                  <a:pt x="39680" y="94760"/>
                </a:lnTo>
                <a:lnTo>
                  <a:pt x="39710" y="94780"/>
                </a:lnTo>
                <a:lnTo>
                  <a:pt x="39730" y="94810"/>
                </a:lnTo>
                <a:lnTo>
                  <a:pt x="39710" y="94850"/>
                </a:lnTo>
                <a:lnTo>
                  <a:pt x="39700" y="94860"/>
                </a:lnTo>
                <a:lnTo>
                  <a:pt x="39640" y="94850"/>
                </a:lnTo>
                <a:lnTo>
                  <a:pt x="39620" y="94850"/>
                </a:lnTo>
                <a:lnTo>
                  <a:pt x="39500" y="94950"/>
                </a:lnTo>
                <a:lnTo>
                  <a:pt x="39490" y="94960"/>
                </a:lnTo>
                <a:lnTo>
                  <a:pt x="39480" y="94970"/>
                </a:lnTo>
                <a:lnTo>
                  <a:pt x="39470" y="94950"/>
                </a:lnTo>
                <a:lnTo>
                  <a:pt x="39460" y="94930"/>
                </a:lnTo>
                <a:lnTo>
                  <a:pt x="39420" y="94910"/>
                </a:lnTo>
                <a:lnTo>
                  <a:pt x="39400" y="94880"/>
                </a:lnTo>
                <a:lnTo>
                  <a:pt x="39400" y="94870"/>
                </a:lnTo>
                <a:lnTo>
                  <a:pt x="39410" y="94800"/>
                </a:lnTo>
                <a:lnTo>
                  <a:pt x="39390" y="94760"/>
                </a:lnTo>
                <a:lnTo>
                  <a:pt x="39390" y="94750"/>
                </a:lnTo>
                <a:lnTo>
                  <a:pt x="39280" y="94630"/>
                </a:lnTo>
                <a:lnTo>
                  <a:pt x="39250" y="94610"/>
                </a:lnTo>
                <a:lnTo>
                  <a:pt x="39210" y="94580"/>
                </a:lnTo>
                <a:lnTo>
                  <a:pt x="39200" y="94570"/>
                </a:lnTo>
                <a:lnTo>
                  <a:pt x="39170" y="94560"/>
                </a:lnTo>
                <a:lnTo>
                  <a:pt x="39160" y="94550"/>
                </a:lnTo>
                <a:lnTo>
                  <a:pt x="39150" y="94540"/>
                </a:lnTo>
                <a:lnTo>
                  <a:pt x="39140" y="94530"/>
                </a:lnTo>
                <a:lnTo>
                  <a:pt x="39140" y="94510"/>
                </a:lnTo>
                <a:lnTo>
                  <a:pt x="39090" y="94490"/>
                </a:lnTo>
                <a:lnTo>
                  <a:pt x="39070" y="94470"/>
                </a:lnTo>
                <a:lnTo>
                  <a:pt x="39060" y="94440"/>
                </a:lnTo>
                <a:lnTo>
                  <a:pt x="39040" y="94420"/>
                </a:lnTo>
                <a:lnTo>
                  <a:pt x="39020" y="94390"/>
                </a:lnTo>
                <a:lnTo>
                  <a:pt x="39010" y="94390"/>
                </a:lnTo>
                <a:lnTo>
                  <a:pt x="38980" y="94400"/>
                </a:lnTo>
                <a:lnTo>
                  <a:pt x="38940" y="94390"/>
                </a:lnTo>
                <a:lnTo>
                  <a:pt x="38920" y="94390"/>
                </a:lnTo>
                <a:lnTo>
                  <a:pt x="38910" y="94390"/>
                </a:lnTo>
                <a:lnTo>
                  <a:pt x="38890" y="94390"/>
                </a:lnTo>
                <a:lnTo>
                  <a:pt x="38870" y="94390"/>
                </a:lnTo>
                <a:lnTo>
                  <a:pt x="38860" y="94390"/>
                </a:lnTo>
                <a:lnTo>
                  <a:pt x="38840" y="94390"/>
                </a:lnTo>
                <a:lnTo>
                  <a:pt x="38820" y="94390"/>
                </a:lnTo>
                <a:lnTo>
                  <a:pt x="38790" y="94380"/>
                </a:lnTo>
                <a:lnTo>
                  <a:pt x="38770" y="94330"/>
                </a:lnTo>
                <a:lnTo>
                  <a:pt x="38760" y="94320"/>
                </a:lnTo>
                <a:lnTo>
                  <a:pt x="38720" y="94310"/>
                </a:lnTo>
                <a:lnTo>
                  <a:pt x="38700" y="94290"/>
                </a:lnTo>
                <a:lnTo>
                  <a:pt x="38690" y="94270"/>
                </a:lnTo>
                <a:lnTo>
                  <a:pt x="38690" y="94250"/>
                </a:lnTo>
                <a:lnTo>
                  <a:pt x="38690" y="94220"/>
                </a:lnTo>
                <a:lnTo>
                  <a:pt x="38690" y="94190"/>
                </a:lnTo>
                <a:lnTo>
                  <a:pt x="38690" y="94150"/>
                </a:lnTo>
                <a:lnTo>
                  <a:pt x="38690" y="94140"/>
                </a:lnTo>
                <a:lnTo>
                  <a:pt x="38690" y="94130"/>
                </a:lnTo>
                <a:lnTo>
                  <a:pt x="38680" y="94070"/>
                </a:lnTo>
                <a:lnTo>
                  <a:pt x="38710" y="93960"/>
                </a:lnTo>
                <a:lnTo>
                  <a:pt x="38700" y="93910"/>
                </a:lnTo>
                <a:lnTo>
                  <a:pt x="38600" y="93850"/>
                </a:lnTo>
                <a:lnTo>
                  <a:pt x="38540" y="93800"/>
                </a:lnTo>
                <a:lnTo>
                  <a:pt x="38510" y="93790"/>
                </a:lnTo>
                <a:lnTo>
                  <a:pt x="38500" y="93780"/>
                </a:lnTo>
                <a:lnTo>
                  <a:pt x="38480" y="93770"/>
                </a:lnTo>
                <a:lnTo>
                  <a:pt x="38460" y="93780"/>
                </a:lnTo>
                <a:lnTo>
                  <a:pt x="38420" y="93800"/>
                </a:lnTo>
                <a:lnTo>
                  <a:pt x="38410" y="93800"/>
                </a:lnTo>
                <a:lnTo>
                  <a:pt x="38400" y="93800"/>
                </a:lnTo>
                <a:lnTo>
                  <a:pt x="38340" y="93770"/>
                </a:lnTo>
                <a:lnTo>
                  <a:pt x="38300" y="93740"/>
                </a:lnTo>
                <a:lnTo>
                  <a:pt x="38300" y="93730"/>
                </a:lnTo>
                <a:lnTo>
                  <a:pt x="38310" y="93710"/>
                </a:lnTo>
                <a:lnTo>
                  <a:pt x="38300" y="93610"/>
                </a:lnTo>
                <a:lnTo>
                  <a:pt x="38310" y="93600"/>
                </a:lnTo>
                <a:lnTo>
                  <a:pt x="38320" y="93580"/>
                </a:lnTo>
                <a:lnTo>
                  <a:pt x="38320" y="93540"/>
                </a:lnTo>
                <a:lnTo>
                  <a:pt x="38300" y="93520"/>
                </a:lnTo>
                <a:lnTo>
                  <a:pt x="38280" y="93500"/>
                </a:lnTo>
                <a:lnTo>
                  <a:pt x="38280" y="93480"/>
                </a:lnTo>
                <a:lnTo>
                  <a:pt x="38280" y="93430"/>
                </a:lnTo>
                <a:lnTo>
                  <a:pt x="38240" y="93380"/>
                </a:lnTo>
                <a:lnTo>
                  <a:pt x="38240" y="93370"/>
                </a:lnTo>
                <a:lnTo>
                  <a:pt x="38250" y="93360"/>
                </a:lnTo>
                <a:lnTo>
                  <a:pt x="38260" y="93280"/>
                </a:lnTo>
                <a:lnTo>
                  <a:pt x="38300" y="93230"/>
                </a:lnTo>
                <a:lnTo>
                  <a:pt x="38320" y="93180"/>
                </a:lnTo>
                <a:lnTo>
                  <a:pt x="38320" y="93150"/>
                </a:lnTo>
                <a:lnTo>
                  <a:pt x="38310" y="93140"/>
                </a:lnTo>
                <a:lnTo>
                  <a:pt x="38310" y="93130"/>
                </a:lnTo>
                <a:lnTo>
                  <a:pt x="38300" y="93140"/>
                </a:lnTo>
                <a:lnTo>
                  <a:pt x="38250" y="93160"/>
                </a:lnTo>
                <a:lnTo>
                  <a:pt x="38200" y="93180"/>
                </a:lnTo>
                <a:lnTo>
                  <a:pt x="38140" y="93190"/>
                </a:lnTo>
                <a:lnTo>
                  <a:pt x="38130" y="93190"/>
                </a:lnTo>
                <a:lnTo>
                  <a:pt x="38120" y="93210"/>
                </a:lnTo>
                <a:lnTo>
                  <a:pt x="38110" y="93210"/>
                </a:lnTo>
                <a:lnTo>
                  <a:pt x="38120" y="93220"/>
                </a:lnTo>
                <a:lnTo>
                  <a:pt x="38130" y="93240"/>
                </a:lnTo>
                <a:lnTo>
                  <a:pt x="38120" y="93260"/>
                </a:lnTo>
                <a:lnTo>
                  <a:pt x="38110" y="93270"/>
                </a:lnTo>
                <a:lnTo>
                  <a:pt x="38070" y="93270"/>
                </a:lnTo>
                <a:lnTo>
                  <a:pt x="38060" y="93260"/>
                </a:lnTo>
                <a:lnTo>
                  <a:pt x="38060" y="93230"/>
                </a:lnTo>
                <a:lnTo>
                  <a:pt x="38050" y="93180"/>
                </a:lnTo>
                <a:lnTo>
                  <a:pt x="37830" y="93250"/>
                </a:lnTo>
                <a:lnTo>
                  <a:pt x="37740" y="93300"/>
                </a:lnTo>
                <a:lnTo>
                  <a:pt x="37650" y="93370"/>
                </a:lnTo>
                <a:lnTo>
                  <a:pt x="37610" y="93430"/>
                </a:lnTo>
                <a:lnTo>
                  <a:pt x="37550" y="93570"/>
                </a:lnTo>
                <a:lnTo>
                  <a:pt x="37540" y="93560"/>
                </a:lnTo>
                <a:lnTo>
                  <a:pt x="37510" y="93550"/>
                </a:lnTo>
                <a:lnTo>
                  <a:pt x="37490" y="93550"/>
                </a:lnTo>
                <a:lnTo>
                  <a:pt x="37470" y="93540"/>
                </a:lnTo>
                <a:lnTo>
                  <a:pt x="37460" y="93540"/>
                </a:lnTo>
                <a:lnTo>
                  <a:pt x="37450" y="93540"/>
                </a:lnTo>
                <a:lnTo>
                  <a:pt x="37420" y="93590"/>
                </a:lnTo>
                <a:lnTo>
                  <a:pt x="37400" y="93620"/>
                </a:lnTo>
                <a:lnTo>
                  <a:pt x="37380" y="93620"/>
                </a:lnTo>
                <a:lnTo>
                  <a:pt x="37330" y="93590"/>
                </a:lnTo>
                <a:lnTo>
                  <a:pt x="37280" y="93590"/>
                </a:lnTo>
                <a:lnTo>
                  <a:pt x="37190" y="93660"/>
                </a:lnTo>
                <a:lnTo>
                  <a:pt x="37160" y="93770"/>
                </a:lnTo>
                <a:lnTo>
                  <a:pt x="37170" y="94150"/>
                </a:lnTo>
                <a:lnTo>
                  <a:pt x="37140" y="94230"/>
                </a:lnTo>
                <a:lnTo>
                  <a:pt x="37080" y="94270"/>
                </a:lnTo>
                <a:lnTo>
                  <a:pt x="36590" y="94340"/>
                </a:lnTo>
                <a:lnTo>
                  <a:pt x="36480" y="94380"/>
                </a:lnTo>
                <a:lnTo>
                  <a:pt x="36290" y="94530"/>
                </a:lnTo>
                <a:lnTo>
                  <a:pt x="36180" y="94600"/>
                </a:lnTo>
                <a:lnTo>
                  <a:pt x="36060" y="94610"/>
                </a:lnTo>
                <a:lnTo>
                  <a:pt x="36030" y="94610"/>
                </a:lnTo>
                <a:lnTo>
                  <a:pt x="35940" y="94610"/>
                </a:lnTo>
                <a:lnTo>
                  <a:pt x="35750" y="94670"/>
                </a:lnTo>
                <a:lnTo>
                  <a:pt x="35410" y="94720"/>
                </a:lnTo>
                <a:lnTo>
                  <a:pt x="35280" y="94760"/>
                </a:lnTo>
                <a:lnTo>
                  <a:pt x="35190" y="94810"/>
                </a:lnTo>
                <a:lnTo>
                  <a:pt x="35120" y="94890"/>
                </a:lnTo>
                <a:lnTo>
                  <a:pt x="35000" y="95060"/>
                </a:lnTo>
                <a:lnTo>
                  <a:pt x="34920" y="95140"/>
                </a:lnTo>
                <a:lnTo>
                  <a:pt x="34740" y="95250"/>
                </a:lnTo>
                <a:lnTo>
                  <a:pt x="34640" y="95290"/>
                </a:lnTo>
                <a:lnTo>
                  <a:pt x="33920" y="95450"/>
                </a:lnTo>
                <a:lnTo>
                  <a:pt x="33910" y="95450"/>
                </a:lnTo>
                <a:lnTo>
                  <a:pt x="33890" y="95440"/>
                </a:lnTo>
                <a:lnTo>
                  <a:pt x="33880" y="95430"/>
                </a:lnTo>
                <a:lnTo>
                  <a:pt x="33860" y="95430"/>
                </a:lnTo>
                <a:lnTo>
                  <a:pt x="33810" y="95430"/>
                </a:lnTo>
                <a:lnTo>
                  <a:pt x="33800" y="95440"/>
                </a:lnTo>
                <a:lnTo>
                  <a:pt x="33790" y="95450"/>
                </a:lnTo>
                <a:lnTo>
                  <a:pt x="33780" y="95450"/>
                </a:lnTo>
                <a:lnTo>
                  <a:pt x="33770" y="95450"/>
                </a:lnTo>
                <a:lnTo>
                  <a:pt x="33730" y="95420"/>
                </a:lnTo>
                <a:lnTo>
                  <a:pt x="33730" y="95410"/>
                </a:lnTo>
                <a:lnTo>
                  <a:pt x="33730" y="95380"/>
                </a:lnTo>
                <a:lnTo>
                  <a:pt x="33710" y="95360"/>
                </a:lnTo>
                <a:lnTo>
                  <a:pt x="33670" y="95350"/>
                </a:lnTo>
                <a:lnTo>
                  <a:pt x="33660" y="95350"/>
                </a:lnTo>
                <a:lnTo>
                  <a:pt x="33650" y="95340"/>
                </a:lnTo>
                <a:lnTo>
                  <a:pt x="33610" y="95280"/>
                </a:lnTo>
                <a:lnTo>
                  <a:pt x="33580" y="95220"/>
                </a:lnTo>
                <a:lnTo>
                  <a:pt x="33560" y="95190"/>
                </a:lnTo>
                <a:lnTo>
                  <a:pt x="33570" y="95160"/>
                </a:lnTo>
                <a:lnTo>
                  <a:pt x="33570" y="95130"/>
                </a:lnTo>
                <a:lnTo>
                  <a:pt x="33570" y="95120"/>
                </a:lnTo>
                <a:lnTo>
                  <a:pt x="33560" y="95120"/>
                </a:lnTo>
                <a:lnTo>
                  <a:pt x="33410" y="95120"/>
                </a:lnTo>
                <a:lnTo>
                  <a:pt x="33190" y="95130"/>
                </a:lnTo>
                <a:lnTo>
                  <a:pt x="33180" y="95130"/>
                </a:lnTo>
                <a:lnTo>
                  <a:pt x="33000" y="95110"/>
                </a:lnTo>
                <a:lnTo>
                  <a:pt x="32630" y="95160"/>
                </a:lnTo>
                <a:lnTo>
                  <a:pt x="32600" y="95160"/>
                </a:lnTo>
                <a:lnTo>
                  <a:pt x="32570" y="95160"/>
                </a:lnTo>
                <a:lnTo>
                  <a:pt x="32530" y="95140"/>
                </a:lnTo>
                <a:lnTo>
                  <a:pt x="32500" y="95130"/>
                </a:lnTo>
                <a:lnTo>
                  <a:pt x="32400" y="95090"/>
                </a:lnTo>
                <a:lnTo>
                  <a:pt x="32360" y="95070"/>
                </a:lnTo>
                <a:lnTo>
                  <a:pt x="32410" y="95040"/>
                </a:lnTo>
                <a:lnTo>
                  <a:pt x="32440" y="94980"/>
                </a:lnTo>
                <a:lnTo>
                  <a:pt x="32460" y="94970"/>
                </a:lnTo>
                <a:lnTo>
                  <a:pt x="32470" y="94970"/>
                </a:lnTo>
                <a:lnTo>
                  <a:pt x="32530" y="94910"/>
                </a:lnTo>
                <a:lnTo>
                  <a:pt x="32540" y="94910"/>
                </a:lnTo>
                <a:lnTo>
                  <a:pt x="32560" y="94880"/>
                </a:lnTo>
                <a:lnTo>
                  <a:pt x="32570" y="94870"/>
                </a:lnTo>
                <a:lnTo>
                  <a:pt x="32590" y="94840"/>
                </a:lnTo>
                <a:lnTo>
                  <a:pt x="32640" y="94810"/>
                </a:lnTo>
                <a:lnTo>
                  <a:pt x="32670" y="94770"/>
                </a:lnTo>
                <a:lnTo>
                  <a:pt x="32680" y="94760"/>
                </a:lnTo>
                <a:lnTo>
                  <a:pt x="32700" y="94750"/>
                </a:lnTo>
                <a:lnTo>
                  <a:pt x="32710" y="94740"/>
                </a:lnTo>
                <a:lnTo>
                  <a:pt x="32720" y="94720"/>
                </a:lnTo>
                <a:lnTo>
                  <a:pt x="32730" y="94700"/>
                </a:lnTo>
                <a:lnTo>
                  <a:pt x="32710" y="94680"/>
                </a:lnTo>
                <a:lnTo>
                  <a:pt x="32700" y="94670"/>
                </a:lnTo>
                <a:lnTo>
                  <a:pt x="32690" y="94650"/>
                </a:lnTo>
                <a:lnTo>
                  <a:pt x="32690" y="94640"/>
                </a:lnTo>
                <a:lnTo>
                  <a:pt x="32700" y="94610"/>
                </a:lnTo>
                <a:lnTo>
                  <a:pt x="32760" y="94540"/>
                </a:lnTo>
                <a:lnTo>
                  <a:pt x="32780" y="94500"/>
                </a:lnTo>
                <a:lnTo>
                  <a:pt x="32800" y="94440"/>
                </a:lnTo>
                <a:lnTo>
                  <a:pt x="32790" y="94420"/>
                </a:lnTo>
                <a:lnTo>
                  <a:pt x="32790" y="94400"/>
                </a:lnTo>
                <a:lnTo>
                  <a:pt x="32780" y="94380"/>
                </a:lnTo>
                <a:lnTo>
                  <a:pt x="32770" y="94370"/>
                </a:lnTo>
                <a:lnTo>
                  <a:pt x="32770" y="94350"/>
                </a:lnTo>
                <a:lnTo>
                  <a:pt x="32790" y="94320"/>
                </a:lnTo>
                <a:lnTo>
                  <a:pt x="32800" y="94310"/>
                </a:lnTo>
                <a:lnTo>
                  <a:pt x="32810" y="94290"/>
                </a:lnTo>
                <a:lnTo>
                  <a:pt x="32840" y="94260"/>
                </a:lnTo>
                <a:lnTo>
                  <a:pt x="32840" y="94240"/>
                </a:lnTo>
                <a:lnTo>
                  <a:pt x="32860" y="94170"/>
                </a:lnTo>
                <a:lnTo>
                  <a:pt x="32840" y="94150"/>
                </a:lnTo>
                <a:lnTo>
                  <a:pt x="32840" y="94050"/>
                </a:lnTo>
                <a:lnTo>
                  <a:pt x="32840" y="94040"/>
                </a:lnTo>
                <a:lnTo>
                  <a:pt x="32840" y="94000"/>
                </a:lnTo>
                <a:lnTo>
                  <a:pt x="32830" y="93960"/>
                </a:lnTo>
                <a:lnTo>
                  <a:pt x="32840" y="93910"/>
                </a:lnTo>
                <a:lnTo>
                  <a:pt x="32820" y="93880"/>
                </a:lnTo>
                <a:lnTo>
                  <a:pt x="32820" y="93860"/>
                </a:lnTo>
                <a:lnTo>
                  <a:pt x="32820" y="93850"/>
                </a:lnTo>
                <a:lnTo>
                  <a:pt x="32820" y="93840"/>
                </a:lnTo>
                <a:lnTo>
                  <a:pt x="32840" y="93800"/>
                </a:lnTo>
                <a:lnTo>
                  <a:pt x="32850" y="93770"/>
                </a:lnTo>
                <a:lnTo>
                  <a:pt x="32850" y="93750"/>
                </a:lnTo>
                <a:lnTo>
                  <a:pt x="32820" y="93700"/>
                </a:lnTo>
                <a:lnTo>
                  <a:pt x="32780" y="93700"/>
                </a:lnTo>
                <a:lnTo>
                  <a:pt x="32750" y="93690"/>
                </a:lnTo>
                <a:lnTo>
                  <a:pt x="32660" y="93670"/>
                </a:lnTo>
                <a:lnTo>
                  <a:pt x="32660" y="93610"/>
                </a:lnTo>
                <a:lnTo>
                  <a:pt x="32540" y="93590"/>
                </a:lnTo>
                <a:lnTo>
                  <a:pt x="32370" y="93550"/>
                </a:lnTo>
                <a:lnTo>
                  <a:pt x="32340" y="93550"/>
                </a:lnTo>
                <a:lnTo>
                  <a:pt x="32330" y="93510"/>
                </a:lnTo>
                <a:lnTo>
                  <a:pt x="32320" y="93490"/>
                </a:lnTo>
                <a:lnTo>
                  <a:pt x="32290" y="93420"/>
                </a:lnTo>
                <a:lnTo>
                  <a:pt x="32280" y="93420"/>
                </a:lnTo>
                <a:lnTo>
                  <a:pt x="32280" y="93410"/>
                </a:lnTo>
                <a:lnTo>
                  <a:pt x="32260" y="93400"/>
                </a:lnTo>
                <a:lnTo>
                  <a:pt x="32180" y="93250"/>
                </a:lnTo>
                <a:lnTo>
                  <a:pt x="32150" y="93220"/>
                </a:lnTo>
                <a:lnTo>
                  <a:pt x="32120" y="93160"/>
                </a:lnTo>
                <a:lnTo>
                  <a:pt x="32090" y="93100"/>
                </a:lnTo>
                <a:lnTo>
                  <a:pt x="32060" y="93050"/>
                </a:lnTo>
                <a:lnTo>
                  <a:pt x="31980" y="92810"/>
                </a:lnTo>
                <a:lnTo>
                  <a:pt x="31910" y="92590"/>
                </a:lnTo>
                <a:lnTo>
                  <a:pt x="31900" y="92530"/>
                </a:lnTo>
                <a:lnTo>
                  <a:pt x="31880" y="92520"/>
                </a:lnTo>
                <a:lnTo>
                  <a:pt x="31880" y="92510"/>
                </a:lnTo>
                <a:lnTo>
                  <a:pt x="31860" y="92470"/>
                </a:lnTo>
                <a:lnTo>
                  <a:pt x="31820" y="92430"/>
                </a:lnTo>
                <a:lnTo>
                  <a:pt x="31770" y="92380"/>
                </a:lnTo>
                <a:lnTo>
                  <a:pt x="31760" y="92360"/>
                </a:lnTo>
                <a:lnTo>
                  <a:pt x="31750" y="92300"/>
                </a:lnTo>
                <a:lnTo>
                  <a:pt x="31730" y="92270"/>
                </a:lnTo>
                <a:lnTo>
                  <a:pt x="31720" y="92240"/>
                </a:lnTo>
                <a:lnTo>
                  <a:pt x="31730" y="92190"/>
                </a:lnTo>
                <a:lnTo>
                  <a:pt x="31730" y="92160"/>
                </a:lnTo>
                <a:lnTo>
                  <a:pt x="31740" y="92100"/>
                </a:lnTo>
                <a:lnTo>
                  <a:pt x="31760" y="92000"/>
                </a:lnTo>
                <a:lnTo>
                  <a:pt x="31760" y="91980"/>
                </a:lnTo>
                <a:lnTo>
                  <a:pt x="31740" y="91930"/>
                </a:lnTo>
                <a:lnTo>
                  <a:pt x="31700" y="91850"/>
                </a:lnTo>
                <a:lnTo>
                  <a:pt x="31670" y="91780"/>
                </a:lnTo>
                <a:lnTo>
                  <a:pt x="31640" y="91720"/>
                </a:lnTo>
                <a:lnTo>
                  <a:pt x="31630" y="91710"/>
                </a:lnTo>
                <a:lnTo>
                  <a:pt x="31550" y="91550"/>
                </a:lnTo>
                <a:lnTo>
                  <a:pt x="31540" y="91540"/>
                </a:lnTo>
                <a:lnTo>
                  <a:pt x="31530" y="91520"/>
                </a:lnTo>
                <a:lnTo>
                  <a:pt x="31470" y="91400"/>
                </a:lnTo>
                <a:lnTo>
                  <a:pt x="31370" y="91200"/>
                </a:lnTo>
                <a:lnTo>
                  <a:pt x="31360" y="91180"/>
                </a:lnTo>
                <a:lnTo>
                  <a:pt x="31330" y="91110"/>
                </a:lnTo>
                <a:lnTo>
                  <a:pt x="31290" y="91050"/>
                </a:lnTo>
                <a:lnTo>
                  <a:pt x="31270" y="91000"/>
                </a:lnTo>
                <a:lnTo>
                  <a:pt x="31250" y="90970"/>
                </a:lnTo>
                <a:lnTo>
                  <a:pt x="31240" y="90920"/>
                </a:lnTo>
                <a:lnTo>
                  <a:pt x="31240" y="90910"/>
                </a:lnTo>
                <a:lnTo>
                  <a:pt x="31180" y="90820"/>
                </a:lnTo>
                <a:lnTo>
                  <a:pt x="31150" y="90760"/>
                </a:lnTo>
                <a:lnTo>
                  <a:pt x="31110" y="90600"/>
                </a:lnTo>
                <a:lnTo>
                  <a:pt x="31070" y="90380"/>
                </a:lnTo>
                <a:lnTo>
                  <a:pt x="31050" y="90310"/>
                </a:lnTo>
                <a:lnTo>
                  <a:pt x="31020" y="90200"/>
                </a:lnTo>
                <a:lnTo>
                  <a:pt x="31000" y="90140"/>
                </a:lnTo>
                <a:lnTo>
                  <a:pt x="30970" y="90010"/>
                </a:lnTo>
                <a:lnTo>
                  <a:pt x="30960" y="89970"/>
                </a:lnTo>
                <a:lnTo>
                  <a:pt x="30950" y="89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ando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90" y="93400"/>
                </a:moveTo>
                <a:lnTo>
                  <a:pt x="41980" y="93380"/>
                </a:lnTo>
                <a:lnTo>
                  <a:pt x="41950" y="93330"/>
                </a:lnTo>
                <a:lnTo>
                  <a:pt x="41750" y="92970"/>
                </a:lnTo>
                <a:lnTo>
                  <a:pt x="41600" y="92670"/>
                </a:lnTo>
                <a:lnTo>
                  <a:pt x="41100" y="91740"/>
                </a:lnTo>
                <a:lnTo>
                  <a:pt x="41370" y="91660"/>
                </a:lnTo>
                <a:lnTo>
                  <a:pt x="41680" y="91600"/>
                </a:lnTo>
                <a:lnTo>
                  <a:pt x="41860" y="91280"/>
                </a:lnTo>
                <a:lnTo>
                  <a:pt x="42120" y="90830"/>
                </a:lnTo>
                <a:lnTo>
                  <a:pt x="41380" y="89730"/>
                </a:lnTo>
                <a:lnTo>
                  <a:pt x="41300" y="89590"/>
                </a:lnTo>
                <a:lnTo>
                  <a:pt x="41220" y="89460"/>
                </a:lnTo>
                <a:lnTo>
                  <a:pt x="41100" y="89330"/>
                </a:lnTo>
                <a:lnTo>
                  <a:pt x="40760" y="88980"/>
                </a:lnTo>
                <a:lnTo>
                  <a:pt x="40920" y="88760"/>
                </a:lnTo>
                <a:lnTo>
                  <a:pt x="41290" y="88260"/>
                </a:lnTo>
                <a:lnTo>
                  <a:pt x="41320" y="87800"/>
                </a:lnTo>
                <a:lnTo>
                  <a:pt x="41340" y="87580"/>
                </a:lnTo>
                <a:lnTo>
                  <a:pt x="41340" y="87380"/>
                </a:lnTo>
                <a:lnTo>
                  <a:pt x="41340" y="87370"/>
                </a:lnTo>
                <a:lnTo>
                  <a:pt x="41340" y="87360"/>
                </a:lnTo>
                <a:lnTo>
                  <a:pt x="41330" y="87100"/>
                </a:lnTo>
                <a:lnTo>
                  <a:pt x="41300" y="86840"/>
                </a:lnTo>
                <a:lnTo>
                  <a:pt x="41240" y="86510"/>
                </a:lnTo>
                <a:lnTo>
                  <a:pt x="41250" y="86510"/>
                </a:lnTo>
                <a:lnTo>
                  <a:pt x="41300" y="86460"/>
                </a:lnTo>
                <a:lnTo>
                  <a:pt x="41480" y="86270"/>
                </a:lnTo>
                <a:lnTo>
                  <a:pt x="41730" y="86020"/>
                </a:lnTo>
                <a:lnTo>
                  <a:pt x="40920" y="85500"/>
                </a:lnTo>
                <a:lnTo>
                  <a:pt x="41610" y="84980"/>
                </a:lnTo>
                <a:lnTo>
                  <a:pt x="41760" y="84830"/>
                </a:lnTo>
                <a:lnTo>
                  <a:pt x="41770" y="84610"/>
                </a:lnTo>
                <a:lnTo>
                  <a:pt x="41760" y="84340"/>
                </a:lnTo>
                <a:lnTo>
                  <a:pt x="41920" y="84220"/>
                </a:lnTo>
                <a:lnTo>
                  <a:pt x="41800" y="84070"/>
                </a:lnTo>
                <a:lnTo>
                  <a:pt x="41690" y="83930"/>
                </a:lnTo>
                <a:lnTo>
                  <a:pt x="41650" y="83750"/>
                </a:lnTo>
                <a:lnTo>
                  <a:pt x="41660" y="83750"/>
                </a:lnTo>
                <a:lnTo>
                  <a:pt x="41880" y="83640"/>
                </a:lnTo>
                <a:lnTo>
                  <a:pt x="42090" y="83620"/>
                </a:lnTo>
                <a:lnTo>
                  <a:pt x="42240" y="83650"/>
                </a:lnTo>
                <a:lnTo>
                  <a:pt x="42460" y="83590"/>
                </a:lnTo>
                <a:lnTo>
                  <a:pt x="42470" y="83590"/>
                </a:lnTo>
                <a:lnTo>
                  <a:pt x="42790" y="83520"/>
                </a:lnTo>
                <a:lnTo>
                  <a:pt x="42840" y="83510"/>
                </a:lnTo>
                <a:lnTo>
                  <a:pt x="42970" y="83440"/>
                </a:lnTo>
                <a:lnTo>
                  <a:pt x="43160" y="83390"/>
                </a:lnTo>
                <a:lnTo>
                  <a:pt x="43280" y="83530"/>
                </a:lnTo>
                <a:lnTo>
                  <a:pt x="43540" y="83640"/>
                </a:lnTo>
                <a:lnTo>
                  <a:pt x="43770" y="83800"/>
                </a:lnTo>
                <a:lnTo>
                  <a:pt x="43900" y="83940"/>
                </a:lnTo>
                <a:lnTo>
                  <a:pt x="44030" y="84160"/>
                </a:lnTo>
                <a:lnTo>
                  <a:pt x="44110" y="84340"/>
                </a:lnTo>
                <a:lnTo>
                  <a:pt x="44150" y="84460"/>
                </a:lnTo>
                <a:lnTo>
                  <a:pt x="44160" y="84460"/>
                </a:lnTo>
                <a:lnTo>
                  <a:pt x="44190" y="84470"/>
                </a:lnTo>
                <a:lnTo>
                  <a:pt x="44200" y="84470"/>
                </a:lnTo>
                <a:lnTo>
                  <a:pt x="44260" y="84460"/>
                </a:lnTo>
                <a:lnTo>
                  <a:pt x="44310" y="84470"/>
                </a:lnTo>
                <a:lnTo>
                  <a:pt x="44390" y="84480"/>
                </a:lnTo>
                <a:lnTo>
                  <a:pt x="44410" y="84480"/>
                </a:lnTo>
                <a:lnTo>
                  <a:pt x="44440" y="84480"/>
                </a:lnTo>
                <a:lnTo>
                  <a:pt x="44450" y="84480"/>
                </a:lnTo>
                <a:lnTo>
                  <a:pt x="44460" y="84490"/>
                </a:lnTo>
                <a:lnTo>
                  <a:pt x="44490" y="84490"/>
                </a:lnTo>
                <a:lnTo>
                  <a:pt x="44540" y="84480"/>
                </a:lnTo>
                <a:lnTo>
                  <a:pt x="44570" y="84500"/>
                </a:lnTo>
                <a:lnTo>
                  <a:pt x="44590" y="84500"/>
                </a:lnTo>
                <a:lnTo>
                  <a:pt x="44610" y="84510"/>
                </a:lnTo>
                <a:lnTo>
                  <a:pt x="44650" y="84510"/>
                </a:lnTo>
                <a:lnTo>
                  <a:pt x="44680" y="84530"/>
                </a:lnTo>
                <a:lnTo>
                  <a:pt x="44750" y="84630"/>
                </a:lnTo>
                <a:lnTo>
                  <a:pt x="44770" y="84680"/>
                </a:lnTo>
                <a:lnTo>
                  <a:pt x="44820" y="84770"/>
                </a:lnTo>
                <a:lnTo>
                  <a:pt x="44850" y="84840"/>
                </a:lnTo>
                <a:lnTo>
                  <a:pt x="44870" y="84870"/>
                </a:lnTo>
                <a:lnTo>
                  <a:pt x="44870" y="84880"/>
                </a:lnTo>
                <a:lnTo>
                  <a:pt x="44890" y="84910"/>
                </a:lnTo>
                <a:lnTo>
                  <a:pt x="44900" y="84940"/>
                </a:lnTo>
                <a:lnTo>
                  <a:pt x="44940" y="85020"/>
                </a:lnTo>
                <a:lnTo>
                  <a:pt x="44950" y="85040"/>
                </a:lnTo>
                <a:lnTo>
                  <a:pt x="44950" y="85050"/>
                </a:lnTo>
                <a:lnTo>
                  <a:pt x="44950" y="85060"/>
                </a:lnTo>
                <a:lnTo>
                  <a:pt x="44960" y="85080"/>
                </a:lnTo>
                <a:lnTo>
                  <a:pt x="44970" y="85110"/>
                </a:lnTo>
                <a:lnTo>
                  <a:pt x="44990" y="85140"/>
                </a:lnTo>
                <a:lnTo>
                  <a:pt x="45010" y="85240"/>
                </a:lnTo>
                <a:lnTo>
                  <a:pt x="45020" y="85290"/>
                </a:lnTo>
                <a:lnTo>
                  <a:pt x="45020" y="85310"/>
                </a:lnTo>
                <a:lnTo>
                  <a:pt x="45070" y="85320"/>
                </a:lnTo>
                <a:lnTo>
                  <a:pt x="45080" y="85320"/>
                </a:lnTo>
                <a:lnTo>
                  <a:pt x="45110" y="85330"/>
                </a:lnTo>
                <a:lnTo>
                  <a:pt x="45120" y="85330"/>
                </a:lnTo>
                <a:lnTo>
                  <a:pt x="45160" y="85350"/>
                </a:lnTo>
                <a:lnTo>
                  <a:pt x="45390" y="85470"/>
                </a:lnTo>
                <a:lnTo>
                  <a:pt x="45560" y="85550"/>
                </a:lnTo>
                <a:lnTo>
                  <a:pt x="45660" y="85610"/>
                </a:lnTo>
                <a:lnTo>
                  <a:pt x="45720" y="85640"/>
                </a:lnTo>
                <a:lnTo>
                  <a:pt x="45790" y="85670"/>
                </a:lnTo>
                <a:lnTo>
                  <a:pt x="45800" y="85670"/>
                </a:lnTo>
                <a:lnTo>
                  <a:pt x="45910" y="85720"/>
                </a:lnTo>
                <a:lnTo>
                  <a:pt x="45940" y="85740"/>
                </a:lnTo>
                <a:lnTo>
                  <a:pt x="45990" y="85820"/>
                </a:lnTo>
                <a:lnTo>
                  <a:pt x="46030" y="85840"/>
                </a:lnTo>
                <a:lnTo>
                  <a:pt x="46040" y="85840"/>
                </a:lnTo>
                <a:lnTo>
                  <a:pt x="46050" y="85840"/>
                </a:lnTo>
                <a:lnTo>
                  <a:pt x="46170" y="85860"/>
                </a:lnTo>
                <a:lnTo>
                  <a:pt x="46230" y="85870"/>
                </a:lnTo>
                <a:lnTo>
                  <a:pt x="46280" y="85890"/>
                </a:lnTo>
                <a:lnTo>
                  <a:pt x="46460" y="85900"/>
                </a:lnTo>
                <a:lnTo>
                  <a:pt x="46480" y="85900"/>
                </a:lnTo>
                <a:lnTo>
                  <a:pt x="46540" y="85910"/>
                </a:lnTo>
                <a:lnTo>
                  <a:pt x="46590" y="85910"/>
                </a:lnTo>
                <a:lnTo>
                  <a:pt x="46650" y="85930"/>
                </a:lnTo>
                <a:lnTo>
                  <a:pt x="46730" y="85940"/>
                </a:lnTo>
                <a:lnTo>
                  <a:pt x="46760" y="85950"/>
                </a:lnTo>
                <a:lnTo>
                  <a:pt x="46810" y="85950"/>
                </a:lnTo>
                <a:lnTo>
                  <a:pt x="46870" y="85960"/>
                </a:lnTo>
                <a:lnTo>
                  <a:pt x="46930" y="85960"/>
                </a:lnTo>
                <a:lnTo>
                  <a:pt x="46980" y="85970"/>
                </a:lnTo>
                <a:lnTo>
                  <a:pt x="47070" y="85970"/>
                </a:lnTo>
                <a:lnTo>
                  <a:pt x="47060" y="86050"/>
                </a:lnTo>
                <a:lnTo>
                  <a:pt x="47030" y="86100"/>
                </a:lnTo>
                <a:lnTo>
                  <a:pt x="47000" y="86160"/>
                </a:lnTo>
                <a:lnTo>
                  <a:pt x="46890" y="86330"/>
                </a:lnTo>
                <a:lnTo>
                  <a:pt x="46820" y="86440"/>
                </a:lnTo>
                <a:lnTo>
                  <a:pt x="46800" y="86480"/>
                </a:lnTo>
                <a:lnTo>
                  <a:pt x="46780" y="86520"/>
                </a:lnTo>
                <a:lnTo>
                  <a:pt x="46670" y="86670"/>
                </a:lnTo>
                <a:lnTo>
                  <a:pt x="46650" y="86690"/>
                </a:lnTo>
                <a:lnTo>
                  <a:pt x="46640" y="86700"/>
                </a:lnTo>
                <a:lnTo>
                  <a:pt x="46580" y="86770"/>
                </a:lnTo>
                <a:lnTo>
                  <a:pt x="46570" y="86790"/>
                </a:lnTo>
                <a:lnTo>
                  <a:pt x="46560" y="86800"/>
                </a:lnTo>
                <a:lnTo>
                  <a:pt x="46530" y="86830"/>
                </a:lnTo>
                <a:lnTo>
                  <a:pt x="46470" y="86840"/>
                </a:lnTo>
                <a:lnTo>
                  <a:pt x="46430" y="86850"/>
                </a:lnTo>
                <a:lnTo>
                  <a:pt x="46380" y="86860"/>
                </a:lnTo>
                <a:lnTo>
                  <a:pt x="46220" y="86910"/>
                </a:lnTo>
                <a:lnTo>
                  <a:pt x="46120" y="86960"/>
                </a:lnTo>
                <a:lnTo>
                  <a:pt x="46100" y="86970"/>
                </a:lnTo>
                <a:lnTo>
                  <a:pt x="46090" y="86990"/>
                </a:lnTo>
                <a:lnTo>
                  <a:pt x="46070" y="87000"/>
                </a:lnTo>
                <a:lnTo>
                  <a:pt x="46030" y="87050"/>
                </a:lnTo>
                <a:lnTo>
                  <a:pt x="46020" y="87070"/>
                </a:lnTo>
                <a:lnTo>
                  <a:pt x="45990" y="87110"/>
                </a:lnTo>
                <a:lnTo>
                  <a:pt x="45970" y="87120"/>
                </a:lnTo>
                <a:lnTo>
                  <a:pt x="45950" y="87170"/>
                </a:lnTo>
                <a:lnTo>
                  <a:pt x="45950" y="87180"/>
                </a:lnTo>
                <a:lnTo>
                  <a:pt x="45950" y="87220"/>
                </a:lnTo>
                <a:lnTo>
                  <a:pt x="45960" y="87350"/>
                </a:lnTo>
                <a:lnTo>
                  <a:pt x="45960" y="87370"/>
                </a:lnTo>
                <a:lnTo>
                  <a:pt x="45960" y="87400"/>
                </a:lnTo>
                <a:lnTo>
                  <a:pt x="45970" y="87460"/>
                </a:lnTo>
                <a:lnTo>
                  <a:pt x="45980" y="87470"/>
                </a:lnTo>
                <a:lnTo>
                  <a:pt x="45980" y="87480"/>
                </a:lnTo>
                <a:lnTo>
                  <a:pt x="46000" y="87540"/>
                </a:lnTo>
                <a:lnTo>
                  <a:pt x="46010" y="87560"/>
                </a:lnTo>
                <a:lnTo>
                  <a:pt x="46020" y="87590"/>
                </a:lnTo>
                <a:lnTo>
                  <a:pt x="46030" y="87640"/>
                </a:lnTo>
                <a:lnTo>
                  <a:pt x="46050" y="87720"/>
                </a:lnTo>
                <a:lnTo>
                  <a:pt x="46070" y="87780"/>
                </a:lnTo>
                <a:lnTo>
                  <a:pt x="46080" y="87800"/>
                </a:lnTo>
                <a:lnTo>
                  <a:pt x="46080" y="87810"/>
                </a:lnTo>
                <a:lnTo>
                  <a:pt x="46090" y="87810"/>
                </a:lnTo>
                <a:lnTo>
                  <a:pt x="46100" y="87820"/>
                </a:lnTo>
                <a:lnTo>
                  <a:pt x="46110" y="87820"/>
                </a:lnTo>
                <a:lnTo>
                  <a:pt x="46120" y="87850"/>
                </a:lnTo>
                <a:lnTo>
                  <a:pt x="46130" y="87880"/>
                </a:lnTo>
                <a:lnTo>
                  <a:pt x="46210" y="88000"/>
                </a:lnTo>
                <a:lnTo>
                  <a:pt x="46260" y="88030"/>
                </a:lnTo>
                <a:lnTo>
                  <a:pt x="46290" y="88070"/>
                </a:lnTo>
                <a:lnTo>
                  <a:pt x="46300" y="88090"/>
                </a:lnTo>
                <a:lnTo>
                  <a:pt x="46310" y="88130"/>
                </a:lnTo>
                <a:lnTo>
                  <a:pt x="46310" y="88230"/>
                </a:lnTo>
                <a:lnTo>
                  <a:pt x="46310" y="88250"/>
                </a:lnTo>
                <a:lnTo>
                  <a:pt x="46310" y="88270"/>
                </a:lnTo>
                <a:lnTo>
                  <a:pt x="46300" y="88290"/>
                </a:lnTo>
                <a:lnTo>
                  <a:pt x="46290" y="88310"/>
                </a:lnTo>
                <a:lnTo>
                  <a:pt x="46290" y="88340"/>
                </a:lnTo>
                <a:lnTo>
                  <a:pt x="46270" y="88400"/>
                </a:lnTo>
                <a:lnTo>
                  <a:pt x="46260" y="88420"/>
                </a:lnTo>
                <a:lnTo>
                  <a:pt x="46250" y="88490"/>
                </a:lnTo>
                <a:lnTo>
                  <a:pt x="46250" y="88500"/>
                </a:lnTo>
                <a:lnTo>
                  <a:pt x="46240" y="88520"/>
                </a:lnTo>
                <a:lnTo>
                  <a:pt x="46250" y="88570"/>
                </a:lnTo>
                <a:lnTo>
                  <a:pt x="46250" y="88750"/>
                </a:lnTo>
                <a:lnTo>
                  <a:pt x="46240" y="88800"/>
                </a:lnTo>
                <a:lnTo>
                  <a:pt x="46240" y="88810"/>
                </a:lnTo>
                <a:lnTo>
                  <a:pt x="46240" y="88820"/>
                </a:lnTo>
                <a:lnTo>
                  <a:pt x="46250" y="88870"/>
                </a:lnTo>
                <a:lnTo>
                  <a:pt x="46260" y="88900"/>
                </a:lnTo>
                <a:lnTo>
                  <a:pt x="46280" y="88930"/>
                </a:lnTo>
                <a:lnTo>
                  <a:pt x="46290" y="88970"/>
                </a:lnTo>
                <a:lnTo>
                  <a:pt x="46290" y="88990"/>
                </a:lnTo>
                <a:lnTo>
                  <a:pt x="46300" y="89050"/>
                </a:lnTo>
                <a:lnTo>
                  <a:pt x="46320" y="89160"/>
                </a:lnTo>
                <a:lnTo>
                  <a:pt x="46330" y="89170"/>
                </a:lnTo>
                <a:lnTo>
                  <a:pt x="46350" y="89240"/>
                </a:lnTo>
                <a:lnTo>
                  <a:pt x="46360" y="89250"/>
                </a:lnTo>
                <a:lnTo>
                  <a:pt x="46370" y="89280"/>
                </a:lnTo>
                <a:lnTo>
                  <a:pt x="46400" y="89340"/>
                </a:lnTo>
                <a:lnTo>
                  <a:pt x="46470" y="89370"/>
                </a:lnTo>
                <a:lnTo>
                  <a:pt x="46480" y="89370"/>
                </a:lnTo>
                <a:lnTo>
                  <a:pt x="46490" y="89370"/>
                </a:lnTo>
                <a:lnTo>
                  <a:pt x="46520" y="89400"/>
                </a:lnTo>
                <a:lnTo>
                  <a:pt x="46540" y="89410"/>
                </a:lnTo>
                <a:lnTo>
                  <a:pt x="46570" y="89410"/>
                </a:lnTo>
                <a:lnTo>
                  <a:pt x="46590" y="89420"/>
                </a:lnTo>
                <a:lnTo>
                  <a:pt x="46610" y="89450"/>
                </a:lnTo>
                <a:lnTo>
                  <a:pt x="46640" y="89520"/>
                </a:lnTo>
                <a:lnTo>
                  <a:pt x="46650" y="89540"/>
                </a:lnTo>
                <a:lnTo>
                  <a:pt x="46650" y="89560"/>
                </a:lnTo>
                <a:lnTo>
                  <a:pt x="46670" y="89640"/>
                </a:lnTo>
                <a:lnTo>
                  <a:pt x="46670" y="89720"/>
                </a:lnTo>
                <a:lnTo>
                  <a:pt x="46680" y="89770"/>
                </a:lnTo>
                <a:lnTo>
                  <a:pt x="46680" y="89790"/>
                </a:lnTo>
                <a:lnTo>
                  <a:pt x="46680" y="89870"/>
                </a:lnTo>
                <a:lnTo>
                  <a:pt x="46750" y="90130"/>
                </a:lnTo>
                <a:lnTo>
                  <a:pt x="46760" y="90170"/>
                </a:lnTo>
                <a:lnTo>
                  <a:pt x="46820" y="90280"/>
                </a:lnTo>
                <a:lnTo>
                  <a:pt x="46860" y="90330"/>
                </a:lnTo>
                <a:lnTo>
                  <a:pt x="46890" y="90390"/>
                </a:lnTo>
                <a:lnTo>
                  <a:pt x="46950" y="90590"/>
                </a:lnTo>
                <a:lnTo>
                  <a:pt x="46950" y="90770"/>
                </a:lnTo>
                <a:lnTo>
                  <a:pt x="46950" y="90830"/>
                </a:lnTo>
                <a:lnTo>
                  <a:pt x="46920" y="90930"/>
                </a:lnTo>
                <a:lnTo>
                  <a:pt x="46890" y="91020"/>
                </a:lnTo>
                <a:lnTo>
                  <a:pt x="46890" y="91080"/>
                </a:lnTo>
                <a:lnTo>
                  <a:pt x="46890" y="91170"/>
                </a:lnTo>
                <a:lnTo>
                  <a:pt x="46900" y="91250"/>
                </a:lnTo>
                <a:lnTo>
                  <a:pt x="46900" y="91290"/>
                </a:lnTo>
                <a:lnTo>
                  <a:pt x="46900" y="91320"/>
                </a:lnTo>
                <a:lnTo>
                  <a:pt x="46940" y="91500"/>
                </a:lnTo>
                <a:lnTo>
                  <a:pt x="46950" y="91520"/>
                </a:lnTo>
                <a:lnTo>
                  <a:pt x="46970" y="91650"/>
                </a:lnTo>
                <a:lnTo>
                  <a:pt x="46980" y="91700"/>
                </a:lnTo>
                <a:lnTo>
                  <a:pt x="47000" y="91790"/>
                </a:lnTo>
                <a:lnTo>
                  <a:pt x="47020" y="91900"/>
                </a:lnTo>
                <a:lnTo>
                  <a:pt x="47030" y="91970"/>
                </a:lnTo>
                <a:lnTo>
                  <a:pt x="47040" y="91990"/>
                </a:lnTo>
                <a:lnTo>
                  <a:pt x="47040" y="92030"/>
                </a:lnTo>
                <a:lnTo>
                  <a:pt x="47070" y="92090"/>
                </a:lnTo>
                <a:lnTo>
                  <a:pt x="47090" y="92160"/>
                </a:lnTo>
                <a:lnTo>
                  <a:pt x="47140" y="92330"/>
                </a:lnTo>
                <a:lnTo>
                  <a:pt x="47140" y="92340"/>
                </a:lnTo>
                <a:lnTo>
                  <a:pt x="46930" y="92340"/>
                </a:lnTo>
                <a:lnTo>
                  <a:pt x="46360" y="92360"/>
                </a:lnTo>
                <a:lnTo>
                  <a:pt x="45850" y="92480"/>
                </a:lnTo>
                <a:lnTo>
                  <a:pt x="45420" y="92640"/>
                </a:lnTo>
                <a:lnTo>
                  <a:pt x="45280" y="92670"/>
                </a:lnTo>
                <a:lnTo>
                  <a:pt x="45140" y="92660"/>
                </a:lnTo>
                <a:lnTo>
                  <a:pt x="45000" y="92640"/>
                </a:lnTo>
                <a:lnTo>
                  <a:pt x="44870" y="92620"/>
                </a:lnTo>
                <a:lnTo>
                  <a:pt x="44860" y="92620"/>
                </a:lnTo>
                <a:lnTo>
                  <a:pt x="44830" y="92620"/>
                </a:lnTo>
                <a:lnTo>
                  <a:pt x="44810" y="92620"/>
                </a:lnTo>
                <a:lnTo>
                  <a:pt x="44790" y="92610"/>
                </a:lnTo>
                <a:lnTo>
                  <a:pt x="44730" y="92610"/>
                </a:lnTo>
                <a:lnTo>
                  <a:pt x="44650" y="92600"/>
                </a:lnTo>
                <a:lnTo>
                  <a:pt x="44560" y="92590"/>
                </a:lnTo>
                <a:lnTo>
                  <a:pt x="44520" y="92580"/>
                </a:lnTo>
                <a:lnTo>
                  <a:pt x="44460" y="92580"/>
                </a:lnTo>
                <a:lnTo>
                  <a:pt x="44440" y="92580"/>
                </a:lnTo>
                <a:lnTo>
                  <a:pt x="44230" y="92550"/>
                </a:lnTo>
                <a:lnTo>
                  <a:pt x="44130" y="92540"/>
                </a:lnTo>
                <a:lnTo>
                  <a:pt x="44010" y="92550"/>
                </a:lnTo>
                <a:lnTo>
                  <a:pt x="43900" y="92580"/>
                </a:lnTo>
                <a:lnTo>
                  <a:pt x="43790" y="92740"/>
                </a:lnTo>
                <a:lnTo>
                  <a:pt x="43690" y="92790"/>
                </a:lnTo>
                <a:lnTo>
                  <a:pt x="43570" y="92830"/>
                </a:lnTo>
                <a:lnTo>
                  <a:pt x="43370" y="92850"/>
                </a:lnTo>
                <a:lnTo>
                  <a:pt x="43260" y="92870"/>
                </a:lnTo>
                <a:lnTo>
                  <a:pt x="43170" y="92940"/>
                </a:lnTo>
                <a:lnTo>
                  <a:pt x="43130" y="93060"/>
                </a:lnTo>
                <a:lnTo>
                  <a:pt x="43120" y="93060"/>
                </a:lnTo>
                <a:lnTo>
                  <a:pt x="43100" y="93050"/>
                </a:lnTo>
                <a:lnTo>
                  <a:pt x="43070" y="93050"/>
                </a:lnTo>
                <a:lnTo>
                  <a:pt x="43030" y="93100"/>
                </a:lnTo>
                <a:lnTo>
                  <a:pt x="42800" y="93030"/>
                </a:lnTo>
                <a:lnTo>
                  <a:pt x="42730" y="93110"/>
                </a:lnTo>
                <a:lnTo>
                  <a:pt x="42620" y="93180"/>
                </a:lnTo>
                <a:lnTo>
                  <a:pt x="41990" y="9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yo-Kebbi 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770" y="75330"/>
                </a:moveTo>
                <a:lnTo>
                  <a:pt x="30030" y="75170"/>
                </a:lnTo>
                <a:lnTo>
                  <a:pt x="30850" y="74680"/>
                </a:lnTo>
                <a:lnTo>
                  <a:pt x="31760" y="74670"/>
                </a:lnTo>
                <a:lnTo>
                  <a:pt x="31820" y="74840"/>
                </a:lnTo>
                <a:lnTo>
                  <a:pt x="31890" y="75210"/>
                </a:lnTo>
                <a:lnTo>
                  <a:pt x="31980" y="75510"/>
                </a:lnTo>
                <a:lnTo>
                  <a:pt x="32180" y="75730"/>
                </a:lnTo>
                <a:lnTo>
                  <a:pt x="32350" y="75810"/>
                </a:lnTo>
                <a:lnTo>
                  <a:pt x="32500" y="75990"/>
                </a:lnTo>
                <a:lnTo>
                  <a:pt x="32530" y="76050"/>
                </a:lnTo>
                <a:lnTo>
                  <a:pt x="32560" y="76180"/>
                </a:lnTo>
                <a:lnTo>
                  <a:pt x="32940" y="76390"/>
                </a:lnTo>
                <a:lnTo>
                  <a:pt x="33130" y="76410"/>
                </a:lnTo>
                <a:lnTo>
                  <a:pt x="33250" y="76510"/>
                </a:lnTo>
                <a:lnTo>
                  <a:pt x="33260" y="76520"/>
                </a:lnTo>
                <a:lnTo>
                  <a:pt x="33330" y="76550"/>
                </a:lnTo>
                <a:lnTo>
                  <a:pt x="33390" y="76580"/>
                </a:lnTo>
                <a:lnTo>
                  <a:pt x="33410" y="76610"/>
                </a:lnTo>
                <a:lnTo>
                  <a:pt x="33430" y="76620"/>
                </a:lnTo>
                <a:lnTo>
                  <a:pt x="33660" y="76820"/>
                </a:lnTo>
                <a:lnTo>
                  <a:pt x="34180" y="76990"/>
                </a:lnTo>
                <a:lnTo>
                  <a:pt x="34350" y="77020"/>
                </a:lnTo>
                <a:lnTo>
                  <a:pt x="34540" y="77080"/>
                </a:lnTo>
                <a:lnTo>
                  <a:pt x="34680" y="77080"/>
                </a:lnTo>
                <a:lnTo>
                  <a:pt x="35030" y="77080"/>
                </a:lnTo>
                <a:lnTo>
                  <a:pt x="35310" y="77230"/>
                </a:lnTo>
                <a:lnTo>
                  <a:pt x="35690" y="77140"/>
                </a:lnTo>
                <a:lnTo>
                  <a:pt x="35730" y="77200"/>
                </a:lnTo>
                <a:lnTo>
                  <a:pt x="35810" y="77290"/>
                </a:lnTo>
                <a:lnTo>
                  <a:pt x="35860" y="77480"/>
                </a:lnTo>
                <a:lnTo>
                  <a:pt x="35710" y="78820"/>
                </a:lnTo>
                <a:lnTo>
                  <a:pt x="35720" y="79280"/>
                </a:lnTo>
                <a:lnTo>
                  <a:pt x="35750" y="79660"/>
                </a:lnTo>
                <a:lnTo>
                  <a:pt x="35880" y="79840"/>
                </a:lnTo>
                <a:lnTo>
                  <a:pt x="36000" y="79930"/>
                </a:lnTo>
                <a:lnTo>
                  <a:pt x="36070" y="80140"/>
                </a:lnTo>
                <a:lnTo>
                  <a:pt x="36120" y="80240"/>
                </a:lnTo>
                <a:lnTo>
                  <a:pt x="36130" y="80260"/>
                </a:lnTo>
                <a:lnTo>
                  <a:pt x="36150" y="80270"/>
                </a:lnTo>
                <a:lnTo>
                  <a:pt x="36210" y="80310"/>
                </a:lnTo>
                <a:lnTo>
                  <a:pt x="36350" y="80400"/>
                </a:lnTo>
                <a:lnTo>
                  <a:pt x="36370" y="80660"/>
                </a:lnTo>
                <a:lnTo>
                  <a:pt x="36370" y="80820"/>
                </a:lnTo>
                <a:lnTo>
                  <a:pt x="36380" y="80930"/>
                </a:lnTo>
                <a:lnTo>
                  <a:pt x="36490" y="81230"/>
                </a:lnTo>
                <a:lnTo>
                  <a:pt x="36390" y="81370"/>
                </a:lnTo>
                <a:lnTo>
                  <a:pt x="36300" y="81490"/>
                </a:lnTo>
                <a:lnTo>
                  <a:pt x="36240" y="81690"/>
                </a:lnTo>
                <a:lnTo>
                  <a:pt x="36150" y="81900"/>
                </a:lnTo>
                <a:lnTo>
                  <a:pt x="36060" y="82040"/>
                </a:lnTo>
                <a:lnTo>
                  <a:pt x="35960" y="82160"/>
                </a:lnTo>
                <a:lnTo>
                  <a:pt x="35920" y="82220"/>
                </a:lnTo>
                <a:lnTo>
                  <a:pt x="35890" y="82290"/>
                </a:lnTo>
                <a:lnTo>
                  <a:pt x="35800" y="82450"/>
                </a:lnTo>
                <a:lnTo>
                  <a:pt x="35630" y="82640"/>
                </a:lnTo>
                <a:lnTo>
                  <a:pt x="35580" y="82710"/>
                </a:lnTo>
                <a:lnTo>
                  <a:pt x="35570" y="82730"/>
                </a:lnTo>
                <a:lnTo>
                  <a:pt x="35420" y="82840"/>
                </a:lnTo>
                <a:lnTo>
                  <a:pt x="35230" y="83060"/>
                </a:lnTo>
                <a:lnTo>
                  <a:pt x="35040" y="83150"/>
                </a:lnTo>
                <a:lnTo>
                  <a:pt x="34950" y="83220"/>
                </a:lnTo>
                <a:lnTo>
                  <a:pt x="34890" y="83260"/>
                </a:lnTo>
                <a:lnTo>
                  <a:pt x="34830" y="83280"/>
                </a:lnTo>
                <a:lnTo>
                  <a:pt x="34680" y="83320"/>
                </a:lnTo>
                <a:lnTo>
                  <a:pt x="34630" y="83320"/>
                </a:lnTo>
                <a:lnTo>
                  <a:pt x="34580" y="83310"/>
                </a:lnTo>
                <a:lnTo>
                  <a:pt x="34470" y="83220"/>
                </a:lnTo>
                <a:lnTo>
                  <a:pt x="34440" y="83200"/>
                </a:lnTo>
                <a:lnTo>
                  <a:pt x="34400" y="83060"/>
                </a:lnTo>
                <a:lnTo>
                  <a:pt x="34310" y="83000"/>
                </a:lnTo>
                <a:lnTo>
                  <a:pt x="34250" y="83000"/>
                </a:lnTo>
                <a:lnTo>
                  <a:pt x="34180" y="82970"/>
                </a:lnTo>
                <a:lnTo>
                  <a:pt x="34080" y="82980"/>
                </a:lnTo>
                <a:lnTo>
                  <a:pt x="34000" y="82980"/>
                </a:lnTo>
                <a:lnTo>
                  <a:pt x="33970" y="82980"/>
                </a:lnTo>
                <a:lnTo>
                  <a:pt x="33950" y="82960"/>
                </a:lnTo>
                <a:lnTo>
                  <a:pt x="33920" y="82930"/>
                </a:lnTo>
                <a:lnTo>
                  <a:pt x="33710" y="83020"/>
                </a:lnTo>
                <a:lnTo>
                  <a:pt x="33560" y="83200"/>
                </a:lnTo>
                <a:lnTo>
                  <a:pt x="33560" y="83220"/>
                </a:lnTo>
                <a:lnTo>
                  <a:pt x="33550" y="83250"/>
                </a:lnTo>
                <a:lnTo>
                  <a:pt x="33490" y="83610"/>
                </a:lnTo>
                <a:lnTo>
                  <a:pt x="33310" y="83700"/>
                </a:lnTo>
                <a:lnTo>
                  <a:pt x="33290" y="83930"/>
                </a:lnTo>
                <a:lnTo>
                  <a:pt x="33280" y="84020"/>
                </a:lnTo>
                <a:lnTo>
                  <a:pt x="33270" y="84040"/>
                </a:lnTo>
                <a:lnTo>
                  <a:pt x="33220" y="84150"/>
                </a:lnTo>
                <a:lnTo>
                  <a:pt x="32970" y="84360"/>
                </a:lnTo>
                <a:lnTo>
                  <a:pt x="32940" y="84380"/>
                </a:lnTo>
                <a:lnTo>
                  <a:pt x="32930" y="84390"/>
                </a:lnTo>
                <a:lnTo>
                  <a:pt x="32900" y="84420"/>
                </a:lnTo>
                <a:lnTo>
                  <a:pt x="32800" y="84500"/>
                </a:lnTo>
                <a:lnTo>
                  <a:pt x="32790" y="84520"/>
                </a:lnTo>
                <a:lnTo>
                  <a:pt x="32620" y="84690"/>
                </a:lnTo>
                <a:lnTo>
                  <a:pt x="32580" y="84750"/>
                </a:lnTo>
                <a:lnTo>
                  <a:pt x="32500" y="84840"/>
                </a:lnTo>
                <a:lnTo>
                  <a:pt x="32430" y="84930"/>
                </a:lnTo>
                <a:lnTo>
                  <a:pt x="32230" y="85180"/>
                </a:lnTo>
                <a:lnTo>
                  <a:pt x="32180" y="85340"/>
                </a:lnTo>
                <a:lnTo>
                  <a:pt x="32020" y="85600"/>
                </a:lnTo>
                <a:lnTo>
                  <a:pt x="31890" y="85780"/>
                </a:lnTo>
                <a:lnTo>
                  <a:pt x="31840" y="85790"/>
                </a:lnTo>
                <a:lnTo>
                  <a:pt x="31830" y="85790"/>
                </a:lnTo>
                <a:lnTo>
                  <a:pt x="31770" y="85770"/>
                </a:lnTo>
                <a:lnTo>
                  <a:pt x="31730" y="85760"/>
                </a:lnTo>
                <a:lnTo>
                  <a:pt x="31700" y="85730"/>
                </a:lnTo>
                <a:lnTo>
                  <a:pt x="31690" y="85730"/>
                </a:lnTo>
                <a:lnTo>
                  <a:pt x="31660" y="85710"/>
                </a:lnTo>
                <a:lnTo>
                  <a:pt x="31640" y="85700"/>
                </a:lnTo>
                <a:lnTo>
                  <a:pt x="31610" y="85700"/>
                </a:lnTo>
                <a:lnTo>
                  <a:pt x="31600" y="85690"/>
                </a:lnTo>
                <a:lnTo>
                  <a:pt x="31590" y="85690"/>
                </a:lnTo>
                <a:lnTo>
                  <a:pt x="31570" y="85690"/>
                </a:lnTo>
                <a:lnTo>
                  <a:pt x="31530" y="85670"/>
                </a:lnTo>
                <a:lnTo>
                  <a:pt x="31500" y="85630"/>
                </a:lnTo>
                <a:lnTo>
                  <a:pt x="31430" y="85610"/>
                </a:lnTo>
                <a:lnTo>
                  <a:pt x="31400" y="85590"/>
                </a:lnTo>
                <a:lnTo>
                  <a:pt x="31360" y="85570"/>
                </a:lnTo>
                <a:lnTo>
                  <a:pt x="31260" y="85530"/>
                </a:lnTo>
                <a:lnTo>
                  <a:pt x="31190" y="85500"/>
                </a:lnTo>
                <a:lnTo>
                  <a:pt x="31130" y="85470"/>
                </a:lnTo>
                <a:lnTo>
                  <a:pt x="31060" y="85440"/>
                </a:lnTo>
                <a:lnTo>
                  <a:pt x="30920" y="85310"/>
                </a:lnTo>
                <a:lnTo>
                  <a:pt x="30910" y="85300"/>
                </a:lnTo>
                <a:lnTo>
                  <a:pt x="30760" y="85230"/>
                </a:lnTo>
                <a:lnTo>
                  <a:pt x="30710" y="85210"/>
                </a:lnTo>
                <a:lnTo>
                  <a:pt x="30580" y="85150"/>
                </a:lnTo>
                <a:lnTo>
                  <a:pt x="30420" y="85030"/>
                </a:lnTo>
                <a:lnTo>
                  <a:pt x="30370" y="84990"/>
                </a:lnTo>
                <a:lnTo>
                  <a:pt x="30340" y="84960"/>
                </a:lnTo>
                <a:lnTo>
                  <a:pt x="30320" y="84920"/>
                </a:lnTo>
                <a:lnTo>
                  <a:pt x="30320" y="84910"/>
                </a:lnTo>
                <a:lnTo>
                  <a:pt x="30300" y="84880"/>
                </a:lnTo>
                <a:lnTo>
                  <a:pt x="30290" y="84860"/>
                </a:lnTo>
                <a:lnTo>
                  <a:pt x="30250" y="84760"/>
                </a:lnTo>
                <a:lnTo>
                  <a:pt x="30200" y="84720"/>
                </a:lnTo>
                <a:lnTo>
                  <a:pt x="30150" y="84660"/>
                </a:lnTo>
                <a:lnTo>
                  <a:pt x="30150" y="84630"/>
                </a:lnTo>
                <a:lnTo>
                  <a:pt x="30140" y="84610"/>
                </a:lnTo>
                <a:lnTo>
                  <a:pt x="30140" y="84600"/>
                </a:lnTo>
                <a:lnTo>
                  <a:pt x="30130" y="84580"/>
                </a:lnTo>
                <a:lnTo>
                  <a:pt x="30090" y="84530"/>
                </a:lnTo>
                <a:lnTo>
                  <a:pt x="30080" y="84520"/>
                </a:lnTo>
                <a:lnTo>
                  <a:pt x="30070" y="84510"/>
                </a:lnTo>
                <a:lnTo>
                  <a:pt x="30070" y="84470"/>
                </a:lnTo>
                <a:lnTo>
                  <a:pt x="30070" y="84430"/>
                </a:lnTo>
                <a:lnTo>
                  <a:pt x="30080" y="84400"/>
                </a:lnTo>
                <a:lnTo>
                  <a:pt x="30080" y="84380"/>
                </a:lnTo>
                <a:lnTo>
                  <a:pt x="30090" y="84350"/>
                </a:lnTo>
                <a:lnTo>
                  <a:pt x="30090" y="84330"/>
                </a:lnTo>
                <a:lnTo>
                  <a:pt x="30090" y="84300"/>
                </a:lnTo>
                <a:lnTo>
                  <a:pt x="30070" y="84280"/>
                </a:lnTo>
                <a:lnTo>
                  <a:pt x="30070" y="84250"/>
                </a:lnTo>
                <a:lnTo>
                  <a:pt x="30070" y="84230"/>
                </a:lnTo>
                <a:lnTo>
                  <a:pt x="30060" y="84190"/>
                </a:lnTo>
                <a:lnTo>
                  <a:pt x="30060" y="84140"/>
                </a:lnTo>
                <a:lnTo>
                  <a:pt x="30070" y="84060"/>
                </a:lnTo>
                <a:lnTo>
                  <a:pt x="30050" y="83990"/>
                </a:lnTo>
                <a:lnTo>
                  <a:pt x="30030" y="83940"/>
                </a:lnTo>
                <a:lnTo>
                  <a:pt x="29990" y="83890"/>
                </a:lnTo>
                <a:lnTo>
                  <a:pt x="29970" y="83850"/>
                </a:lnTo>
                <a:lnTo>
                  <a:pt x="29900" y="83820"/>
                </a:lnTo>
                <a:lnTo>
                  <a:pt x="29850" y="83780"/>
                </a:lnTo>
                <a:lnTo>
                  <a:pt x="29810" y="83700"/>
                </a:lnTo>
                <a:lnTo>
                  <a:pt x="29790" y="83670"/>
                </a:lnTo>
                <a:lnTo>
                  <a:pt x="29750" y="83650"/>
                </a:lnTo>
                <a:lnTo>
                  <a:pt x="29740" y="83640"/>
                </a:lnTo>
                <a:lnTo>
                  <a:pt x="29730" y="83620"/>
                </a:lnTo>
                <a:lnTo>
                  <a:pt x="29740" y="83580"/>
                </a:lnTo>
                <a:lnTo>
                  <a:pt x="29750" y="83560"/>
                </a:lnTo>
                <a:lnTo>
                  <a:pt x="29800" y="83520"/>
                </a:lnTo>
                <a:lnTo>
                  <a:pt x="29820" y="83490"/>
                </a:lnTo>
                <a:lnTo>
                  <a:pt x="29840" y="83460"/>
                </a:lnTo>
                <a:lnTo>
                  <a:pt x="29840" y="83440"/>
                </a:lnTo>
                <a:lnTo>
                  <a:pt x="29850" y="83420"/>
                </a:lnTo>
                <a:lnTo>
                  <a:pt x="29850" y="83400"/>
                </a:lnTo>
                <a:lnTo>
                  <a:pt x="29850" y="83390"/>
                </a:lnTo>
                <a:lnTo>
                  <a:pt x="29840" y="83370"/>
                </a:lnTo>
                <a:lnTo>
                  <a:pt x="29830" y="83350"/>
                </a:lnTo>
                <a:lnTo>
                  <a:pt x="29800" y="83300"/>
                </a:lnTo>
                <a:lnTo>
                  <a:pt x="29770" y="83280"/>
                </a:lnTo>
                <a:lnTo>
                  <a:pt x="29710" y="83260"/>
                </a:lnTo>
                <a:lnTo>
                  <a:pt x="29690" y="83260"/>
                </a:lnTo>
                <a:lnTo>
                  <a:pt x="29670" y="83250"/>
                </a:lnTo>
                <a:lnTo>
                  <a:pt x="29580" y="83210"/>
                </a:lnTo>
                <a:lnTo>
                  <a:pt x="29550" y="83190"/>
                </a:lnTo>
                <a:lnTo>
                  <a:pt x="29530" y="83160"/>
                </a:lnTo>
                <a:lnTo>
                  <a:pt x="29420" y="83130"/>
                </a:lnTo>
                <a:lnTo>
                  <a:pt x="29400" y="83130"/>
                </a:lnTo>
                <a:lnTo>
                  <a:pt x="29370" y="83110"/>
                </a:lnTo>
                <a:lnTo>
                  <a:pt x="29320" y="83080"/>
                </a:lnTo>
                <a:lnTo>
                  <a:pt x="29220" y="83080"/>
                </a:lnTo>
                <a:lnTo>
                  <a:pt x="29210" y="83090"/>
                </a:lnTo>
                <a:lnTo>
                  <a:pt x="29180" y="83090"/>
                </a:lnTo>
                <a:lnTo>
                  <a:pt x="29080" y="83130"/>
                </a:lnTo>
                <a:lnTo>
                  <a:pt x="29040" y="83150"/>
                </a:lnTo>
                <a:lnTo>
                  <a:pt x="28990" y="83170"/>
                </a:lnTo>
                <a:lnTo>
                  <a:pt x="28920" y="83190"/>
                </a:lnTo>
                <a:lnTo>
                  <a:pt x="28840" y="83210"/>
                </a:lnTo>
                <a:lnTo>
                  <a:pt x="28830" y="83210"/>
                </a:lnTo>
                <a:lnTo>
                  <a:pt x="28740" y="83200"/>
                </a:lnTo>
                <a:lnTo>
                  <a:pt x="28720" y="83200"/>
                </a:lnTo>
                <a:lnTo>
                  <a:pt x="28590" y="83240"/>
                </a:lnTo>
                <a:lnTo>
                  <a:pt x="28530" y="83240"/>
                </a:lnTo>
                <a:lnTo>
                  <a:pt x="28460" y="83240"/>
                </a:lnTo>
                <a:lnTo>
                  <a:pt x="28330" y="83260"/>
                </a:lnTo>
                <a:lnTo>
                  <a:pt x="28320" y="83270"/>
                </a:lnTo>
                <a:lnTo>
                  <a:pt x="28310" y="83260"/>
                </a:lnTo>
                <a:lnTo>
                  <a:pt x="28220" y="83230"/>
                </a:lnTo>
                <a:lnTo>
                  <a:pt x="28210" y="83150"/>
                </a:lnTo>
                <a:lnTo>
                  <a:pt x="28200" y="83100"/>
                </a:lnTo>
                <a:lnTo>
                  <a:pt x="28200" y="83070"/>
                </a:lnTo>
                <a:lnTo>
                  <a:pt x="28200" y="83060"/>
                </a:lnTo>
                <a:lnTo>
                  <a:pt x="28210" y="83000"/>
                </a:lnTo>
                <a:lnTo>
                  <a:pt x="28210" y="82980"/>
                </a:lnTo>
                <a:lnTo>
                  <a:pt x="28210" y="82940"/>
                </a:lnTo>
                <a:lnTo>
                  <a:pt x="28210" y="82910"/>
                </a:lnTo>
                <a:lnTo>
                  <a:pt x="28200" y="82880"/>
                </a:lnTo>
                <a:lnTo>
                  <a:pt x="28190" y="82820"/>
                </a:lnTo>
                <a:lnTo>
                  <a:pt x="28180" y="82750"/>
                </a:lnTo>
                <a:lnTo>
                  <a:pt x="28160" y="82660"/>
                </a:lnTo>
                <a:lnTo>
                  <a:pt x="28160" y="82620"/>
                </a:lnTo>
                <a:lnTo>
                  <a:pt x="28160" y="82590"/>
                </a:lnTo>
                <a:lnTo>
                  <a:pt x="28150" y="82560"/>
                </a:lnTo>
                <a:lnTo>
                  <a:pt x="28150" y="82540"/>
                </a:lnTo>
                <a:lnTo>
                  <a:pt x="28140" y="82460"/>
                </a:lnTo>
                <a:lnTo>
                  <a:pt x="28130" y="82400"/>
                </a:lnTo>
                <a:lnTo>
                  <a:pt x="28100" y="82390"/>
                </a:lnTo>
                <a:lnTo>
                  <a:pt x="28080" y="82340"/>
                </a:lnTo>
                <a:lnTo>
                  <a:pt x="28060" y="82300"/>
                </a:lnTo>
                <a:lnTo>
                  <a:pt x="28070" y="82270"/>
                </a:lnTo>
                <a:lnTo>
                  <a:pt x="28080" y="82250"/>
                </a:lnTo>
                <a:lnTo>
                  <a:pt x="28090" y="82220"/>
                </a:lnTo>
                <a:lnTo>
                  <a:pt x="28100" y="82210"/>
                </a:lnTo>
                <a:lnTo>
                  <a:pt x="28130" y="82190"/>
                </a:lnTo>
                <a:lnTo>
                  <a:pt x="28130" y="82180"/>
                </a:lnTo>
                <a:lnTo>
                  <a:pt x="28140" y="82150"/>
                </a:lnTo>
                <a:lnTo>
                  <a:pt x="28130" y="82120"/>
                </a:lnTo>
                <a:lnTo>
                  <a:pt x="28100" y="82110"/>
                </a:lnTo>
                <a:lnTo>
                  <a:pt x="28090" y="82100"/>
                </a:lnTo>
                <a:lnTo>
                  <a:pt x="28090" y="82070"/>
                </a:lnTo>
                <a:lnTo>
                  <a:pt x="28090" y="82050"/>
                </a:lnTo>
                <a:lnTo>
                  <a:pt x="28140" y="81990"/>
                </a:lnTo>
                <a:lnTo>
                  <a:pt x="28150" y="81960"/>
                </a:lnTo>
                <a:lnTo>
                  <a:pt x="28160" y="81930"/>
                </a:lnTo>
                <a:lnTo>
                  <a:pt x="28180" y="81870"/>
                </a:lnTo>
                <a:lnTo>
                  <a:pt x="28150" y="81830"/>
                </a:lnTo>
                <a:lnTo>
                  <a:pt x="28350" y="81840"/>
                </a:lnTo>
                <a:lnTo>
                  <a:pt x="28480" y="81800"/>
                </a:lnTo>
                <a:lnTo>
                  <a:pt x="28490" y="81800"/>
                </a:lnTo>
                <a:lnTo>
                  <a:pt x="28580" y="81820"/>
                </a:lnTo>
                <a:lnTo>
                  <a:pt x="28690" y="81820"/>
                </a:lnTo>
                <a:lnTo>
                  <a:pt x="28750" y="81800"/>
                </a:lnTo>
                <a:lnTo>
                  <a:pt x="28840" y="81750"/>
                </a:lnTo>
                <a:lnTo>
                  <a:pt x="28850" y="81750"/>
                </a:lnTo>
                <a:lnTo>
                  <a:pt x="28860" y="81730"/>
                </a:lnTo>
                <a:lnTo>
                  <a:pt x="28870" y="81730"/>
                </a:lnTo>
                <a:lnTo>
                  <a:pt x="28880" y="81730"/>
                </a:lnTo>
                <a:lnTo>
                  <a:pt x="28910" y="81680"/>
                </a:lnTo>
                <a:lnTo>
                  <a:pt x="28950" y="81650"/>
                </a:lnTo>
                <a:lnTo>
                  <a:pt x="29030" y="81620"/>
                </a:lnTo>
                <a:lnTo>
                  <a:pt x="29280" y="81630"/>
                </a:lnTo>
                <a:lnTo>
                  <a:pt x="29600" y="81710"/>
                </a:lnTo>
                <a:lnTo>
                  <a:pt x="29770" y="81720"/>
                </a:lnTo>
                <a:lnTo>
                  <a:pt x="29920" y="81680"/>
                </a:lnTo>
                <a:lnTo>
                  <a:pt x="29980" y="81650"/>
                </a:lnTo>
                <a:lnTo>
                  <a:pt x="30030" y="81600"/>
                </a:lnTo>
                <a:lnTo>
                  <a:pt x="30040" y="81600"/>
                </a:lnTo>
                <a:lnTo>
                  <a:pt x="30060" y="81600"/>
                </a:lnTo>
                <a:lnTo>
                  <a:pt x="30080" y="81600"/>
                </a:lnTo>
                <a:lnTo>
                  <a:pt x="30090" y="81600"/>
                </a:lnTo>
                <a:lnTo>
                  <a:pt x="30140" y="81600"/>
                </a:lnTo>
                <a:lnTo>
                  <a:pt x="30170" y="81590"/>
                </a:lnTo>
                <a:lnTo>
                  <a:pt x="30170" y="81580"/>
                </a:lnTo>
                <a:lnTo>
                  <a:pt x="30170" y="81530"/>
                </a:lnTo>
                <a:lnTo>
                  <a:pt x="30180" y="81520"/>
                </a:lnTo>
                <a:lnTo>
                  <a:pt x="30190" y="81510"/>
                </a:lnTo>
                <a:lnTo>
                  <a:pt x="30440" y="81480"/>
                </a:lnTo>
                <a:lnTo>
                  <a:pt x="30490" y="81480"/>
                </a:lnTo>
                <a:lnTo>
                  <a:pt x="30580" y="81530"/>
                </a:lnTo>
                <a:lnTo>
                  <a:pt x="30590" y="81540"/>
                </a:lnTo>
                <a:lnTo>
                  <a:pt x="30620" y="81560"/>
                </a:lnTo>
                <a:lnTo>
                  <a:pt x="30620" y="81570"/>
                </a:lnTo>
                <a:lnTo>
                  <a:pt x="30700" y="81590"/>
                </a:lnTo>
                <a:lnTo>
                  <a:pt x="30730" y="81600"/>
                </a:lnTo>
                <a:lnTo>
                  <a:pt x="30750" y="81600"/>
                </a:lnTo>
                <a:lnTo>
                  <a:pt x="30810" y="81510"/>
                </a:lnTo>
                <a:lnTo>
                  <a:pt x="31680" y="81790"/>
                </a:lnTo>
                <a:lnTo>
                  <a:pt x="31990" y="81780"/>
                </a:lnTo>
                <a:lnTo>
                  <a:pt x="32070" y="81760"/>
                </a:lnTo>
                <a:lnTo>
                  <a:pt x="32090" y="81760"/>
                </a:lnTo>
                <a:lnTo>
                  <a:pt x="32150" y="81760"/>
                </a:lnTo>
                <a:lnTo>
                  <a:pt x="32250" y="81750"/>
                </a:lnTo>
                <a:lnTo>
                  <a:pt x="32280" y="81740"/>
                </a:lnTo>
                <a:lnTo>
                  <a:pt x="32290" y="81730"/>
                </a:lnTo>
                <a:lnTo>
                  <a:pt x="32320" y="81720"/>
                </a:lnTo>
                <a:lnTo>
                  <a:pt x="32390" y="81700"/>
                </a:lnTo>
                <a:lnTo>
                  <a:pt x="32440" y="81680"/>
                </a:lnTo>
                <a:lnTo>
                  <a:pt x="32570" y="81680"/>
                </a:lnTo>
                <a:lnTo>
                  <a:pt x="32690" y="81660"/>
                </a:lnTo>
                <a:lnTo>
                  <a:pt x="32730" y="81650"/>
                </a:lnTo>
                <a:lnTo>
                  <a:pt x="32810" y="81640"/>
                </a:lnTo>
                <a:lnTo>
                  <a:pt x="32870" y="81620"/>
                </a:lnTo>
                <a:lnTo>
                  <a:pt x="32990" y="81570"/>
                </a:lnTo>
                <a:lnTo>
                  <a:pt x="33020" y="81570"/>
                </a:lnTo>
                <a:lnTo>
                  <a:pt x="33080" y="81560"/>
                </a:lnTo>
                <a:lnTo>
                  <a:pt x="33100" y="81560"/>
                </a:lnTo>
                <a:lnTo>
                  <a:pt x="33180" y="81540"/>
                </a:lnTo>
                <a:lnTo>
                  <a:pt x="33190" y="81530"/>
                </a:lnTo>
                <a:lnTo>
                  <a:pt x="33280" y="81500"/>
                </a:lnTo>
                <a:lnTo>
                  <a:pt x="33320" y="81490"/>
                </a:lnTo>
                <a:lnTo>
                  <a:pt x="33320" y="81480"/>
                </a:lnTo>
                <a:lnTo>
                  <a:pt x="33320" y="81470"/>
                </a:lnTo>
                <a:lnTo>
                  <a:pt x="33310" y="81460"/>
                </a:lnTo>
                <a:lnTo>
                  <a:pt x="33310" y="81450"/>
                </a:lnTo>
                <a:lnTo>
                  <a:pt x="33300" y="81400"/>
                </a:lnTo>
                <a:lnTo>
                  <a:pt x="33300" y="81390"/>
                </a:lnTo>
                <a:lnTo>
                  <a:pt x="33290" y="81380"/>
                </a:lnTo>
                <a:lnTo>
                  <a:pt x="33280" y="81360"/>
                </a:lnTo>
                <a:lnTo>
                  <a:pt x="33230" y="81330"/>
                </a:lnTo>
                <a:lnTo>
                  <a:pt x="33180" y="81300"/>
                </a:lnTo>
                <a:lnTo>
                  <a:pt x="33130" y="81260"/>
                </a:lnTo>
                <a:lnTo>
                  <a:pt x="33120" y="81250"/>
                </a:lnTo>
                <a:lnTo>
                  <a:pt x="33110" y="81250"/>
                </a:lnTo>
                <a:lnTo>
                  <a:pt x="33100" y="81250"/>
                </a:lnTo>
                <a:lnTo>
                  <a:pt x="33070" y="81240"/>
                </a:lnTo>
                <a:lnTo>
                  <a:pt x="33050" y="81230"/>
                </a:lnTo>
                <a:lnTo>
                  <a:pt x="33020" y="81220"/>
                </a:lnTo>
                <a:lnTo>
                  <a:pt x="33020" y="81210"/>
                </a:lnTo>
                <a:lnTo>
                  <a:pt x="32980" y="81180"/>
                </a:lnTo>
                <a:lnTo>
                  <a:pt x="32970" y="81170"/>
                </a:lnTo>
                <a:lnTo>
                  <a:pt x="32900" y="81180"/>
                </a:lnTo>
                <a:lnTo>
                  <a:pt x="32880" y="81150"/>
                </a:lnTo>
                <a:lnTo>
                  <a:pt x="32830" y="81120"/>
                </a:lnTo>
                <a:lnTo>
                  <a:pt x="32820" y="81100"/>
                </a:lnTo>
                <a:lnTo>
                  <a:pt x="32760" y="81080"/>
                </a:lnTo>
                <a:lnTo>
                  <a:pt x="32710" y="81070"/>
                </a:lnTo>
                <a:lnTo>
                  <a:pt x="32710" y="81060"/>
                </a:lnTo>
                <a:lnTo>
                  <a:pt x="32680" y="81040"/>
                </a:lnTo>
                <a:lnTo>
                  <a:pt x="32670" y="81020"/>
                </a:lnTo>
                <a:lnTo>
                  <a:pt x="32630" y="80990"/>
                </a:lnTo>
                <a:lnTo>
                  <a:pt x="32620" y="80990"/>
                </a:lnTo>
                <a:lnTo>
                  <a:pt x="32610" y="80980"/>
                </a:lnTo>
                <a:lnTo>
                  <a:pt x="32580" y="80950"/>
                </a:lnTo>
                <a:lnTo>
                  <a:pt x="32550" y="80930"/>
                </a:lnTo>
                <a:lnTo>
                  <a:pt x="32510" y="80890"/>
                </a:lnTo>
                <a:lnTo>
                  <a:pt x="32490" y="80890"/>
                </a:lnTo>
                <a:lnTo>
                  <a:pt x="32480" y="80880"/>
                </a:lnTo>
                <a:lnTo>
                  <a:pt x="32460" y="80880"/>
                </a:lnTo>
                <a:lnTo>
                  <a:pt x="32450" y="80880"/>
                </a:lnTo>
                <a:lnTo>
                  <a:pt x="32440" y="80890"/>
                </a:lnTo>
                <a:lnTo>
                  <a:pt x="32370" y="80830"/>
                </a:lnTo>
                <a:lnTo>
                  <a:pt x="32280" y="80750"/>
                </a:lnTo>
                <a:lnTo>
                  <a:pt x="32270" y="80740"/>
                </a:lnTo>
                <a:lnTo>
                  <a:pt x="32270" y="80710"/>
                </a:lnTo>
                <a:lnTo>
                  <a:pt x="32230" y="80690"/>
                </a:lnTo>
                <a:lnTo>
                  <a:pt x="32220" y="80660"/>
                </a:lnTo>
                <a:lnTo>
                  <a:pt x="32210" y="80630"/>
                </a:lnTo>
                <a:lnTo>
                  <a:pt x="32180" y="80610"/>
                </a:lnTo>
                <a:lnTo>
                  <a:pt x="32170" y="80600"/>
                </a:lnTo>
                <a:lnTo>
                  <a:pt x="32160" y="80580"/>
                </a:lnTo>
                <a:lnTo>
                  <a:pt x="32110" y="80520"/>
                </a:lnTo>
                <a:lnTo>
                  <a:pt x="32080" y="80410"/>
                </a:lnTo>
                <a:lnTo>
                  <a:pt x="32070" y="80390"/>
                </a:lnTo>
                <a:lnTo>
                  <a:pt x="32050" y="80360"/>
                </a:lnTo>
                <a:lnTo>
                  <a:pt x="32030" y="80340"/>
                </a:lnTo>
                <a:lnTo>
                  <a:pt x="31980" y="80310"/>
                </a:lnTo>
                <a:lnTo>
                  <a:pt x="31960" y="80300"/>
                </a:lnTo>
                <a:lnTo>
                  <a:pt x="31960" y="80290"/>
                </a:lnTo>
                <a:lnTo>
                  <a:pt x="31950" y="80290"/>
                </a:lnTo>
                <a:lnTo>
                  <a:pt x="31910" y="80250"/>
                </a:lnTo>
                <a:lnTo>
                  <a:pt x="31900" y="80240"/>
                </a:lnTo>
                <a:lnTo>
                  <a:pt x="31880" y="80240"/>
                </a:lnTo>
                <a:lnTo>
                  <a:pt x="31870" y="80220"/>
                </a:lnTo>
                <a:lnTo>
                  <a:pt x="31860" y="80210"/>
                </a:lnTo>
                <a:lnTo>
                  <a:pt x="31860" y="80200"/>
                </a:lnTo>
                <a:lnTo>
                  <a:pt x="31830" y="80130"/>
                </a:lnTo>
                <a:lnTo>
                  <a:pt x="31740" y="80010"/>
                </a:lnTo>
                <a:lnTo>
                  <a:pt x="31650" y="79970"/>
                </a:lnTo>
                <a:lnTo>
                  <a:pt x="31620" y="79930"/>
                </a:lnTo>
                <a:lnTo>
                  <a:pt x="31590" y="79900"/>
                </a:lnTo>
                <a:lnTo>
                  <a:pt x="31580" y="79870"/>
                </a:lnTo>
                <a:lnTo>
                  <a:pt x="31570" y="79850"/>
                </a:lnTo>
                <a:lnTo>
                  <a:pt x="31560" y="79830"/>
                </a:lnTo>
                <a:lnTo>
                  <a:pt x="31550" y="79820"/>
                </a:lnTo>
                <a:lnTo>
                  <a:pt x="31530" y="79790"/>
                </a:lnTo>
                <a:lnTo>
                  <a:pt x="31520" y="79780"/>
                </a:lnTo>
                <a:lnTo>
                  <a:pt x="31480" y="79770"/>
                </a:lnTo>
                <a:lnTo>
                  <a:pt x="31470" y="79770"/>
                </a:lnTo>
                <a:lnTo>
                  <a:pt x="31450" y="79760"/>
                </a:lnTo>
                <a:lnTo>
                  <a:pt x="31440" y="79740"/>
                </a:lnTo>
                <a:lnTo>
                  <a:pt x="31390" y="79720"/>
                </a:lnTo>
                <a:lnTo>
                  <a:pt x="31380" y="79720"/>
                </a:lnTo>
                <a:lnTo>
                  <a:pt x="31290" y="79700"/>
                </a:lnTo>
                <a:lnTo>
                  <a:pt x="31280" y="79700"/>
                </a:lnTo>
                <a:lnTo>
                  <a:pt x="31270" y="79680"/>
                </a:lnTo>
                <a:lnTo>
                  <a:pt x="31280" y="79660"/>
                </a:lnTo>
                <a:lnTo>
                  <a:pt x="31290" y="79650"/>
                </a:lnTo>
                <a:lnTo>
                  <a:pt x="31280" y="79630"/>
                </a:lnTo>
                <a:lnTo>
                  <a:pt x="31280" y="79620"/>
                </a:lnTo>
                <a:lnTo>
                  <a:pt x="31270" y="79590"/>
                </a:lnTo>
                <a:lnTo>
                  <a:pt x="31230" y="79560"/>
                </a:lnTo>
                <a:lnTo>
                  <a:pt x="31210" y="79540"/>
                </a:lnTo>
                <a:lnTo>
                  <a:pt x="31200" y="79520"/>
                </a:lnTo>
                <a:lnTo>
                  <a:pt x="31200" y="79510"/>
                </a:lnTo>
                <a:lnTo>
                  <a:pt x="31210" y="79480"/>
                </a:lnTo>
                <a:lnTo>
                  <a:pt x="31200" y="79450"/>
                </a:lnTo>
                <a:lnTo>
                  <a:pt x="31190" y="79430"/>
                </a:lnTo>
                <a:lnTo>
                  <a:pt x="31150" y="79410"/>
                </a:lnTo>
                <a:lnTo>
                  <a:pt x="31130" y="79380"/>
                </a:lnTo>
                <a:lnTo>
                  <a:pt x="31130" y="79360"/>
                </a:lnTo>
                <a:lnTo>
                  <a:pt x="31130" y="79280"/>
                </a:lnTo>
                <a:lnTo>
                  <a:pt x="31130" y="79200"/>
                </a:lnTo>
                <a:lnTo>
                  <a:pt x="31130" y="79180"/>
                </a:lnTo>
                <a:lnTo>
                  <a:pt x="31120" y="79150"/>
                </a:lnTo>
                <a:lnTo>
                  <a:pt x="31090" y="79110"/>
                </a:lnTo>
                <a:lnTo>
                  <a:pt x="31050" y="79070"/>
                </a:lnTo>
                <a:lnTo>
                  <a:pt x="31020" y="79040"/>
                </a:lnTo>
                <a:lnTo>
                  <a:pt x="31020" y="79030"/>
                </a:lnTo>
                <a:lnTo>
                  <a:pt x="31010" y="79020"/>
                </a:lnTo>
                <a:lnTo>
                  <a:pt x="30970" y="78990"/>
                </a:lnTo>
                <a:lnTo>
                  <a:pt x="30960" y="78980"/>
                </a:lnTo>
                <a:lnTo>
                  <a:pt x="30940" y="78920"/>
                </a:lnTo>
                <a:lnTo>
                  <a:pt x="30930" y="78870"/>
                </a:lnTo>
                <a:lnTo>
                  <a:pt x="30930" y="78860"/>
                </a:lnTo>
                <a:lnTo>
                  <a:pt x="30920" y="78820"/>
                </a:lnTo>
                <a:lnTo>
                  <a:pt x="30900" y="78790"/>
                </a:lnTo>
                <a:lnTo>
                  <a:pt x="30800" y="78680"/>
                </a:lnTo>
                <a:lnTo>
                  <a:pt x="30790" y="78660"/>
                </a:lnTo>
                <a:lnTo>
                  <a:pt x="30730" y="78610"/>
                </a:lnTo>
                <a:lnTo>
                  <a:pt x="30720" y="78610"/>
                </a:lnTo>
                <a:lnTo>
                  <a:pt x="30690" y="78610"/>
                </a:lnTo>
                <a:lnTo>
                  <a:pt x="30590" y="78570"/>
                </a:lnTo>
                <a:lnTo>
                  <a:pt x="30520" y="78540"/>
                </a:lnTo>
                <a:lnTo>
                  <a:pt x="30500" y="78520"/>
                </a:lnTo>
                <a:lnTo>
                  <a:pt x="30490" y="78520"/>
                </a:lnTo>
                <a:lnTo>
                  <a:pt x="30460" y="78500"/>
                </a:lnTo>
                <a:lnTo>
                  <a:pt x="30420" y="78460"/>
                </a:lnTo>
                <a:lnTo>
                  <a:pt x="30410" y="78450"/>
                </a:lnTo>
                <a:lnTo>
                  <a:pt x="30400" y="78430"/>
                </a:lnTo>
                <a:lnTo>
                  <a:pt x="30380" y="78410"/>
                </a:lnTo>
                <a:lnTo>
                  <a:pt x="30380" y="78350"/>
                </a:lnTo>
                <a:lnTo>
                  <a:pt x="30370" y="78340"/>
                </a:lnTo>
                <a:lnTo>
                  <a:pt x="30370" y="78260"/>
                </a:lnTo>
                <a:lnTo>
                  <a:pt x="30370" y="78230"/>
                </a:lnTo>
                <a:lnTo>
                  <a:pt x="30370" y="78220"/>
                </a:lnTo>
                <a:lnTo>
                  <a:pt x="30370" y="78180"/>
                </a:lnTo>
                <a:lnTo>
                  <a:pt x="30380" y="78130"/>
                </a:lnTo>
                <a:lnTo>
                  <a:pt x="30390" y="78110"/>
                </a:lnTo>
                <a:lnTo>
                  <a:pt x="30400" y="78100"/>
                </a:lnTo>
                <a:lnTo>
                  <a:pt x="30420" y="78070"/>
                </a:lnTo>
                <a:lnTo>
                  <a:pt x="30420" y="78060"/>
                </a:lnTo>
                <a:lnTo>
                  <a:pt x="30430" y="78030"/>
                </a:lnTo>
                <a:lnTo>
                  <a:pt x="30440" y="78000"/>
                </a:lnTo>
                <a:lnTo>
                  <a:pt x="30450" y="77950"/>
                </a:lnTo>
                <a:lnTo>
                  <a:pt x="30430" y="77810"/>
                </a:lnTo>
                <a:lnTo>
                  <a:pt x="30410" y="77780"/>
                </a:lnTo>
                <a:lnTo>
                  <a:pt x="30400" y="77770"/>
                </a:lnTo>
                <a:lnTo>
                  <a:pt x="30390" y="77730"/>
                </a:lnTo>
                <a:lnTo>
                  <a:pt x="30370" y="77690"/>
                </a:lnTo>
                <a:lnTo>
                  <a:pt x="30360" y="77660"/>
                </a:lnTo>
                <a:lnTo>
                  <a:pt x="30350" y="77620"/>
                </a:lnTo>
                <a:lnTo>
                  <a:pt x="30330" y="77580"/>
                </a:lnTo>
                <a:lnTo>
                  <a:pt x="30320" y="77540"/>
                </a:lnTo>
                <a:lnTo>
                  <a:pt x="30300" y="77520"/>
                </a:lnTo>
                <a:lnTo>
                  <a:pt x="30280" y="77460"/>
                </a:lnTo>
                <a:lnTo>
                  <a:pt x="30250" y="77400"/>
                </a:lnTo>
                <a:lnTo>
                  <a:pt x="30230" y="77370"/>
                </a:lnTo>
                <a:lnTo>
                  <a:pt x="30220" y="77360"/>
                </a:lnTo>
                <a:lnTo>
                  <a:pt x="30190" y="77340"/>
                </a:lnTo>
                <a:lnTo>
                  <a:pt x="30180" y="77320"/>
                </a:lnTo>
                <a:lnTo>
                  <a:pt x="30170" y="77310"/>
                </a:lnTo>
                <a:lnTo>
                  <a:pt x="30150" y="77290"/>
                </a:lnTo>
                <a:lnTo>
                  <a:pt x="30140" y="77270"/>
                </a:lnTo>
                <a:lnTo>
                  <a:pt x="30140" y="77260"/>
                </a:lnTo>
                <a:lnTo>
                  <a:pt x="30130" y="77260"/>
                </a:lnTo>
                <a:lnTo>
                  <a:pt x="30100" y="77180"/>
                </a:lnTo>
                <a:lnTo>
                  <a:pt x="30100" y="77170"/>
                </a:lnTo>
                <a:lnTo>
                  <a:pt x="30090" y="77160"/>
                </a:lnTo>
                <a:lnTo>
                  <a:pt x="30060" y="77120"/>
                </a:lnTo>
                <a:lnTo>
                  <a:pt x="30040" y="77090"/>
                </a:lnTo>
                <a:lnTo>
                  <a:pt x="30020" y="77040"/>
                </a:lnTo>
                <a:lnTo>
                  <a:pt x="30020" y="77010"/>
                </a:lnTo>
                <a:lnTo>
                  <a:pt x="30010" y="76990"/>
                </a:lnTo>
                <a:lnTo>
                  <a:pt x="30000" y="76960"/>
                </a:lnTo>
                <a:lnTo>
                  <a:pt x="29970" y="76930"/>
                </a:lnTo>
                <a:lnTo>
                  <a:pt x="29960" y="76920"/>
                </a:lnTo>
                <a:lnTo>
                  <a:pt x="29960" y="76900"/>
                </a:lnTo>
                <a:lnTo>
                  <a:pt x="29960" y="76790"/>
                </a:lnTo>
                <a:lnTo>
                  <a:pt x="29970" y="76750"/>
                </a:lnTo>
                <a:lnTo>
                  <a:pt x="29970" y="76740"/>
                </a:lnTo>
                <a:lnTo>
                  <a:pt x="30000" y="76700"/>
                </a:lnTo>
                <a:lnTo>
                  <a:pt x="30010" y="76690"/>
                </a:lnTo>
                <a:lnTo>
                  <a:pt x="30030" y="76670"/>
                </a:lnTo>
                <a:lnTo>
                  <a:pt x="30030" y="76660"/>
                </a:lnTo>
                <a:lnTo>
                  <a:pt x="30060" y="76640"/>
                </a:lnTo>
                <a:lnTo>
                  <a:pt x="30070" y="76630"/>
                </a:lnTo>
                <a:lnTo>
                  <a:pt x="30090" y="76610"/>
                </a:lnTo>
                <a:lnTo>
                  <a:pt x="30100" y="76590"/>
                </a:lnTo>
                <a:lnTo>
                  <a:pt x="30090" y="76530"/>
                </a:lnTo>
                <a:lnTo>
                  <a:pt x="30090" y="76460"/>
                </a:lnTo>
                <a:lnTo>
                  <a:pt x="30090" y="76450"/>
                </a:lnTo>
                <a:lnTo>
                  <a:pt x="30090" y="76430"/>
                </a:lnTo>
                <a:lnTo>
                  <a:pt x="30070" y="76370"/>
                </a:lnTo>
                <a:lnTo>
                  <a:pt x="30060" y="76330"/>
                </a:lnTo>
                <a:lnTo>
                  <a:pt x="30050" y="76210"/>
                </a:lnTo>
                <a:lnTo>
                  <a:pt x="30050" y="76180"/>
                </a:lnTo>
                <a:lnTo>
                  <a:pt x="30040" y="76140"/>
                </a:lnTo>
                <a:lnTo>
                  <a:pt x="30030" y="76120"/>
                </a:lnTo>
                <a:lnTo>
                  <a:pt x="29990" y="76080"/>
                </a:lnTo>
                <a:lnTo>
                  <a:pt x="29950" y="76050"/>
                </a:lnTo>
                <a:lnTo>
                  <a:pt x="29930" y="76030"/>
                </a:lnTo>
                <a:lnTo>
                  <a:pt x="29920" y="75960"/>
                </a:lnTo>
                <a:lnTo>
                  <a:pt x="29900" y="75920"/>
                </a:lnTo>
                <a:lnTo>
                  <a:pt x="29890" y="75910"/>
                </a:lnTo>
                <a:lnTo>
                  <a:pt x="29880" y="75900"/>
                </a:lnTo>
                <a:lnTo>
                  <a:pt x="29870" y="75890"/>
                </a:lnTo>
                <a:lnTo>
                  <a:pt x="29870" y="75880"/>
                </a:lnTo>
                <a:lnTo>
                  <a:pt x="29860" y="75880"/>
                </a:lnTo>
                <a:lnTo>
                  <a:pt x="29860" y="75870"/>
                </a:lnTo>
                <a:lnTo>
                  <a:pt x="29860" y="75860"/>
                </a:lnTo>
                <a:lnTo>
                  <a:pt x="29860" y="75850"/>
                </a:lnTo>
                <a:lnTo>
                  <a:pt x="29870" y="75820"/>
                </a:lnTo>
                <a:lnTo>
                  <a:pt x="29870" y="75810"/>
                </a:lnTo>
                <a:lnTo>
                  <a:pt x="29870" y="75800"/>
                </a:lnTo>
                <a:lnTo>
                  <a:pt x="29850" y="75780"/>
                </a:lnTo>
                <a:lnTo>
                  <a:pt x="29850" y="75770"/>
                </a:lnTo>
                <a:lnTo>
                  <a:pt x="29860" y="75740"/>
                </a:lnTo>
                <a:lnTo>
                  <a:pt x="29870" y="75730"/>
                </a:lnTo>
                <a:lnTo>
                  <a:pt x="29870" y="75720"/>
                </a:lnTo>
                <a:lnTo>
                  <a:pt x="29870" y="75710"/>
                </a:lnTo>
                <a:lnTo>
                  <a:pt x="29870" y="75690"/>
                </a:lnTo>
                <a:lnTo>
                  <a:pt x="29870" y="75680"/>
                </a:lnTo>
                <a:lnTo>
                  <a:pt x="29870" y="75640"/>
                </a:lnTo>
                <a:lnTo>
                  <a:pt x="29870" y="75630"/>
                </a:lnTo>
                <a:lnTo>
                  <a:pt x="29870" y="75610"/>
                </a:lnTo>
                <a:lnTo>
                  <a:pt x="29840" y="75550"/>
                </a:lnTo>
                <a:lnTo>
                  <a:pt x="29840" y="75540"/>
                </a:lnTo>
                <a:lnTo>
                  <a:pt x="29820" y="75530"/>
                </a:lnTo>
                <a:lnTo>
                  <a:pt x="29830" y="75520"/>
                </a:lnTo>
                <a:lnTo>
                  <a:pt x="29830" y="75500"/>
                </a:lnTo>
                <a:lnTo>
                  <a:pt x="29830" y="75490"/>
                </a:lnTo>
                <a:lnTo>
                  <a:pt x="29820" y="75480"/>
                </a:lnTo>
                <a:lnTo>
                  <a:pt x="29810" y="75470"/>
                </a:lnTo>
                <a:lnTo>
                  <a:pt x="29790" y="75470"/>
                </a:lnTo>
                <a:lnTo>
                  <a:pt x="29790" y="75450"/>
                </a:lnTo>
                <a:lnTo>
                  <a:pt x="29820" y="75410"/>
                </a:lnTo>
                <a:lnTo>
                  <a:pt x="29830" y="75400"/>
                </a:lnTo>
                <a:lnTo>
                  <a:pt x="29830" y="75390"/>
                </a:lnTo>
                <a:lnTo>
                  <a:pt x="29820" y="75370"/>
                </a:lnTo>
                <a:lnTo>
                  <a:pt x="29780" y="75360"/>
                </a:lnTo>
                <a:lnTo>
                  <a:pt x="29770" y="75360"/>
                </a:lnTo>
                <a:lnTo>
                  <a:pt x="29770" y="75340"/>
                </a:lnTo>
                <a:lnTo>
                  <a:pt x="29770" y="7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ayo-Kebbi 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150" y="81830"/>
                </a:moveTo>
                <a:lnTo>
                  <a:pt x="28180" y="81870"/>
                </a:lnTo>
                <a:lnTo>
                  <a:pt x="28160" y="81930"/>
                </a:lnTo>
                <a:lnTo>
                  <a:pt x="28150" y="81960"/>
                </a:lnTo>
                <a:lnTo>
                  <a:pt x="28140" y="81990"/>
                </a:lnTo>
                <a:lnTo>
                  <a:pt x="28090" y="82050"/>
                </a:lnTo>
                <a:lnTo>
                  <a:pt x="28090" y="82070"/>
                </a:lnTo>
                <a:lnTo>
                  <a:pt x="28090" y="82100"/>
                </a:lnTo>
                <a:lnTo>
                  <a:pt x="28100" y="82110"/>
                </a:lnTo>
                <a:lnTo>
                  <a:pt x="28130" y="82120"/>
                </a:lnTo>
                <a:lnTo>
                  <a:pt x="28140" y="82150"/>
                </a:lnTo>
                <a:lnTo>
                  <a:pt x="28130" y="82180"/>
                </a:lnTo>
                <a:lnTo>
                  <a:pt x="28130" y="82190"/>
                </a:lnTo>
                <a:lnTo>
                  <a:pt x="28100" y="82210"/>
                </a:lnTo>
                <a:lnTo>
                  <a:pt x="28090" y="82220"/>
                </a:lnTo>
                <a:lnTo>
                  <a:pt x="28080" y="82250"/>
                </a:lnTo>
                <a:lnTo>
                  <a:pt x="28070" y="82270"/>
                </a:lnTo>
                <a:lnTo>
                  <a:pt x="28060" y="82300"/>
                </a:lnTo>
                <a:lnTo>
                  <a:pt x="28080" y="82340"/>
                </a:lnTo>
                <a:lnTo>
                  <a:pt x="28100" y="82390"/>
                </a:lnTo>
                <a:lnTo>
                  <a:pt x="28130" y="82400"/>
                </a:lnTo>
                <a:lnTo>
                  <a:pt x="28140" y="82460"/>
                </a:lnTo>
                <a:lnTo>
                  <a:pt x="28150" y="82540"/>
                </a:lnTo>
                <a:lnTo>
                  <a:pt x="28150" y="82560"/>
                </a:lnTo>
                <a:lnTo>
                  <a:pt x="28160" y="82590"/>
                </a:lnTo>
                <a:lnTo>
                  <a:pt x="28160" y="82620"/>
                </a:lnTo>
                <a:lnTo>
                  <a:pt x="28160" y="82660"/>
                </a:lnTo>
                <a:lnTo>
                  <a:pt x="28180" y="82750"/>
                </a:lnTo>
                <a:lnTo>
                  <a:pt x="28190" y="82820"/>
                </a:lnTo>
                <a:lnTo>
                  <a:pt x="28200" y="82880"/>
                </a:lnTo>
                <a:lnTo>
                  <a:pt x="28210" y="82910"/>
                </a:lnTo>
                <a:lnTo>
                  <a:pt x="28210" y="82940"/>
                </a:lnTo>
                <a:lnTo>
                  <a:pt x="28210" y="82980"/>
                </a:lnTo>
                <a:lnTo>
                  <a:pt x="28210" y="83000"/>
                </a:lnTo>
                <a:lnTo>
                  <a:pt x="28200" y="83060"/>
                </a:lnTo>
                <a:lnTo>
                  <a:pt x="28200" y="83070"/>
                </a:lnTo>
                <a:lnTo>
                  <a:pt x="28200" y="83100"/>
                </a:lnTo>
                <a:lnTo>
                  <a:pt x="28210" y="83150"/>
                </a:lnTo>
                <a:lnTo>
                  <a:pt x="28220" y="83230"/>
                </a:lnTo>
                <a:lnTo>
                  <a:pt x="28310" y="83260"/>
                </a:lnTo>
                <a:lnTo>
                  <a:pt x="28320" y="83270"/>
                </a:lnTo>
                <a:lnTo>
                  <a:pt x="28330" y="83260"/>
                </a:lnTo>
                <a:lnTo>
                  <a:pt x="28460" y="83240"/>
                </a:lnTo>
                <a:lnTo>
                  <a:pt x="28530" y="83240"/>
                </a:lnTo>
                <a:lnTo>
                  <a:pt x="28590" y="83240"/>
                </a:lnTo>
                <a:lnTo>
                  <a:pt x="28720" y="83200"/>
                </a:lnTo>
                <a:lnTo>
                  <a:pt x="28740" y="83200"/>
                </a:lnTo>
                <a:lnTo>
                  <a:pt x="28830" y="83210"/>
                </a:lnTo>
                <a:lnTo>
                  <a:pt x="28840" y="83210"/>
                </a:lnTo>
                <a:lnTo>
                  <a:pt x="28920" y="83190"/>
                </a:lnTo>
                <a:lnTo>
                  <a:pt x="28990" y="83170"/>
                </a:lnTo>
                <a:lnTo>
                  <a:pt x="29040" y="83150"/>
                </a:lnTo>
                <a:lnTo>
                  <a:pt x="29080" y="83130"/>
                </a:lnTo>
                <a:lnTo>
                  <a:pt x="29180" y="83090"/>
                </a:lnTo>
                <a:lnTo>
                  <a:pt x="29210" y="83090"/>
                </a:lnTo>
                <a:lnTo>
                  <a:pt x="29220" y="83080"/>
                </a:lnTo>
                <a:lnTo>
                  <a:pt x="29320" y="83080"/>
                </a:lnTo>
                <a:lnTo>
                  <a:pt x="29370" y="83110"/>
                </a:lnTo>
                <a:lnTo>
                  <a:pt x="29400" y="83130"/>
                </a:lnTo>
                <a:lnTo>
                  <a:pt x="29420" y="83130"/>
                </a:lnTo>
                <a:lnTo>
                  <a:pt x="29530" y="83160"/>
                </a:lnTo>
                <a:lnTo>
                  <a:pt x="29550" y="83190"/>
                </a:lnTo>
                <a:lnTo>
                  <a:pt x="29580" y="83210"/>
                </a:lnTo>
                <a:lnTo>
                  <a:pt x="29670" y="83250"/>
                </a:lnTo>
                <a:lnTo>
                  <a:pt x="29690" y="83260"/>
                </a:lnTo>
                <a:lnTo>
                  <a:pt x="29710" y="83260"/>
                </a:lnTo>
                <a:lnTo>
                  <a:pt x="29770" y="83280"/>
                </a:lnTo>
                <a:lnTo>
                  <a:pt x="29800" y="83300"/>
                </a:lnTo>
                <a:lnTo>
                  <a:pt x="29830" y="83350"/>
                </a:lnTo>
                <a:lnTo>
                  <a:pt x="29840" y="83370"/>
                </a:lnTo>
                <a:lnTo>
                  <a:pt x="29850" y="83390"/>
                </a:lnTo>
                <a:lnTo>
                  <a:pt x="29850" y="83400"/>
                </a:lnTo>
                <a:lnTo>
                  <a:pt x="29850" y="83420"/>
                </a:lnTo>
                <a:lnTo>
                  <a:pt x="29840" y="83440"/>
                </a:lnTo>
                <a:lnTo>
                  <a:pt x="29840" y="83460"/>
                </a:lnTo>
                <a:lnTo>
                  <a:pt x="29820" y="83490"/>
                </a:lnTo>
                <a:lnTo>
                  <a:pt x="29800" y="83520"/>
                </a:lnTo>
                <a:lnTo>
                  <a:pt x="29750" y="83560"/>
                </a:lnTo>
                <a:lnTo>
                  <a:pt x="29740" y="83580"/>
                </a:lnTo>
                <a:lnTo>
                  <a:pt x="29730" y="83620"/>
                </a:lnTo>
                <a:lnTo>
                  <a:pt x="29740" y="83640"/>
                </a:lnTo>
                <a:lnTo>
                  <a:pt x="29750" y="83650"/>
                </a:lnTo>
                <a:lnTo>
                  <a:pt x="29790" y="83670"/>
                </a:lnTo>
                <a:lnTo>
                  <a:pt x="29810" y="83700"/>
                </a:lnTo>
                <a:lnTo>
                  <a:pt x="29850" y="83780"/>
                </a:lnTo>
                <a:lnTo>
                  <a:pt x="29900" y="83820"/>
                </a:lnTo>
                <a:lnTo>
                  <a:pt x="29970" y="83850"/>
                </a:lnTo>
                <a:lnTo>
                  <a:pt x="29990" y="83890"/>
                </a:lnTo>
                <a:lnTo>
                  <a:pt x="30030" y="83940"/>
                </a:lnTo>
                <a:lnTo>
                  <a:pt x="30050" y="83990"/>
                </a:lnTo>
                <a:lnTo>
                  <a:pt x="30070" y="84060"/>
                </a:lnTo>
                <a:lnTo>
                  <a:pt x="30060" y="84140"/>
                </a:lnTo>
                <a:lnTo>
                  <a:pt x="30060" y="84190"/>
                </a:lnTo>
                <a:lnTo>
                  <a:pt x="30070" y="84230"/>
                </a:lnTo>
                <a:lnTo>
                  <a:pt x="30070" y="84250"/>
                </a:lnTo>
                <a:lnTo>
                  <a:pt x="30070" y="84280"/>
                </a:lnTo>
                <a:lnTo>
                  <a:pt x="30090" y="84300"/>
                </a:lnTo>
                <a:lnTo>
                  <a:pt x="30090" y="84330"/>
                </a:lnTo>
                <a:lnTo>
                  <a:pt x="30090" y="84350"/>
                </a:lnTo>
                <a:lnTo>
                  <a:pt x="30080" y="84380"/>
                </a:lnTo>
                <a:lnTo>
                  <a:pt x="30080" y="84400"/>
                </a:lnTo>
                <a:lnTo>
                  <a:pt x="30070" y="84430"/>
                </a:lnTo>
                <a:lnTo>
                  <a:pt x="30070" y="84470"/>
                </a:lnTo>
                <a:lnTo>
                  <a:pt x="30070" y="84510"/>
                </a:lnTo>
                <a:lnTo>
                  <a:pt x="30080" y="84520"/>
                </a:lnTo>
                <a:lnTo>
                  <a:pt x="30090" y="84530"/>
                </a:lnTo>
                <a:lnTo>
                  <a:pt x="30130" y="84580"/>
                </a:lnTo>
                <a:lnTo>
                  <a:pt x="30140" y="84600"/>
                </a:lnTo>
                <a:lnTo>
                  <a:pt x="30140" y="84610"/>
                </a:lnTo>
                <a:lnTo>
                  <a:pt x="30150" y="84630"/>
                </a:lnTo>
                <a:lnTo>
                  <a:pt x="30150" y="84660"/>
                </a:lnTo>
                <a:lnTo>
                  <a:pt x="30200" y="84720"/>
                </a:lnTo>
                <a:lnTo>
                  <a:pt x="30250" y="84760"/>
                </a:lnTo>
                <a:lnTo>
                  <a:pt x="30290" y="84860"/>
                </a:lnTo>
                <a:lnTo>
                  <a:pt x="30300" y="84880"/>
                </a:lnTo>
                <a:lnTo>
                  <a:pt x="30320" y="84910"/>
                </a:lnTo>
                <a:lnTo>
                  <a:pt x="30320" y="84920"/>
                </a:lnTo>
                <a:lnTo>
                  <a:pt x="30340" y="84960"/>
                </a:lnTo>
                <a:lnTo>
                  <a:pt x="30370" y="84990"/>
                </a:lnTo>
                <a:lnTo>
                  <a:pt x="30420" y="85030"/>
                </a:lnTo>
                <a:lnTo>
                  <a:pt x="30580" y="85150"/>
                </a:lnTo>
                <a:lnTo>
                  <a:pt x="30710" y="85210"/>
                </a:lnTo>
                <a:lnTo>
                  <a:pt x="30760" y="85230"/>
                </a:lnTo>
                <a:lnTo>
                  <a:pt x="30910" y="85300"/>
                </a:lnTo>
                <a:lnTo>
                  <a:pt x="30920" y="85310"/>
                </a:lnTo>
                <a:lnTo>
                  <a:pt x="31060" y="85440"/>
                </a:lnTo>
                <a:lnTo>
                  <a:pt x="31130" y="85470"/>
                </a:lnTo>
                <a:lnTo>
                  <a:pt x="31190" y="85500"/>
                </a:lnTo>
                <a:lnTo>
                  <a:pt x="31260" y="85530"/>
                </a:lnTo>
                <a:lnTo>
                  <a:pt x="31360" y="85570"/>
                </a:lnTo>
                <a:lnTo>
                  <a:pt x="31400" y="85590"/>
                </a:lnTo>
                <a:lnTo>
                  <a:pt x="31430" y="85610"/>
                </a:lnTo>
                <a:lnTo>
                  <a:pt x="31500" y="85630"/>
                </a:lnTo>
                <a:lnTo>
                  <a:pt x="31530" y="85670"/>
                </a:lnTo>
                <a:lnTo>
                  <a:pt x="31570" y="85690"/>
                </a:lnTo>
                <a:lnTo>
                  <a:pt x="31590" y="85690"/>
                </a:lnTo>
                <a:lnTo>
                  <a:pt x="31600" y="85690"/>
                </a:lnTo>
                <a:lnTo>
                  <a:pt x="31610" y="85700"/>
                </a:lnTo>
                <a:lnTo>
                  <a:pt x="31640" y="85700"/>
                </a:lnTo>
                <a:lnTo>
                  <a:pt x="31660" y="85710"/>
                </a:lnTo>
                <a:lnTo>
                  <a:pt x="31690" y="85730"/>
                </a:lnTo>
                <a:lnTo>
                  <a:pt x="31700" y="85730"/>
                </a:lnTo>
                <a:lnTo>
                  <a:pt x="31730" y="85760"/>
                </a:lnTo>
                <a:lnTo>
                  <a:pt x="31770" y="85770"/>
                </a:lnTo>
                <a:lnTo>
                  <a:pt x="31830" y="85790"/>
                </a:lnTo>
                <a:lnTo>
                  <a:pt x="31840" y="85790"/>
                </a:lnTo>
                <a:lnTo>
                  <a:pt x="31890" y="85780"/>
                </a:lnTo>
                <a:lnTo>
                  <a:pt x="31960" y="85960"/>
                </a:lnTo>
                <a:lnTo>
                  <a:pt x="31950" y="86200"/>
                </a:lnTo>
                <a:lnTo>
                  <a:pt x="31950" y="86430"/>
                </a:lnTo>
                <a:lnTo>
                  <a:pt x="32000" y="86600"/>
                </a:lnTo>
                <a:lnTo>
                  <a:pt x="31700" y="86760"/>
                </a:lnTo>
                <a:lnTo>
                  <a:pt x="31740" y="87010"/>
                </a:lnTo>
                <a:lnTo>
                  <a:pt x="31580" y="87290"/>
                </a:lnTo>
                <a:lnTo>
                  <a:pt x="31560" y="87450"/>
                </a:lnTo>
                <a:lnTo>
                  <a:pt x="31540" y="87660"/>
                </a:lnTo>
                <a:lnTo>
                  <a:pt x="31530" y="87930"/>
                </a:lnTo>
                <a:lnTo>
                  <a:pt x="31540" y="88270"/>
                </a:lnTo>
                <a:lnTo>
                  <a:pt x="31220" y="88550"/>
                </a:lnTo>
                <a:lnTo>
                  <a:pt x="31180" y="88600"/>
                </a:lnTo>
                <a:lnTo>
                  <a:pt x="31100" y="88810"/>
                </a:lnTo>
                <a:lnTo>
                  <a:pt x="31020" y="89090"/>
                </a:lnTo>
                <a:lnTo>
                  <a:pt x="30930" y="89300"/>
                </a:lnTo>
                <a:lnTo>
                  <a:pt x="30930" y="89500"/>
                </a:lnTo>
                <a:lnTo>
                  <a:pt x="30880" y="89700"/>
                </a:lnTo>
                <a:lnTo>
                  <a:pt x="30850" y="89610"/>
                </a:lnTo>
                <a:lnTo>
                  <a:pt x="30850" y="89580"/>
                </a:lnTo>
                <a:lnTo>
                  <a:pt x="30850" y="89570"/>
                </a:lnTo>
                <a:lnTo>
                  <a:pt x="30850" y="89560"/>
                </a:lnTo>
                <a:lnTo>
                  <a:pt x="30830" y="89500"/>
                </a:lnTo>
                <a:lnTo>
                  <a:pt x="30790" y="89460"/>
                </a:lnTo>
                <a:lnTo>
                  <a:pt x="30780" y="89400"/>
                </a:lnTo>
                <a:lnTo>
                  <a:pt x="30780" y="89370"/>
                </a:lnTo>
                <a:lnTo>
                  <a:pt x="30770" y="89350"/>
                </a:lnTo>
                <a:lnTo>
                  <a:pt x="30750" y="89300"/>
                </a:lnTo>
                <a:lnTo>
                  <a:pt x="30730" y="89220"/>
                </a:lnTo>
                <a:lnTo>
                  <a:pt x="30730" y="89170"/>
                </a:lnTo>
                <a:lnTo>
                  <a:pt x="30730" y="89140"/>
                </a:lnTo>
                <a:lnTo>
                  <a:pt x="30730" y="89120"/>
                </a:lnTo>
                <a:lnTo>
                  <a:pt x="30730" y="89110"/>
                </a:lnTo>
                <a:lnTo>
                  <a:pt x="30720" y="89090"/>
                </a:lnTo>
                <a:lnTo>
                  <a:pt x="30620" y="89070"/>
                </a:lnTo>
                <a:lnTo>
                  <a:pt x="30600" y="89050"/>
                </a:lnTo>
                <a:lnTo>
                  <a:pt x="30540" y="88970"/>
                </a:lnTo>
                <a:lnTo>
                  <a:pt x="30480" y="88920"/>
                </a:lnTo>
                <a:lnTo>
                  <a:pt x="30440" y="88890"/>
                </a:lnTo>
                <a:lnTo>
                  <a:pt x="30390" y="88860"/>
                </a:lnTo>
                <a:lnTo>
                  <a:pt x="30350" y="88840"/>
                </a:lnTo>
                <a:lnTo>
                  <a:pt x="30290" y="88810"/>
                </a:lnTo>
                <a:lnTo>
                  <a:pt x="30280" y="88810"/>
                </a:lnTo>
                <a:lnTo>
                  <a:pt x="30190" y="88760"/>
                </a:lnTo>
                <a:lnTo>
                  <a:pt x="30170" y="88750"/>
                </a:lnTo>
                <a:lnTo>
                  <a:pt x="30160" y="88750"/>
                </a:lnTo>
                <a:lnTo>
                  <a:pt x="30120" y="88750"/>
                </a:lnTo>
                <a:lnTo>
                  <a:pt x="30060" y="88760"/>
                </a:lnTo>
                <a:lnTo>
                  <a:pt x="30050" y="88760"/>
                </a:lnTo>
                <a:lnTo>
                  <a:pt x="30020" y="88760"/>
                </a:lnTo>
                <a:lnTo>
                  <a:pt x="30000" y="88760"/>
                </a:lnTo>
                <a:lnTo>
                  <a:pt x="29970" y="88750"/>
                </a:lnTo>
                <a:lnTo>
                  <a:pt x="29950" y="88750"/>
                </a:lnTo>
                <a:lnTo>
                  <a:pt x="29920" y="88750"/>
                </a:lnTo>
                <a:lnTo>
                  <a:pt x="29900" y="88750"/>
                </a:lnTo>
                <a:lnTo>
                  <a:pt x="29890" y="88750"/>
                </a:lnTo>
                <a:lnTo>
                  <a:pt x="29880" y="88760"/>
                </a:lnTo>
                <a:lnTo>
                  <a:pt x="29840" y="88770"/>
                </a:lnTo>
                <a:lnTo>
                  <a:pt x="29790" y="88760"/>
                </a:lnTo>
                <a:lnTo>
                  <a:pt x="29780" y="88760"/>
                </a:lnTo>
                <a:lnTo>
                  <a:pt x="29630" y="88720"/>
                </a:lnTo>
                <a:lnTo>
                  <a:pt x="29610" y="88720"/>
                </a:lnTo>
                <a:lnTo>
                  <a:pt x="29590" y="88720"/>
                </a:lnTo>
                <a:lnTo>
                  <a:pt x="29580" y="88720"/>
                </a:lnTo>
                <a:lnTo>
                  <a:pt x="29540" y="88720"/>
                </a:lnTo>
                <a:lnTo>
                  <a:pt x="29520" y="88730"/>
                </a:lnTo>
                <a:lnTo>
                  <a:pt x="29500" y="88700"/>
                </a:lnTo>
                <a:lnTo>
                  <a:pt x="29500" y="88680"/>
                </a:lnTo>
                <a:lnTo>
                  <a:pt x="29500" y="88670"/>
                </a:lnTo>
                <a:lnTo>
                  <a:pt x="29500" y="88630"/>
                </a:lnTo>
                <a:lnTo>
                  <a:pt x="29510" y="88550"/>
                </a:lnTo>
                <a:lnTo>
                  <a:pt x="29520" y="88530"/>
                </a:lnTo>
                <a:lnTo>
                  <a:pt x="29530" y="88500"/>
                </a:lnTo>
                <a:lnTo>
                  <a:pt x="29520" y="88480"/>
                </a:lnTo>
                <a:lnTo>
                  <a:pt x="29460" y="88420"/>
                </a:lnTo>
                <a:lnTo>
                  <a:pt x="29450" y="88410"/>
                </a:lnTo>
                <a:lnTo>
                  <a:pt x="29440" y="88410"/>
                </a:lnTo>
                <a:lnTo>
                  <a:pt x="29350" y="88380"/>
                </a:lnTo>
                <a:lnTo>
                  <a:pt x="29320" y="88340"/>
                </a:lnTo>
                <a:lnTo>
                  <a:pt x="29280" y="88330"/>
                </a:lnTo>
                <a:lnTo>
                  <a:pt x="29230" y="88340"/>
                </a:lnTo>
                <a:lnTo>
                  <a:pt x="29180" y="88340"/>
                </a:lnTo>
                <a:lnTo>
                  <a:pt x="29110" y="88300"/>
                </a:lnTo>
                <a:lnTo>
                  <a:pt x="29100" y="88290"/>
                </a:lnTo>
                <a:lnTo>
                  <a:pt x="29110" y="88280"/>
                </a:lnTo>
                <a:lnTo>
                  <a:pt x="29110" y="88270"/>
                </a:lnTo>
                <a:lnTo>
                  <a:pt x="29120" y="88260"/>
                </a:lnTo>
                <a:lnTo>
                  <a:pt x="29140" y="88250"/>
                </a:lnTo>
                <a:lnTo>
                  <a:pt x="29180" y="88220"/>
                </a:lnTo>
                <a:lnTo>
                  <a:pt x="29170" y="88210"/>
                </a:lnTo>
                <a:lnTo>
                  <a:pt x="29150" y="88190"/>
                </a:lnTo>
                <a:lnTo>
                  <a:pt x="29120" y="88180"/>
                </a:lnTo>
                <a:lnTo>
                  <a:pt x="29110" y="88160"/>
                </a:lnTo>
                <a:lnTo>
                  <a:pt x="29100" y="88150"/>
                </a:lnTo>
                <a:lnTo>
                  <a:pt x="29080" y="88140"/>
                </a:lnTo>
                <a:lnTo>
                  <a:pt x="29070" y="88120"/>
                </a:lnTo>
                <a:lnTo>
                  <a:pt x="29080" y="88090"/>
                </a:lnTo>
                <a:lnTo>
                  <a:pt x="29070" y="88080"/>
                </a:lnTo>
                <a:lnTo>
                  <a:pt x="29070" y="88070"/>
                </a:lnTo>
                <a:lnTo>
                  <a:pt x="29040" y="88010"/>
                </a:lnTo>
                <a:lnTo>
                  <a:pt x="29030" y="88000"/>
                </a:lnTo>
                <a:lnTo>
                  <a:pt x="28990" y="87990"/>
                </a:lnTo>
                <a:lnTo>
                  <a:pt x="28980" y="87990"/>
                </a:lnTo>
                <a:lnTo>
                  <a:pt x="28950" y="87970"/>
                </a:lnTo>
                <a:lnTo>
                  <a:pt x="28940" y="87980"/>
                </a:lnTo>
                <a:lnTo>
                  <a:pt x="28930" y="87990"/>
                </a:lnTo>
                <a:lnTo>
                  <a:pt x="28910" y="87980"/>
                </a:lnTo>
                <a:lnTo>
                  <a:pt x="28900" y="87960"/>
                </a:lnTo>
                <a:lnTo>
                  <a:pt x="28880" y="87980"/>
                </a:lnTo>
                <a:lnTo>
                  <a:pt x="28870" y="88000"/>
                </a:lnTo>
                <a:lnTo>
                  <a:pt x="28830" y="87990"/>
                </a:lnTo>
                <a:lnTo>
                  <a:pt x="28820" y="87990"/>
                </a:lnTo>
                <a:lnTo>
                  <a:pt x="28810" y="88000"/>
                </a:lnTo>
                <a:lnTo>
                  <a:pt x="28800" y="88000"/>
                </a:lnTo>
                <a:lnTo>
                  <a:pt x="28790" y="88010"/>
                </a:lnTo>
                <a:lnTo>
                  <a:pt x="28750" y="87990"/>
                </a:lnTo>
                <a:lnTo>
                  <a:pt x="28700" y="87980"/>
                </a:lnTo>
                <a:lnTo>
                  <a:pt x="28650" y="87980"/>
                </a:lnTo>
                <a:lnTo>
                  <a:pt x="28600" y="87980"/>
                </a:lnTo>
                <a:lnTo>
                  <a:pt x="28560" y="88000"/>
                </a:lnTo>
                <a:lnTo>
                  <a:pt x="28550" y="88000"/>
                </a:lnTo>
                <a:lnTo>
                  <a:pt x="28510" y="87990"/>
                </a:lnTo>
                <a:lnTo>
                  <a:pt x="28460" y="87970"/>
                </a:lnTo>
                <a:lnTo>
                  <a:pt x="27580" y="87260"/>
                </a:lnTo>
                <a:lnTo>
                  <a:pt x="27570" y="87250"/>
                </a:lnTo>
                <a:lnTo>
                  <a:pt x="27550" y="87220"/>
                </a:lnTo>
                <a:lnTo>
                  <a:pt x="27510" y="87200"/>
                </a:lnTo>
                <a:lnTo>
                  <a:pt x="27350" y="87040"/>
                </a:lnTo>
                <a:lnTo>
                  <a:pt x="27340" y="87030"/>
                </a:lnTo>
                <a:lnTo>
                  <a:pt x="27310" y="87000"/>
                </a:lnTo>
                <a:lnTo>
                  <a:pt x="27280" y="86970"/>
                </a:lnTo>
                <a:lnTo>
                  <a:pt x="27180" y="86880"/>
                </a:lnTo>
                <a:lnTo>
                  <a:pt x="27170" y="86870"/>
                </a:lnTo>
                <a:lnTo>
                  <a:pt x="27150" y="86860"/>
                </a:lnTo>
                <a:lnTo>
                  <a:pt x="27120" y="86850"/>
                </a:lnTo>
                <a:lnTo>
                  <a:pt x="27110" y="86840"/>
                </a:lnTo>
                <a:lnTo>
                  <a:pt x="27080" y="86820"/>
                </a:lnTo>
                <a:lnTo>
                  <a:pt x="27060" y="86800"/>
                </a:lnTo>
                <a:lnTo>
                  <a:pt x="27000" y="86780"/>
                </a:lnTo>
                <a:lnTo>
                  <a:pt x="26990" y="86780"/>
                </a:lnTo>
                <a:lnTo>
                  <a:pt x="26840" y="86660"/>
                </a:lnTo>
                <a:lnTo>
                  <a:pt x="26830" y="86650"/>
                </a:lnTo>
                <a:lnTo>
                  <a:pt x="26800" y="86600"/>
                </a:lnTo>
                <a:lnTo>
                  <a:pt x="26770" y="86550"/>
                </a:lnTo>
                <a:lnTo>
                  <a:pt x="26770" y="86530"/>
                </a:lnTo>
                <a:lnTo>
                  <a:pt x="26770" y="86520"/>
                </a:lnTo>
                <a:lnTo>
                  <a:pt x="26820" y="86460"/>
                </a:lnTo>
                <a:lnTo>
                  <a:pt x="26820" y="86450"/>
                </a:lnTo>
                <a:lnTo>
                  <a:pt x="26820" y="86430"/>
                </a:lnTo>
                <a:lnTo>
                  <a:pt x="26780" y="86390"/>
                </a:lnTo>
                <a:lnTo>
                  <a:pt x="26740" y="86360"/>
                </a:lnTo>
                <a:lnTo>
                  <a:pt x="26720" y="86340"/>
                </a:lnTo>
                <a:lnTo>
                  <a:pt x="26710" y="86320"/>
                </a:lnTo>
                <a:lnTo>
                  <a:pt x="26680" y="86310"/>
                </a:lnTo>
                <a:lnTo>
                  <a:pt x="26660" y="86300"/>
                </a:lnTo>
                <a:lnTo>
                  <a:pt x="26650" y="86300"/>
                </a:lnTo>
                <a:lnTo>
                  <a:pt x="26630" y="86290"/>
                </a:lnTo>
                <a:lnTo>
                  <a:pt x="26610" y="86270"/>
                </a:lnTo>
                <a:lnTo>
                  <a:pt x="26590" y="86260"/>
                </a:lnTo>
                <a:lnTo>
                  <a:pt x="26580" y="86260"/>
                </a:lnTo>
                <a:lnTo>
                  <a:pt x="26560" y="86240"/>
                </a:lnTo>
                <a:lnTo>
                  <a:pt x="26530" y="86180"/>
                </a:lnTo>
                <a:lnTo>
                  <a:pt x="26520" y="86170"/>
                </a:lnTo>
                <a:lnTo>
                  <a:pt x="26510" y="86150"/>
                </a:lnTo>
                <a:lnTo>
                  <a:pt x="26510" y="86140"/>
                </a:lnTo>
                <a:lnTo>
                  <a:pt x="26480" y="86100"/>
                </a:lnTo>
                <a:lnTo>
                  <a:pt x="26420" y="86060"/>
                </a:lnTo>
                <a:lnTo>
                  <a:pt x="26410" y="86040"/>
                </a:lnTo>
                <a:lnTo>
                  <a:pt x="26410" y="86030"/>
                </a:lnTo>
                <a:lnTo>
                  <a:pt x="26400" y="86030"/>
                </a:lnTo>
                <a:lnTo>
                  <a:pt x="26380" y="86020"/>
                </a:lnTo>
                <a:lnTo>
                  <a:pt x="26330" y="85960"/>
                </a:lnTo>
                <a:lnTo>
                  <a:pt x="26260" y="85910"/>
                </a:lnTo>
                <a:lnTo>
                  <a:pt x="26220" y="85870"/>
                </a:lnTo>
                <a:lnTo>
                  <a:pt x="26200" y="85850"/>
                </a:lnTo>
                <a:lnTo>
                  <a:pt x="26180" y="85800"/>
                </a:lnTo>
                <a:lnTo>
                  <a:pt x="26190" y="85710"/>
                </a:lnTo>
                <a:lnTo>
                  <a:pt x="26200" y="85690"/>
                </a:lnTo>
                <a:lnTo>
                  <a:pt x="26200" y="85680"/>
                </a:lnTo>
                <a:lnTo>
                  <a:pt x="26250" y="85570"/>
                </a:lnTo>
                <a:lnTo>
                  <a:pt x="26260" y="85540"/>
                </a:lnTo>
                <a:lnTo>
                  <a:pt x="26260" y="85530"/>
                </a:lnTo>
                <a:lnTo>
                  <a:pt x="26270" y="85460"/>
                </a:lnTo>
                <a:lnTo>
                  <a:pt x="26270" y="85430"/>
                </a:lnTo>
                <a:lnTo>
                  <a:pt x="26270" y="85420"/>
                </a:lnTo>
                <a:lnTo>
                  <a:pt x="26250" y="85390"/>
                </a:lnTo>
                <a:lnTo>
                  <a:pt x="26230" y="85350"/>
                </a:lnTo>
                <a:lnTo>
                  <a:pt x="26180" y="85300"/>
                </a:lnTo>
                <a:lnTo>
                  <a:pt x="26060" y="85240"/>
                </a:lnTo>
                <a:lnTo>
                  <a:pt x="26010" y="85180"/>
                </a:lnTo>
                <a:lnTo>
                  <a:pt x="25990" y="85150"/>
                </a:lnTo>
                <a:lnTo>
                  <a:pt x="25970" y="85120"/>
                </a:lnTo>
                <a:lnTo>
                  <a:pt x="25960" y="85100"/>
                </a:lnTo>
                <a:lnTo>
                  <a:pt x="25950" y="85070"/>
                </a:lnTo>
                <a:lnTo>
                  <a:pt x="25930" y="85050"/>
                </a:lnTo>
                <a:lnTo>
                  <a:pt x="25920" y="85000"/>
                </a:lnTo>
                <a:lnTo>
                  <a:pt x="25910" y="85000"/>
                </a:lnTo>
                <a:lnTo>
                  <a:pt x="25860" y="84910"/>
                </a:lnTo>
                <a:lnTo>
                  <a:pt x="25800" y="84910"/>
                </a:lnTo>
                <a:lnTo>
                  <a:pt x="25760" y="84910"/>
                </a:lnTo>
                <a:lnTo>
                  <a:pt x="25700" y="84900"/>
                </a:lnTo>
                <a:lnTo>
                  <a:pt x="25690" y="84890"/>
                </a:lnTo>
                <a:lnTo>
                  <a:pt x="25640" y="84880"/>
                </a:lnTo>
                <a:lnTo>
                  <a:pt x="25600" y="84840"/>
                </a:lnTo>
                <a:lnTo>
                  <a:pt x="25570" y="84820"/>
                </a:lnTo>
                <a:lnTo>
                  <a:pt x="25490" y="84780"/>
                </a:lnTo>
                <a:lnTo>
                  <a:pt x="25470" y="84740"/>
                </a:lnTo>
                <a:lnTo>
                  <a:pt x="25460" y="84730"/>
                </a:lnTo>
                <a:lnTo>
                  <a:pt x="25410" y="84620"/>
                </a:lnTo>
                <a:lnTo>
                  <a:pt x="25350" y="84530"/>
                </a:lnTo>
                <a:lnTo>
                  <a:pt x="25280" y="84480"/>
                </a:lnTo>
                <a:lnTo>
                  <a:pt x="25220" y="84470"/>
                </a:lnTo>
                <a:lnTo>
                  <a:pt x="25200" y="84450"/>
                </a:lnTo>
                <a:lnTo>
                  <a:pt x="25190" y="84390"/>
                </a:lnTo>
                <a:lnTo>
                  <a:pt x="25180" y="84350"/>
                </a:lnTo>
                <a:lnTo>
                  <a:pt x="25170" y="84300"/>
                </a:lnTo>
                <a:lnTo>
                  <a:pt x="25140" y="84280"/>
                </a:lnTo>
                <a:lnTo>
                  <a:pt x="25090" y="84280"/>
                </a:lnTo>
                <a:lnTo>
                  <a:pt x="25050" y="84260"/>
                </a:lnTo>
                <a:lnTo>
                  <a:pt x="25040" y="84260"/>
                </a:lnTo>
                <a:lnTo>
                  <a:pt x="24980" y="84210"/>
                </a:lnTo>
                <a:lnTo>
                  <a:pt x="24960" y="84200"/>
                </a:lnTo>
                <a:lnTo>
                  <a:pt x="24960" y="84190"/>
                </a:lnTo>
                <a:lnTo>
                  <a:pt x="24940" y="84180"/>
                </a:lnTo>
                <a:lnTo>
                  <a:pt x="24900" y="84150"/>
                </a:lnTo>
                <a:lnTo>
                  <a:pt x="24870" y="84130"/>
                </a:lnTo>
                <a:lnTo>
                  <a:pt x="24760" y="84010"/>
                </a:lnTo>
                <a:lnTo>
                  <a:pt x="24720" y="83970"/>
                </a:lnTo>
                <a:lnTo>
                  <a:pt x="24710" y="83960"/>
                </a:lnTo>
                <a:lnTo>
                  <a:pt x="24670" y="83890"/>
                </a:lnTo>
                <a:lnTo>
                  <a:pt x="24630" y="83860"/>
                </a:lnTo>
                <a:lnTo>
                  <a:pt x="24600" y="83830"/>
                </a:lnTo>
                <a:lnTo>
                  <a:pt x="24570" y="83800"/>
                </a:lnTo>
                <a:lnTo>
                  <a:pt x="24560" y="83790"/>
                </a:lnTo>
                <a:lnTo>
                  <a:pt x="24550" y="83760"/>
                </a:lnTo>
                <a:lnTo>
                  <a:pt x="24540" y="83760"/>
                </a:lnTo>
                <a:lnTo>
                  <a:pt x="24530" y="83740"/>
                </a:lnTo>
                <a:lnTo>
                  <a:pt x="24460" y="83680"/>
                </a:lnTo>
                <a:lnTo>
                  <a:pt x="24430" y="83590"/>
                </a:lnTo>
                <a:lnTo>
                  <a:pt x="24380" y="83480"/>
                </a:lnTo>
                <a:lnTo>
                  <a:pt x="24350" y="83450"/>
                </a:lnTo>
                <a:lnTo>
                  <a:pt x="24250" y="83360"/>
                </a:lnTo>
                <a:lnTo>
                  <a:pt x="24240" y="83330"/>
                </a:lnTo>
                <a:lnTo>
                  <a:pt x="24230" y="83270"/>
                </a:lnTo>
                <a:lnTo>
                  <a:pt x="24230" y="83230"/>
                </a:lnTo>
                <a:lnTo>
                  <a:pt x="24240" y="83200"/>
                </a:lnTo>
                <a:lnTo>
                  <a:pt x="24250" y="83130"/>
                </a:lnTo>
                <a:lnTo>
                  <a:pt x="24260" y="83030"/>
                </a:lnTo>
                <a:lnTo>
                  <a:pt x="24340" y="82860"/>
                </a:lnTo>
                <a:lnTo>
                  <a:pt x="24350" y="82840"/>
                </a:lnTo>
                <a:lnTo>
                  <a:pt x="24400" y="82780"/>
                </a:lnTo>
                <a:lnTo>
                  <a:pt x="24500" y="82710"/>
                </a:lnTo>
                <a:lnTo>
                  <a:pt x="24540" y="82700"/>
                </a:lnTo>
                <a:lnTo>
                  <a:pt x="24560" y="82670"/>
                </a:lnTo>
                <a:lnTo>
                  <a:pt x="24570" y="82650"/>
                </a:lnTo>
                <a:lnTo>
                  <a:pt x="24580" y="82600"/>
                </a:lnTo>
                <a:lnTo>
                  <a:pt x="24690" y="82500"/>
                </a:lnTo>
                <a:lnTo>
                  <a:pt x="24700" y="82490"/>
                </a:lnTo>
                <a:lnTo>
                  <a:pt x="24710" y="82470"/>
                </a:lnTo>
                <a:lnTo>
                  <a:pt x="24720" y="82460"/>
                </a:lnTo>
                <a:lnTo>
                  <a:pt x="24770" y="82400"/>
                </a:lnTo>
                <a:lnTo>
                  <a:pt x="24810" y="82350"/>
                </a:lnTo>
                <a:lnTo>
                  <a:pt x="24850" y="82300"/>
                </a:lnTo>
                <a:lnTo>
                  <a:pt x="24940" y="82170"/>
                </a:lnTo>
                <a:lnTo>
                  <a:pt x="24970" y="82130"/>
                </a:lnTo>
                <a:lnTo>
                  <a:pt x="25010" y="82070"/>
                </a:lnTo>
                <a:lnTo>
                  <a:pt x="25030" y="82050"/>
                </a:lnTo>
                <a:lnTo>
                  <a:pt x="25040" y="82050"/>
                </a:lnTo>
                <a:lnTo>
                  <a:pt x="25100" y="81960"/>
                </a:lnTo>
                <a:lnTo>
                  <a:pt x="25120" y="81890"/>
                </a:lnTo>
                <a:lnTo>
                  <a:pt x="25120" y="81880"/>
                </a:lnTo>
                <a:lnTo>
                  <a:pt x="25140" y="81760"/>
                </a:lnTo>
                <a:lnTo>
                  <a:pt x="25160" y="81720"/>
                </a:lnTo>
                <a:lnTo>
                  <a:pt x="25170" y="81670"/>
                </a:lnTo>
                <a:lnTo>
                  <a:pt x="25170" y="81650"/>
                </a:lnTo>
                <a:lnTo>
                  <a:pt x="25180" y="81600"/>
                </a:lnTo>
                <a:lnTo>
                  <a:pt x="25210" y="81520"/>
                </a:lnTo>
                <a:lnTo>
                  <a:pt x="26530" y="81430"/>
                </a:lnTo>
                <a:lnTo>
                  <a:pt x="28130" y="81830"/>
                </a:lnTo>
                <a:lnTo>
                  <a:pt x="28150" y="81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Moyen-Cha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40" y="92340"/>
                </a:moveTo>
                <a:lnTo>
                  <a:pt x="47140" y="92330"/>
                </a:lnTo>
                <a:lnTo>
                  <a:pt x="47090" y="92160"/>
                </a:lnTo>
                <a:lnTo>
                  <a:pt x="47070" y="92090"/>
                </a:lnTo>
                <a:lnTo>
                  <a:pt x="47040" y="92030"/>
                </a:lnTo>
                <a:lnTo>
                  <a:pt x="47040" y="91990"/>
                </a:lnTo>
                <a:lnTo>
                  <a:pt x="47030" y="91970"/>
                </a:lnTo>
                <a:lnTo>
                  <a:pt x="47020" y="91900"/>
                </a:lnTo>
                <a:lnTo>
                  <a:pt x="47000" y="91790"/>
                </a:lnTo>
                <a:lnTo>
                  <a:pt x="46980" y="91700"/>
                </a:lnTo>
                <a:lnTo>
                  <a:pt x="46970" y="91650"/>
                </a:lnTo>
                <a:lnTo>
                  <a:pt x="46950" y="91520"/>
                </a:lnTo>
                <a:lnTo>
                  <a:pt x="46940" y="91500"/>
                </a:lnTo>
                <a:lnTo>
                  <a:pt x="46900" y="91320"/>
                </a:lnTo>
                <a:lnTo>
                  <a:pt x="46900" y="91290"/>
                </a:lnTo>
                <a:lnTo>
                  <a:pt x="46900" y="91250"/>
                </a:lnTo>
                <a:lnTo>
                  <a:pt x="46890" y="91170"/>
                </a:lnTo>
                <a:lnTo>
                  <a:pt x="46890" y="91080"/>
                </a:lnTo>
                <a:lnTo>
                  <a:pt x="46890" y="91020"/>
                </a:lnTo>
                <a:lnTo>
                  <a:pt x="46920" y="90930"/>
                </a:lnTo>
                <a:lnTo>
                  <a:pt x="46950" y="90830"/>
                </a:lnTo>
                <a:lnTo>
                  <a:pt x="46950" y="90770"/>
                </a:lnTo>
                <a:lnTo>
                  <a:pt x="46950" y="90590"/>
                </a:lnTo>
                <a:lnTo>
                  <a:pt x="46890" y="90390"/>
                </a:lnTo>
                <a:lnTo>
                  <a:pt x="46860" y="90330"/>
                </a:lnTo>
                <a:lnTo>
                  <a:pt x="46820" y="90280"/>
                </a:lnTo>
                <a:lnTo>
                  <a:pt x="46760" y="90170"/>
                </a:lnTo>
                <a:lnTo>
                  <a:pt x="46750" y="90130"/>
                </a:lnTo>
                <a:lnTo>
                  <a:pt x="46680" y="89870"/>
                </a:lnTo>
                <a:lnTo>
                  <a:pt x="46680" y="89790"/>
                </a:lnTo>
                <a:lnTo>
                  <a:pt x="46680" y="89770"/>
                </a:lnTo>
                <a:lnTo>
                  <a:pt x="46670" y="89720"/>
                </a:lnTo>
                <a:lnTo>
                  <a:pt x="46670" y="89640"/>
                </a:lnTo>
                <a:lnTo>
                  <a:pt x="46650" y="89560"/>
                </a:lnTo>
                <a:lnTo>
                  <a:pt x="46650" y="89540"/>
                </a:lnTo>
                <a:lnTo>
                  <a:pt x="46640" y="89520"/>
                </a:lnTo>
                <a:lnTo>
                  <a:pt x="46610" y="89450"/>
                </a:lnTo>
                <a:lnTo>
                  <a:pt x="46590" y="89420"/>
                </a:lnTo>
                <a:lnTo>
                  <a:pt x="46570" y="89410"/>
                </a:lnTo>
                <a:lnTo>
                  <a:pt x="46540" y="89410"/>
                </a:lnTo>
                <a:lnTo>
                  <a:pt x="46520" y="89400"/>
                </a:lnTo>
                <a:lnTo>
                  <a:pt x="46490" y="89370"/>
                </a:lnTo>
                <a:lnTo>
                  <a:pt x="46480" y="89370"/>
                </a:lnTo>
                <a:lnTo>
                  <a:pt x="46470" y="89370"/>
                </a:lnTo>
                <a:lnTo>
                  <a:pt x="46400" y="89340"/>
                </a:lnTo>
                <a:lnTo>
                  <a:pt x="46370" y="89280"/>
                </a:lnTo>
                <a:lnTo>
                  <a:pt x="46360" y="89250"/>
                </a:lnTo>
                <a:lnTo>
                  <a:pt x="46350" y="89240"/>
                </a:lnTo>
                <a:lnTo>
                  <a:pt x="46330" y="89170"/>
                </a:lnTo>
                <a:lnTo>
                  <a:pt x="46320" y="89160"/>
                </a:lnTo>
                <a:lnTo>
                  <a:pt x="46300" y="89050"/>
                </a:lnTo>
                <a:lnTo>
                  <a:pt x="46290" y="88990"/>
                </a:lnTo>
                <a:lnTo>
                  <a:pt x="46290" y="88970"/>
                </a:lnTo>
                <a:lnTo>
                  <a:pt x="46280" y="88930"/>
                </a:lnTo>
                <a:lnTo>
                  <a:pt x="46260" y="88900"/>
                </a:lnTo>
                <a:lnTo>
                  <a:pt x="46250" y="88870"/>
                </a:lnTo>
                <a:lnTo>
                  <a:pt x="46240" y="88820"/>
                </a:lnTo>
                <a:lnTo>
                  <a:pt x="46240" y="88810"/>
                </a:lnTo>
                <a:lnTo>
                  <a:pt x="46240" y="88800"/>
                </a:lnTo>
                <a:lnTo>
                  <a:pt x="46250" y="88750"/>
                </a:lnTo>
                <a:lnTo>
                  <a:pt x="46250" y="88570"/>
                </a:lnTo>
                <a:lnTo>
                  <a:pt x="46240" y="88520"/>
                </a:lnTo>
                <a:lnTo>
                  <a:pt x="46250" y="88500"/>
                </a:lnTo>
                <a:lnTo>
                  <a:pt x="46250" y="88490"/>
                </a:lnTo>
                <a:lnTo>
                  <a:pt x="46260" y="88420"/>
                </a:lnTo>
                <a:lnTo>
                  <a:pt x="46270" y="88400"/>
                </a:lnTo>
                <a:lnTo>
                  <a:pt x="46290" y="88340"/>
                </a:lnTo>
                <a:lnTo>
                  <a:pt x="46290" y="88310"/>
                </a:lnTo>
                <a:lnTo>
                  <a:pt x="46300" y="88290"/>
                </a:lnTo>
                <a:lnTo>
                  <a:pt x="46310" y="88270"/>
                </a:lnTo>
                <a:lnTo>
                  <a:pt x="46310" y="88250"/>
                </a:lnTo>
                <a:lnTo>
                  <a:pt x="46310" y="88230"/>
                </a:lnTo>
                <a:lnTo>
                  <a:pt x="46310" y="88130"/>
                </a:lnTo>
                <a:lnTo>
                  <a:pt x="46300" y="88090"/>
                </a:lnTo>
                <a:lnTo>
                  <a:pt x="46290" y="88070"/>
                </a:lnTo>
                <a:lnTo>
                  <a:pt x="46260" y="88030"/>
                </a:lnTo>
                <a:lnTo>
                  <a:pt x="46210" y="88000"/>
                </a:lnTo>
                <a:lnTo>
                  <a:pt x="46130" y="87880"/>
                </a:lnTo>
                <a:lnTo>
                  <a:pt x="46120" y="87850"/>
                </a:lnTo>
                <a:lnTo>
                  <a:pt x="46110" y="87820"/>
                </a:lnTo>
                <a:lnTo>
                  <a:pt x="46100" y="87820"/>
                </a:lnTo>
                <a:lnTo>
                  <a:pt x="46090" y="87810"/>
                </a:lnTo>
                <a:lnTo>
                  <a:pt x="46080" y="87810"/>
                </a:lnTo>
                <a:lnTo>
                  <a:pt x="46080" y="87800"/>
                </a:lnTo>
                <a:lnTo>
                  <a:pt x="46070" y="87780"/>
                </a:lnTo>
                <a:lnTo>
                  <a:pt x="46050" y="87720"/>
                </a:lnTo>
                <a:lnTo>
                  <a:pt x="46030" y="87640"/>
                </a:lnTo>
                <a:lnTo>
                  <a:pt x="46020" y="87590"/>
                </a:lnTo>
                <a:lnTo>
                  <a:pt x="46010" y="87560"/>
                </a:lnTo>
                <a:lnTo>
                  <a:pt x="46000" y="87540"/>
                </a:lnTo>
                <a:lnTo>
                  <a:pt x="45980" y="87480"/>
                </a:lnTo>
                <a:lnTo>
                  <a:pt x="45980" y="87470"/>
                </a:lnTo>
                <a:lnTo>
                  <a:pt x="45970" y="87460"/>
                </a:lnTo>
                <a:lnTo>
                  <a:pt x="45960" y="87400"/>
                </a:lnTo>
                <a:lnTo>
                  <a:pt x="45960" y="87370"/>
                </a:lnTo>
                <a:lnTo>
                  <a:pt x="45960" y="87350"/>
                </a:lnTo>
                <a:lnTo>
                  <a:pt x="45950" y="87220"/>
                </a:lnTo>
                <a:lnTo>
                  <a:pt x="45950" y="87180"/>
                </a:lnTo>
                <a:lnTo>
                  <a:pt x="45950" y="87170"/>
                </a:lnTo>
                <a:lnTo>
                  <a:pt x="45970" y="87120"/>
                </a:lnTo>
                <a:lnTo>
                  <a:pt x="45990" y="87110"/>
                </a:lnTo>
                <a:lnTo>
                  <a:pt x="46020" y="87070"/>
                </a:lnTo>
                <a:lnTo>
                  <a:pt x="46030" y="87050"/>
                </a:lnTo>
                <a:lnTo>
                  <a:pt x="46070" y="87000"/>
                </a:lnTo>
                <a:lnTo>
                  <a:pt x="46090" y="86990"/>
                </a:lnTo>
                <a:lnTo>
                  <a:pt x="46100" y="86970"/>
                </a:lnTo>
                <a:lnTo>
                  <a:pt x="46120" y="86960"/>
                </a:lnTo>
                <a:lnTo>
                  <a:pt x="46220" y="86910"/>
                </a:lnTo>
                <a:lnTo>
                  <a:pt x="46380" y="86860"/>
                </a:lnTo>
                <a:lnTo>
                  <a:pt x="46430" y="86850"/>
                </a:lnTo>
                <a:lnTo>
                  <a:pt x="46470" y="86840"/>
                </a:lnTo>
                <a:lnTo>
                  <a:pt x="46530" y="86830"/>
                </a:lnTo>
                <a:lnTo>
                  <a:pt x="46560" y="86800"/>
                </a:lnTo>
                <a:lnTo>
                  <a:pt x="46570" y="86790"/>
                </a:lnTo>
                <a:lnTo>
                  <a:pt x="46580" y="86770"/>
                </a:lnTo>
                <a:lnTo>
                  <a:pt x="46640" y="86700"/>
                </a:lnTo>
                <a:lnTo>
                  <a:pt x="46650" y="86690"/>
                </a:lnTo>
                <a:lnTo>
                  <a:pt x="46670" y="86670"/>
                </a:lnTo>
                <a:lnTo>
                  <a:pt x="46780" y="86520"/>
                </a:lnTo>
                <a:lnTo>
                  <a:pt x="46800" y="86480"/>
                </a:lnTo>
                <a:lnTo>
                  <a:pt x="46820" y="86440"/>
                </a:lnTo>
                <a:lnTo>
                  <a:pt x="46890" y="86330"/>
                </a:lnTo>
                <a:lnTo>
                  <a:pt x="47000" y="86160"/>
                </a:lnTo>
                <a:lnTo>
                  <a:pt x="47030" y="86100"/>
                </a:lnTo>
                <a:lnTo>
                  <a:pt x="47060" y="86050"/>
                </a:lnTo>
                <a:lnTo>
                  <a:pt x="47070" y="85970"/>
                </a:lnTo>
                <a:lnTo>
                  <a:pt x="46980" y="85970"/>
                </a:lnTo>
                <a:lnTo>
                  <a:pt x="46930" y="85960"/>
                </a:lnTo>
                <a:lnTo>
                  <a:pt x="46870" y="85960"/>
                </a:lnTo>
                <a:lnTo>
                  <a:pt x="46810" y="85950"/>
                </a:lnTo>
                <a:lnTo>
                  <a:pt x="46760" y="85950"/>
                </a:lnTo>
                <a:lnTo>
                  <a:pt x="46730" y="85940"/>
                </a:lnTo>
                <a:lnTo>
                  <a:pt x="46650" y="85930"/>
                </a:lnTo>
                <a:lnTo>
                  <a:pt x="46590" y="85910"/>
                </a:lnTo>
                <a:lnTo>
                  <a:pt x="46540" y="85910"/>
                </a:lnTo>
                <a:lnTo>
                  <a:pt x="46480" y="85900"/>
                </a:lnTo>
                <a:lnTo>
                  <a:pt x="46460" y="85900"/>
                </a:lnTo>
                <a:lnTo>
                  <a:pt x="46280" y="85890"/>
                </a:lnTo>
                <a:lnTo>
                  <a:pt x="46230" y="85870"/>
                </a:lnTo>
                <a:lnTo>
                  <a:pt x="46170" y="85860"/>
                </a:lnTo>
                <a:lnTo>
                  <a:pt x="46050" y="85840"/>
                </a:lnTo>
                <a:lnTo>
                  <a:pt x="46040" y="85840"/>
                </a:lnTo>
                <a:lnTo>
                  <a:pt x="46030" y="85840"/>
                </a:lnTo>
                <a:lnTo>
                  <a:pt x="45990" y="85820"/>
                </a:lnTo>
                <a:lnTo>
                  <a:pt x="45940" y="85740"/>
                </a:lnTo>
                <a:lnTo>
                  <a:pt x="45910" y="85720"/>
                </a:lnTo>
                <a:lnTo>
                  <a:pt x="45800" y="85670"/>
                </a:lnTo>
                <a:lnTo>
                  <a:pt x="45790" y="85670"/>
                </a:lnTo>
                <a:lnTo>
                  <a:pt x="45720" y="85640"/>
                </a:lnTo>
                <a:lnTo>
                  <a:pt x="45660" y="85610"/>
                </a:lnTo>
                <a:lnTo>
                  <a:pt x="45560" y="85550"/>
                </a:lnTo>
                <a:lnTo>
                  <a:pt x="45390" y="85470"/>
                </a:lnTo>
                <a:lnTo>
                  <a:pt x="45160" y="85350"/>
                </a:lnTo>
                <a:lnTo>
                  <a:pt x="45120" y="85330"/>
                </a:lnTo>
                <a:lnTo>
                  <a:pt x="45110" y="85330"/>
                </a:lnTo>
                <a:lnTo>
                  <a:pt x="45080" y="85320"/>
                </a:lnTo>
                <a:lnTo>
                  <a:pt x="45070" y="85320"/>
                </a:lnTo>
                <a:lnTo>
                  <a:pt x="45020" y="85310"/>
                </a:lnTo>
                <a:lnTo>
                  <a:pt x="45020" y="85290"/>
                </a:lnTo>
                <a:lnTo>
                  <a:pt x="45010" y="85240"/>
                </a:lnTo>
                <a:lnTo>
                  <a:pt x="44990" y="85140"/>
                </a:lnTo>
                <a:lnTo>
                  <a:pt x="44970" y="85110"/>
                </a:lnTo>
                <a:lnTo>
                  <a:pt x="44960" y="85080"/>
                </a:lnTo>
                <a:lnTo>
                  <a:pt x="44950" y="85060"/>
                </a:lnTo>
                <a:lnTo>
                  <a:pt x="44950" y="85050"/>
                </a:lnTo>
                <a:lnTo>
                  <a:pt x="44950" y="85040"/>
                </a:lnTo>
                <a:lnTo>
                  <a:pt x="44940" y="85020"/>
                </a:lnTo>
                <a:lnTo>
                  <a:pt x="44900" y="84940"/>
                </a:lnTo>
                <a:lnTo>
                  <a:pt x="44890" y="84910"/>
                </a:lnTo>
                <a:lnTo>
                  <a:pt x="44870" y="84880"/>
                </a:lnTo>
                <a:lnTo>
                  <a:pt x="44870" y="84870"/>
                </a:lnTo>
                <a:lnTo>
                  <a:pt x="44850" y="84840"/>
                </a:lnTo>
                <a:lnTo>
                  <a:pt x="44820" y="84770"/>
                </a:lnTo>
                <a:lnTo>
                  <a:pt x="44770" y="84680"/>
                </a:lnTo>
                <a:lnTo>
                  <a:pt x="44750" y="84630"/>
                </a:lnTo>
                <a:lnTo>
                  <a:pt x="44680" y="84530"/>
                </a:lnTo>
                <a:lnTo>
                  <a:pt x="44650" y="84510"/>
                </a:lnTo>
                <a:lnTo>
                  <a:pt x="44610" y="84510"/>
                </a:lnTo>
                <a:lnTo>
                  <a:pt x="44590" y="84500"/>
                </a:lnTo>
                <a:lnTo>
                  <a:pt x="44570" y="84500"/>
                </a:lnTo>
                <a:lnTo>
                  <a:pt x="44540" y="84480"/>
                </a:lnTo>
                <a:lnTo>
                  <a:pt x="44490" y="84490"/>
                </a:lnTo>
                <a:lnTo>
                  <a:pt x="44460" y="84490"/>
                </a:lnTo>
                <a:lnTo>
                  <a:pt x="44450" y="84480"/>
                </a:lnTo>
                <a:lnTo>
                  <a:pt x="44440" y="84480"/>
                </a:lnTo>
                <a:lnTo>
                  <a:pt x="44410" y="84480"/>
                </a:lnTo>
                <a:lnTo>
                  <a:pt x="44390" y="84480"/>
                </a:lnTo>
                <a:lnTo>
                  <a:pt x="44310" y="84470"/>
                </a:lnTo>
                <a:lnTo>
                  <a:pt x="44260" y="84460"/>
                </a:lnTo>
                <a:lnTo>
                  <a:pt x="44200" y="84470"/>
                </a:lnTo>
                <a:lnTo>
                  <a:pt x="44190" y="84470"/>
                </a:lnTo>
                <a:lnTo>
                  <a:pt x="44160" y="84460"/>
                </a:lnTo>
                <a:lnTo>
                  <a:pt x="44150" y="84460"/>
                </a:lnTo>
                <a:lnTo>
                  <a:pt x="44110" y="84340"/>
                </a:lnTo>
                <a:lnTo>
                  <a:pt x="44030" y="84160"/>
                </a:lnTo>
                <a:lnTo>
                  <a:pt x="43900" y="83940"/>
                </a:lnTo>
                <a:lnTo>
                  <a:pt x="43770" y="83800"/>
                </a:lnTo>
                <a:lnTo>
                  <a:pt x="43540" y="83640"/>
                </a:lnTo>
                <a:lnTo>
                  <a:pt x="43600" y="83560"/>
                </a:lnTo>
                <a:lnTo>
                  <a:pt x="43650" y="83490"/>
                </a:lnTo>
                <a:lnTo>
                  <a:pt x="43740" y="83220"/>
                </a:lnTo>
                <a:lnTo>
                  <a:pt x="43750" y="83210"/>
                </a:lnTo>
                <a:lnTo>
                  <a:pt x="43750" y="83200"/>
                </a:lnTo>
                <a:lnTo>
                  <a:pt x="44450" y="82470"/>
                </a:lnTo>
                <a:lnTo>
                  <a:pt x="44170" y="82180"/>
                </a:lnTo>
                <a:lnTo>
                  <a:pt x="44140" y="82150"/>
                </a:lnTo>
                <a:lnTo>
                  <a:pt x="44130" y="82140"/>
                </a:lnTo>
                <a:lnTo>
                  <a:pt x="43980" y="82040"/>
                </a:lnTo>
                <a:lnTo>
                  <a:pt x="43980" y="81990"/>
                </a:lnTo>
                <a:lnTo>
                  <a:pt x="43970" y="81580"/>
                </a:lnTo>
                <a:lnTo>
                  <a:pt x="43960" y="81540"/>
                </a:lnTo>
                <a:lnTo>
                  <a:pt x="43760" y="81250"/>
                </a:lnTo>
                <a:lnTo>
                  <a:pt x="43700" y="80870"/>
                </a:lnTo>
                <a:lnTo>
                  <a:pt x="43510" y="80680"/>
                </a:lnTo>
                <a:lnTo>
                  <a:pt x="43370" y="80530"/>
                </a:lnTo>
                <a:lnTo>
                  <a:pt x="43350" y="80520"/>
                </a:lnTo>
                <a:lnTo>
                  <a:pt x="43180" y="80450"/>
                </a:lnTo>
                <a:lnTo>
                  <a:pt x="43480" y="78900"/>
                </a:lnTo>
                <a:lnTo>
                  <a:pt x="44470" y="78760"/>
                </a:lnTo>
                <a:lnTo>
                  <a:pt x="45230" y="78640"/>
                </a:lnTo>
                <a:lnTo>
                  <a:pt x="45770" y="79200"/>
                </a:lnTo>
                <a:lnTo>
                  <a:pt x="46050" y="79290"/>
                </a:lnTo>
                <a:lnTo>
                  <a:pt x="46340" y="79460"/>
                </a:lnTo>
                <a:lnTo>
                  <a:pt x="46540" y="79380"/>
                </a:lnTo>
                <a:lnTo>
                  <a:pt x="46870" y="79480"/>
                </a:lnTo>
                <a:lnTo>
                  <a:pt x="47120" y="79620"/>
                </a:lnTo>
                <a:lnTo>
                  <a:pt x="47320" y="79780"/>
                </a:lnTo>
                <a:lnTo>
                  <a:pt x="47550" y="79950"/>
                </a:lnTo>
                <a:lnTo>
                  <a:pt x="47840" y="80070"/>
                </a:lnTo>
                <a:lnTo>
                  <a:pt x="48060" y="80030"/>
                </a:lnTo>
                <a:lnTo>
                  <a:pt x="48360" y="80230"/>
                </a:lnTo>
                <a:lnTo>
                  <a:pt x="48680" y="80370"/>
                </a:lnTo>
                <a:lnTo>
                  <a:pt x="49480" y="81260"/>
                </a:lnTo>
                <a:lnTo>
                  <a:pt x="49430" y="81850"/>
                </a:lnTo>
                <a:lnTo>
                  <a:pt x="50000" y="82090"/>
                </a:lnTo>
                <a:lnTo>
                  <a:pt x="50310" y="82070"/>
                </a:lnTo>
                <a:lnTo>
                  <a:pt x="50480" y="81470"/>
                </a:lnTo>
                <a:lnTo>
                  <a:pt x="51630" y="81470"/>
                </a:lnTo>
                <a:lnTo>
                  <a:pt x="51850" y="81400"/>
                </a:lnTo>
                <a:lnTo>
                  <a:pt x="51880" y="81400"/>
                </a:lnTo>
                <a:lnTo>
                  <a:pt x="52130" y="80940"/>
                </a:lnTo>
                <a:lnTo>
                  <a:pt x="52190" y="80690"/>
                </a:lnTo>
                <a:lnTo>
                  <a:pt x="52300" y="80570"/>
                </a:lnTo>
                <a:lnTo>
                  <a:pt x="52320" y="80540"/>
                </a:lnTo>
                <a:lnTo>
                  <a:pt x="52570" y="80590"/>
                </a:lnTo>
                <a:lnTo>
                  <a:pt x="52610" y="80370"/>
                </a:lnTo>
                <a:lnTo>
                  <a:pt x="52620" y="80360"/>
                </a:lnTo>
                <a:lnTo>
                  <a:pt x="52750" y="80240"/>
                </a:lnTo>
                <a:lnTo>
                  <a:pt x="52990" y="80160"/>
                </a:lnTo>
                <a:lnTo>
                  <a:pt x="53190" y="79910"/>
                </a:lnTo>
                <a:lnTo>
                  <a:pt x="53380" y="79740"/>
                </a:lnTo>
                <a:lnTo>
                  <a:pt x="53320" y="79490"/>
                </a:lnTo>
                <a:lnTo>
                  <a:pt x="53520" y="79280"/>
                </a:lnTo>
                <a:lnTo>
                  <a:pt x="53570" y="79040"/>
                </a:lnTo>
                <a:lnTo>
                  <a:pt x="53790" y="78800"/>
                </a:lnTo>
                <a:lnTo>
                  <a:pt x="54150" y="78650"/>
                </a:lnTo>
                <a:lnTo>
                  <a:pt x="54350" y="78770"/>
                </a:lnTo>
                <a:lnTo>
                  <a:pt x="54630" y="78750"/>
                </a:lnTo>
                <a:lnTo>
                  <a:pt x="54780" y="78530"/>
                </a:lnTo>
                <a:lnTo>
                  <a:pt x="54820" y="78480"/>
                </a:lnTo>
                <a:lnTo>
                  <a:pt x="55160" y="78230"/>
                </a:lnTo>
                <a:lnTo>
                  <a:pt x="55210" y="78190"/>
                </a:lnTo>
                <a:lnTo>
                  <a:pt x="55240" y="78170"/>
                </a:lnTo>
                <a:lnTo>
                  <a:pt x="55260" y="78150"/>
                </a:lnTo>
                <a:lnTo>
                  <a:pt x="55270" y="78140"/>
                </a:lnTo>
                <a:lnTo>
                  <a:pt x="54910" y="79800"/>
                </a:lnTo>
                <a:lnTo>
                  <a:pt x="55220" y="79920"/>
                </a:lnTo>
                <a:lnTo>
                  <a:pt x="55160" y="80220"/>
                </a:lnTo>
                <a:lnTo>
                  <a:pt x="54990" y="80510"/>
                </a:lnTo>
                <a:lnTo>
                  <a:pt x="54980" y="80540"/>
                </a:lnTo>
                <a:lnTo>
                  <a:pt x="55010" y="80870"/>
                </a:lnTo>
                <a:lnTo>
                  <a:pt x="54790" y="81030"/>
                </a:lnTo>
                <a:lnTo>
                  <a:pt x="55030" y="81410"/>
                </a:lnTo>
                <a:lnTo>
                  <a:pt x="55230" y="81900"/>
                </a:lnTo>
                <a:lnTo>
                  <a:pt x="55770" y="83390"/>
                </a:lnTo>
                <a:lnTo>
                  <a:pt x="55990" y="84040"/>
                </a:lnTo>
                <a:lnTo>
                  <a:pt x="56480" y="85450"/>
                </a:lnTo>
                <a:lnTo>
                  <a:pt x="56800" y="86340"/>
                </a:lnTo>
                <a:lnTo>
                  <a:pt x="56810" y="86360"/>
                </a:lnTo>
                <a:lnTo>
                  <a:pt x="56820" y="86370"/>
                </a:lnTo>
                <a:lnTo>
                  <a:pt x="56820" y="86380"/>
                </a:lnTo>
                <a:lnTo>
                  <a:pt x="56840" y="86400"/>
                </a:lnTo>
                <a:lnTo>
                  <a:pt x="56830" y="86400"/>
                </a:lnTo>
                <a:lnTo>
                  <a:pt x="56830" y="86410"/>
                </a:lnTo>
                <a:lnTo>
                  <a:pt x="56820" y="86420"/>
                </a:lnTo>
                <a:lnTo>
                  <a:pt x="56790" y="86430"/>
                </a:lnTo>
                <a:lnTo>
                  <a:pt x="56670" y="86450"/>
                </a:lnTo>
                <a:lnTo>
                  <a:pt x="56610" y="86450"/>
                </a:lnTo>
                <a:lnTo>
                  <a:pt x="56580" y="86450"/>
                </a:lnTo>
                <a:lnTo>
                  <a:pt x="56580" y="86460"/>
                </a:lnTo>
                <a:lnTo>
                  <a:pt x="56570" y="86460"/>
                </a:lnTo>
                <a:lnTo>
                  <a:pt x="56550" y="86480"/>
                </a:lnTo>
                <a:lnTo>
                  <a:pt x="56540" y="86500"/>
                </a:lnTo>
                <a:lnTo>
                  <a:pt x="56530" y="86500"/>
                </a:lnTo>
                <a:lnTo>
                  <a:pt x="56520" y="86570"/>
                </a:lnTo>
                <a:lnTo>
                  <a:pt x="56510" y="86590"/>
                </a:lnTo>
                <a:lnTo>
                  <a:pt x="56430" y="86560"/>
                </a:lnTo>
                <a:lnTo>
                  <a:pt x="56420" y="86580"/>
                </a:lnTo>
                <a:lnTo>
                  <a:pt x="56400" y="86570"/>
                </a:lnTo>
                <a:lnTo>
                  <a:pt x="56380" y="86560"/>
                </a:lnTo>
                <a:lnTo>
                  <a:pt x="56320" y="86600"/>
                </a:lnTo>
                <a:lnTo>
                  <a:pt x="56280" y="86600"/>
                </a:lnTo>
                <a:lnTo>
                  <a:pt x="56270" y="86600"/>
                </a:lnTo>
                <a:lnTo>
                  <a:pt x="56260" y="86590"/>
                </a:lnTo>
                <a:lnTo>
                  <a:pt x="56250" y="86590"/>
                </a:lnTo>
                <a:lnTo>
                  <a:pt x="56230" y="86590"/>
                </a:lnTo>
                <a:lnTo>
                  <a:pt x="56200" y="86580"/>
                </a:lnTo>
                <a:lnTo>
                  <a:pt x="56160" y="86590"/>
                </a:lnTo>
                <a:lnTo>
                  <a:pt x="56120" y="86610"/>
                </a:lnTo>
                <a:lnTo>
                  <a:pt x="56090" y="86630"/>
                </a:lnTo>
                <a:lnTo>
                  <a:pt x="56080" y="86640"/>
                </a:lnTo>
                <a:lnTo>
                  <a:pt x="56060" y="86670"/>
                </a:lnTo>
                <a:lnTo>
                  <a:pt x="55960" y="86670"/>
                </a:lnTo>
                <a:lnTo>
                  <a:pt x="55960" y="86650"/>
                </a:lnTo>
                <a:lnTo>
                  <a:pt x="55930" y="86590"/>
                </a:lnTo>
                <a:lnTo>
                  <a:pt x="55880" y="86620"/>
                </a:lnTo>
                <a:lnTo>
                  <a:pt x="55830" y="86630"/>
                </a:lnTo>
                <a:lnTo>
                  <a:pt x="55800" y="86630"/>
                </a:lnTo>
                <a:lnTo>
                  <a:pt x="55750" y="86620"/>
                </a:lnTo>
                <a:lnTo>
                  <a:pt x="55700" y="86620"/>
                </a:lnTo>
                <a:lnTo>
                  <a:pt x="55660" y="86620"/>
                </a:lnTo>
                <a:lnTo>
                  <a:pt x="55650" y="86630"/>
                </a:lnTo>
                <a:lnTo>
                  <a:pt x="55610" y="86660"/>
                </a:lnTo>
                <a:lnTo>
                  <a:pt x="55590" y="86670"/>
                </a:lnTo>
                <a:lnTo>
                  <a:pt x="55500" y="86670"/>
                </a:lnTo>
                <a:lnTo>
                  <a:pt x="55450" y="86700"/>
                </a:lnTo>
                <a:lnTo>
                  <a:pt x="55440" y="86700"/>
                </a:lnTo>
                <a:lnTo>
                  <a:pt x="55380" y="86700"/>
                </a:lnTo>
                <a:lnTo>
                  <a:pt x="55370" y="86720"/>
                </a:lnTo>
                <a:lnTo>
                  <a:pt x="55310" y="86760"/>
                </a:lnTo>
                <a:lnTo>
                  <a:pt x="55280" y="86780"/>
                </a:lnTo>
                <a:lnTo>
                  <a:pt x="55270" y="86790"/>
                </a:lnTo>
                <a:lnTo>
                  <a:pt x="55170" y="86780"/>
                </a:lnTo>
                <a:lnTo>
                  <a:pt x="55110" y="86830"/>
                </a:lnTo>
                <a:lnTo>
                  <a:pt x="55070" y="86830"/>
                </a:lnTo>
                <a:lnTo>
                  <a:pt x="55070" y="86820"/>
                </a:lnTo>
                <a:lnTo>
                  <a:pt x="55060" y="86820"/>
                </a:lnTo>
                <a:lnTo>
                  <a:pt x="55040" y="86810"/>
                </a:lnTo>
                <a:lnTo>
                  <a:pt x="55020" y="86810"/>
                </a:lnTo>
                <a:lnTo>
                  <a:pt x="54970" y="86810"/>
                </a:lnTo>
                <a:lnTo>
                  <a:pt x="54950" y="86820"/>
                </a:lnTo>
                <a:lnTo>
                  <a:pt x="54890" y="86840"/>
                </a:lnTo>
                <a:lnTo>
                  <a:pt x="54790" y="86770"/>
                </a:lnTo>
                <a:lnTo>
                  <a:pt x="54670" y="86790"/>
                </a:lnTo>
                <a:lnTo>
                  <a:pt x="54660" y="86790"/>
                </a:lnTo>
                <a:lnTo>
                  <a:pt x="54640" y="86770"/>
                </a:lnTo>
                <a:lnTo>
                  <a:pt x="54620" y="86740"/>
                </a:lnTo>
                <a:lnTo>
                  <a:pt x="54610" y="86730"/>
                </a:lnTo>
                <a:lnTo>
                  <a:pt x="54590" y="86720"/>
                </a:lnTo>
                <a:lnTo>
                  <a:pt x="54570" y="86730"/>
                </a:lnTo>
                <a:lnTo>
                  <a:pt x="54560" y="86730"/>
                </a:lnTo>
                <a:lnTo>
                  <a:pt x="54540" y="86740"/>
                </a:lnTo>
                <a:lnTo>
                  <a:pt x="54500" y="86740"/>
                </a:lnTo>
                <a:lnTo>
                  <a:pt x="54490" y="86740"/>
                </a:lnTo>
                <a:lnTo>
                  <a:pt x="54470" y="86750"/>
                </a:lnTo>
                <a:lnTo>
                  <a:pt x="54400" y="86810"/>
                </a:lnTo>
                <a:lnTo>
                  <a:pt x="54390" y="86820"/>
                </a:lnTo>
                <a:lnTo>
                  <a:pt x="54360" y="86840"/>
                </a:lnTo>
                <a:lnTo>
                  <a:pt x="54330" y="86850"/>
                </a:lnTo>
                <a:lnTo>
                  <a:pt x="54300" y="86850"/>
                </a:lnTo>
                <a:lnTo>
                  <a:pt x="54280" y="86850"/>
                </a:lnTo>
                <a:lnTo>
                  <a:pt x="54260" y="86850"/>
                </a:lnTo>
                <a:lnTo>
                  <a:pt x="54250" y="86830"/>
                </a:lnTo>
                <a:lnTo>
                  <a:pt x="54240" y="86810"/>
                </a:lnTo>
                <a:lnTo>
                  <a:pt x="54230" y="86770"/>
                </a:lnTo>
                <a:lnTo>
                  <a:pt x="54230" y="86760"/>
                </a:lnTo>
                <a:lnTo>
                  <a:pt x="54210" y="86750"/>
                </a:lnTo>
                <a:lnTo>
                  <a:pt x="54180" y="86750"/>
                </a:lnTo>
                <a:lnTo>
                  <a:pt x="54170" y="86750"/>
                </a:lnTo>
                <a:lnTo>
                  <a:pt x="54170" y="86760"/>
                </a:lnTo>
                <a:lnTo>
                  <a:pt x="54160" y="86770"/>
                </a:lnTo>
                <a:lnTo>
                  <a:pt x="54150" y="86830"/>
                </a:lnTo>
                <a:lnTo>
                  <a:pt x="54140" y="86840"/>
                </a:lnTo>
                <a:lnTo>
                  <a:pt x="54130" y="86840"/>
                </a:lnTo>
                <a:lnTo>
                  <a:pt x="54120" y="86840"/>
                </a:lnTo>
                <a:lnTo>
                  <a:pt x="54110" y="86830"/>
                </a:lnTo>
                <a:lnTo>
                  <a:pt x="54100" y="86840"/>
                </a:lnTo>
                <a:lnTo>
                  <a:pt x="54070" y="86860"/>
                </a:lnTo>
                <a:lnTo>
                  <a:pt x="54060" y="86860"/>
                </a:lnTo>
                <a:lnTo>
                  <a:pt x="54030" y="86840"/>
                </a:lnTo>
                <a:lnTo>
                  <a:pt x="54000" y="86840"/>
                </a:lnTo>
                <a:lnTo>
                  <a:pt x="53950" y="86840"/>
                </a:lnTo>
                <a:lnTo>
                  <a:pt x="53940" y="86800"/>
                </a:lnTo>
                <a:lnTo>
                  <a:pt x="53900" y="86800"/>
                </a:lnTo>
                <a:lnTo>
                  <a:pt x="53890" y="86800"/>
                </a:lnTo>
                <a:lnTo>
                  <a:pt x="53850" y="86780"/>
                </a:lnTo>
                <a:lnTo>
                  <a:pt x="53840" y="86770"/>
                </a:lnTo>
                <a:lnTo>
                  <a:pt x="53800" y="86790"/>
                </a:lnTo>
                <a:lnTo>
                  <a:pt x="53800" y="86800"/>
                </a:lnTo>
                <a:lnTo>
                  <a:pt x="53790" y="86800"/>
                </a:lnTo>
                <a:lnTo>
                  <a:pt x="53780" y="86800"/>
                </a:lnTo>
                <a:lnTo>
                  <a:pt x="53740" y="86790"/>
                </a:lnTo>
                <a:lnTo>
                  <a:pt x="53700" y="86800"/>
                </a:lnTo>
                <a:lnTo>
                  <a:pt x="53630" y="86800"/>
                </a:lnTo>
                <a:lnTo>
                  <a:pt x="53620" y="86820"/>
                </a:lnTo>
                <a:lnTo>
                  <a:pt x="53600" y="86840"/>
                </a:lnTo>
                <a:lnTo>
                  <a:pt x="53570" y="86850"/>
                </a:lnTo>
                <a:lnTo>
                  <a:pt x="53560" y="86850"/>
                </a:lnTo>
                <a:lnTo>
                  <a:pt x="53510" y="86840"/>
                </a:lnTo>
                <a:lnTo>
                  <a:pt x="53440" y="86870"/>
                </a:lnTo>
                <a:lnTo>
                  <a:pt x="53390" y="86870"/>
                </a:lnTo>
                <a:lnTo>
                  <a:pt x="53380" y="86860"/>
                </a:lnTo>
                <a:lnTo>
                  <a:pt x="53280" y="86830"/>
                </a:lnTo>
                <a:lnTo>
                  <a:pt x="53200" y="86880"/>
                </a:lnTo>
                <a:lnTo>
                  <a:pt x="53190" y="86880"/>
                </a:lnTo>
                <a:lnTo>
                  <a:pt x="53170" y="86870"/>
                </a:lnTo>
                <a:lnTo>
                  <a:pt x="53100" y="86830"/>
                </a:lnTo>
                <a:lnTo>
                  <a:pt x="53050" y="86890"/>
                </a:lnTo>
                <a:lnTo>
                  <a:pt x="53020" y="86880"/>
                </a:lnTo>
                <a:lnTo>
                  <a:pt x="53000" y="86870"/>
                </a:lnTo>
                <a:lnTo>
                  <a:pt x="52940" y="86820"/>
                </a:lnTo>
                <a:lnTo>
                  <a:pt x="52880" y="86790"/>
                </a:lnTo>
                <a:lnTo>
                  <a:pt x="52820" y="86790"/>
                </a:lnTo>
                <a:lnTo>
                  <a:pt x="52780" y="86800"/>
                </a:lnTo>
                <a:lnTo>
                  <a:pt x="52750" y="86800"/>
                </a:lnTo>
                <a:lnTo>
                  <a:pt x="52720" y="86780"/>
                </a:lnTo>
                <a:lnTo>
                  <a:pt x="52670" y="86790"/>
                </a:lnTo>
                <a:lnTo>
                  <a:pt x="52660" y="86790"/>
                </a:lnTo>
                <a:lnTo>
                  <a:pt x="52650" y="86790"/>
                </a:lnTo>
                <a:lnTo>
                  <a:pt x="52640" y="86770"/>
                </a:lnTo>
                <a:lnTo>
                  <a:pt x="52630" y="86770"/>
                </a:lnTo>
                <a:lnTo>
                  <a:pt x="52520" y="86810"/>
                </a:lnTo>
                <a:lnTo>
                  <a:pt x="52490" y="86820"/>
                </a:lnTo>
                <a:lnTo>
                  <a:pt x="52460" y="86820"/>
                </a:lnTo>
                <a:lnTo>
                  <a:pt x="52420" y="86800"/>
                </a:lnTo>
                <a:lnTo>
                  <a:pt x="52410" y="86810"/>
                </a:lnTo>
                <a:lnTo>
                  <a:pt x="52390" y="86810"/>
                </a:lnTo>
                <a:lnTo>
                  <a:pt x="52390" y="86820"/>
                </a:lnTo>
                <a:lnTo>
                  <a:pt x="52370" y="86850"/>
                </a:lnTo>
                <a:lnTo>
                  <a:pt x="52350" y="86850"/>
                </a:lnTo>
                <a:lnTo>
                  <a:pt x="52320" y="86860"/>
                </a:lnTo>
                <a:lnTo>
                  <a:pt x="52300" y="86860"/>
                </a:lnTo>
                <a:lnTo>
                  <a:pt x="52300" y="86870"/>
                </a:lnTo>
                <a:lnTo>
                  <a:pt x="52260" y="86890"/>
                </a:lnTo>
                <a:lnTo>
                  <a:pt x="52230" y="86900"/>
                </a:lnTo>
                <a:lnTo>
                  <a:pt x="52210" y="86890"/>
                </a:lnTo>
                <a:lnTo>
                  <a:pt x="52170" y="86900"/>
                </a:lnTo>
                <a:lnTo>
                  <a:pt x="52130" y="86900"/>
                </a:lnTo>
                <a:lnTo>
                  <a:pt x="51990" y="86860"/>
                </a:lnTo>
                <a:lnTo>
                  <a:pt x="51980" y="86860"/>
                </a:lnTo>
                <a:lnTo>
                  <a:pt x="51960" y="86840"/>
                </a:lnTo>
                <a:lnTo>
                  <a:pt x="51960" y="86830"/>
                </a:lnTo>
                <a:lnTo>
                  <a:pt x="51940" y="86830"/>
                </a:lnTo>
                <a:lnTo>
                  <a:pt x="51860" y="86860"/>
                </a:lnTo>
                <a:lnTo>
                  <a:pt x="51860" y="86890"/>
                </a:lnTo>
                <a:lnTo>
                  <a:pt x="51770" y="86920"/>
                </a:lnTo>
                <a:lnTo>
                  <a:pt x="51660" y="86970"/>
                </a:lnTo>
                <a:lnTo>
                  <a:pt x="51590" y="86960"/>
                </a:lnTo>
                <a:lnTo>
                  <a:pt x="51580" y="86960"/>
                </a:lnTo>
                <a:lnTo>
                  <a:pt x="51570" y="86970"/>
                </a:lnTo>
                <a:lnTo>
                  <a:pt x="51560" y="86970"/>
                </a:lnTo>
                <a:lnTo>
                  <a:pt x="51540" y="86990"/>
                </a:lnTo>
                <a:lnTo>
                  <a:pt x="51510" y="87040"/>
                </a:lnTo>
                <a:lnTo>
                  <a:pt x="51500" y="87060"/>
                </a:lnTo>
                <a:lnTo>
                  <a:pt x="51490" y="87060"/>
                </a:lnTo>
                <a:lnTo>
                  <a:pt x="51470" y="87070"/>
                </a:lnTo>
                <a:lnTo>
                  <a:pt x="51460" y="87070"/>
                </a:lnTo>
                <a:lnTo>
                  <a:pt x="51440" y="87060"/>
                </a:lnTo>
                <a:lnTo>
                  <a:pt x="51430" y="87050"/>
                </a:lnTo>
                <a:lnTo>
                  <a:pt x="51420" y="87050"/>
                </a:lnTo>
                <a:lnTo>
                  <a:pt x="51400" y="87060"/>
                </a:lnTo>
                <a:lnTo>
                  <a:pt x="51390" y="87060"/>
                </a:lnTo>
                <a:lnTo>
                  <a:pt x="51370" y="87080"/>
                </a:lnTo>
                <a:lnTo>
                  <a:pt x="51350" y="87110"/>
                </a:lnTo>
                <a:lnTo>
                  <a:pt x="51350" y="87120"/>
                </a:lnTo>
                <a:lnTo>
                  <a:pt x="51340" y="87200"/>
                </a:lnTo>
                <a:lnTo>
                  <a:pt x="51320" y="87230"/>
                </a:lnTo>
                <a:lnTo>
                  <a:pt x="51310" y="87250"/>
                </a:lnTo>
                <a:lnTo>
                  <a:pt x="51310" y="87260"/>
                </a:lnTo>
                <a:lnTo>
                  <a:pt x="51300" y="87270"/>
                </a:lnTo>
                <a:lnTo>
                  <a:pt x="51280" y="87280"/>
                </a:lnTo>
                <a:lnTo>
                  <a:pt x="51250" y="87290"/>
                </a:lnTo>
                <a:lnTo>
                  <a:pt x="51180" y="87320"/>
                </a:lnTo>
                <a:lnTo>
                  <a:pt x="51160" y="87330"/>
                </a:lnTo>
                <a:lnTo>
                  <a:pt x="51150" y="87330"/>
                </a:lnTo>
                <a:lnTo>
                  <a:pt x="51130" y="87320"/>
                </a:lnTo>
                <a:lnTo>
                  <a:pt x="51070" y="87350"/>
                </a:lnTo>
                <a:lnTo>
                  <a:pt x="51050" y="87350"/>
                </a:lnTo>
                <a:lnTo>
                  <a:pt x="51020" y="87350"/>
                </a:lnTo>
                <a:lnTo>
                  <a:pt x="51000" y="87360"/>
                </a:lnTo>
                <a:lnTo>
                  <a:pt x="50990" y="87370"/>
                </a:lnTo>
                <a:lnTo>
                  <a:pt x="50980" y="87390"/>
                </a:lnTo>
                <a:lnTo>
                  <a:pt x="50960" y="87430"/>
                </a:lnTo>
                <a:lnTo>
                  <a:pt x="50930" y="87470"/>
                </a:lnTo>
                <a:lnTo>
                  <a:pt x="50920" y="87510"/>
                </a:lnTo>
                <a:lnTo>
                  <a:pt x="50870" y="87490"/>
                </a:lnTo>
                <a:lnTo>
                  <a:pt x="50830" y="87490"/>
                </a:lnTo>
                <a:lnTo>
                  <a:pt x="50830" y="87500"/>
                </a:lnTo>
                <a:lnTo>
                  <a:pt x="50820" y="87510"/>
                </a:lnTo>
                <a:lnTo>
                  <a:pt x="50830" y="87520"/>
                </a:lnTo>
                <a:lnTo>
                  <a:pt x="50840" y="87520"/>
                </a:lnTo>
                <a:lnTo>
                  <a:pt x="50790" y="87600"/>
                </a:lnTo>
                <a:lnTo>
                  <a:pt x="50730" y="87690"/>
                </a:lnTo>
                <a:lnTo>
                  <a:pt x="50730" y="87770"/>
                </a:lnTo>
                <a:lnTo>
                  <a:pt x="50790" y="87820"/>
                </a:lnTo>
                <a:lnTo>
                  <a:pt x="50820" y="87850"/>
                </a:lnTo>
                <a:lnTo>
                  <a:pt x="50910" y="87800"/>
                </a:lnTo>
                <a:lnTo>
                  <a:pt x="50930" y="87830"/>
                </a:lnTo>
                <a:lnTo>
                  <a:pt x="50940" y="87850"/>
                </a:lnTo>
                <a:lnTo>
                  <a:pt x="50960" y="87950"/>
                </a:lnTo>
                <a:lnTo>
                  <a:pt x="50990" y="88020"/>
                </a:lnTo>
                <a:lnTo>
                  <a:pt x="51020" y="88040"/>
                </a:lnTo>
                <a:lnTo>
                  <a:pt x="51050" y="88070"/>
                </a:lnTo>
                <a:lnTo>
                  <a:pt x="51560" y="88290"/>
                </a:lnTo>
                <a:lnTo>
                  <a:pt x="51600" y="88370"/>
                </a:lnTo>
                <a:lnTo>
                  <a:pt x="51620" y="88400"/>
                </a:lnTo>
                <a:lnTo>
                  <a:pt x="51670" y="88450"/>
                </a:lnTo>
                <a:lnTo>
                  <a:pt x="51760" y="88510"/>
                </a:lnTo>
                <a:lnTo>
                  <a:pt x="51830" y="88530"/>
                </a:lnTo>
                <a:lnTo>
                  <a:pt x="51880" y="88540"/>
                </a:lnTo>
                <a:lnTo>
                  <a:pt x="51890" y="88540"/>
                </a:lnTo>
                <a:lnTo>
                  <a:pt x="51950" y="88580"/>
                </a:lnTo>
                <a:lnTo>
                  <a:pt x="51980" y="88600"/>
                </a:lnTo>
                <a:lnTo>
                  <a:pt x="52000" y="88610"/>
                </a:lnTo>
                <a:lnTo>
                  <a:pt x="52010" y="88610"/>
                </a:lnTo>
                <a:lnTo>
                  <a:pt x="52010" y="88620"/>
                </a:lnTo>
                <a:lnTo>
                  <a:pt x="52010" y="88630"/>
                </a:lnTo>
                <a:lnTo>
                  <a:pt x="52010" y="88640"/>
                </a:lnTo>
                <a:lnTo>
                  <a:pt x="52030" y="88680"/>
                </a:lnTo>
                <a:lnTo>
                  <a:pt x="52050" y="88700"/>
                </a:lnTo>
                <a:lnTo>
                  <a:pt x="52070" y="88720"/>
                </a:lnTo>
                <a:lnTo>
                  <a:pt x="52080" y="88730"/>
                </a:lnTo>
                <a:lnTo>
                  <a:pt x="52100" y="88740"/>
                </a:lnTo>
                <a:lnTo>
                  <a:pt x="52100" y="88750"/>
                </a:lnTo>
                <a:lnTo>
                  <a:pt x="52010" y="88810"/>
                </a:lnTo>
                <a:lnTo>
                  <a:pt x="51960" y="88850"/>
                </a:lnTo>
                <a:lnTo>
                  <a:pt x="51940" y="88860"/>
                </a:lnTo>
                <a:lnTo>
                  <a:pt x="51930" y="88880"/>
                </a:lnTo>
                <a:lnTo>
                  <a:pt x="51890" y="88880"/>
                </a:lnTo>
                <a:lnTo>
                  <a:pt x="51860" y="88930"/>
                </a:lnTo>
                <a:lnTo>
                  <a:pt x="51820" y="88930"/>
                </a:lnTo>
                <a:lnTo>
                  <a:pt x="51800" y="88950"/>
                </a:lnTo>
                <a:lnTo>
                  <a:pt x="51790" y="89000"/>
                </a:lnTo>
                <a:lnTo>
                  <a:pt x="51770" y="89010"/>
                </a:lnTo>
                <a:lnTo>
                  <a:pt x="51710" y="89130"/>
                </a:lnTo>
                <a:lnTo>
                  <a:pt x="51690" y="89180"/>
                </a:lnTo>
                <a:lnTo>
                  <a:pt x="51550" y="89450"/>
                </a:lnTo>
                <a:lnTo>
                  <a:pt x="51400" y="89620"/>
                </a:lnTo>
                <a:lnTo>
                  <a:pt x="51380" y="89650"/>
                </a:lnTo>
                <a:lnTo>
                  <a:pt x="51000" y="90080"/>
                </a:lnTo>
                <a:lnTo>
                  <a:pt x="50950" y="90190"/>
                </a:lnTo>
                <a:lnTo>
                  <a:pt x="50900" y="90320"/>
                </a:lnTo>
                <a:lnTo>
                  <a:pt x="50820" y="90420"/>
                </a:lnTo>
                <a:lnTo>
                  <a:pt x="50680" y="90560"/>
                </a:lnTo>
                <a:lnTo>
                  <a:pt x="50650" y="90590"/>
                </a:lnTo>
                <a:lnTo>
                  <a:pt x="50640" y="90590"/>
                </a:lnTo>
                <a:lnTo>
                  <a:pt x="50420" y="90940"/>
                </a:lnTo>
                <a:lnTo>
                  <a:pt x="50300" y="91050"/>
                </a:lnTo>
                <a:lnTo>
                  <a:pt x="50200" y="91090"/>
                </a:lnTo>
                <a:lnTo>
                  <a:pt x="50130" y="91120"/>
                </a:lnTo>
                <a:lnTo>
                  <a:pt x="50060" y="91140"/>
                </a:lnTo>
                <a:lnTo>
                  <a:pt x="49880" y="91200"/>
                </a:lnTo>
                <a:lnTo>
                  <a:pt x="49650" y="91320"/>
                </a:lnTo>
                <a:lnTo>
                  <a:pt x="49570" y="91390"/>
                </a:lnTo>
                <a:lnTo>
                  <a:pt x="49460" y="91490"/>
                </a:lnTo>
                <a:lnTo>
                  <a:pt x="49350" y="91700"/>
                </a:lnTo>
                <a:lnTo>
                  <a:pt x="49350" y="91970"/>
                </a:lnTo>
                <a:lnTo>
                  <a:pt x="49190" y="92200"/>
                </a:lnTo>
                <a:lnTo>
                  <a:pt x="49150" y="92210"/>
                </a:lnTo>
                <a:lnTo>
                  <a:pt x="49090" y="92210"/>
                </a:lnTo>
                <a:lnTo>
                  <a:pt x="49030" y="92220"/>
                </a:lnTo>
                <a:lnTo>
                  <a:pt x="48990" y="92220"/>
                </a:lnTo>
                <a:lnTo>
                  <a:pt x="48980" y="92220"/>
                </a:lnTo>
                <a:lnTo>
                  <a:pt x="48970" y="92220"/>
                </a:lnTo>
                <a:lnTo>
                  <a:pt x="48730" y="92240"/>
                </a:lnTo>
                <a:lnTo>
                  <a:pt x="48720" y="92240"/>
                </a:lnTo>
                <a:lnTo>
                  <a:pt x="48700" y="92240"/>
                </a:lnTo>
                <a:lnTo>
                  <a:pt x="48650" y="92250"/>
                </a:lnTo>
                <a:lnTo>
                  <a:pt x="48640" y="92250"/>
                </a:lnTo>
                <a:lnTo>
                  <a:pt x="48630" y="92250"/>
                </a:lnTo>
                <a:lnTo>
                  <a:pt x="48610" y="92250"/>
                </a:lnTo>
                <a:lnTo>
                  <a:pt x="48470" y="92260"/>
                </a:lnTo>
                <a:lnTo>
                  <a:pt x="48460" y="92270"/>
                </a:lnTo>
                <a:lnTo>
                  <a:pt x="48440" y="92260"/>
                </a:lnTo>
                <a:lnTo>
                  <a:pt x="48430" y="92260"/>
                </a:lnTo>
                <a:lnTo>
                  <a:pt x="48290" y="92270"/>
                </a:lnTo>
                <a:lnTo>
                  <a:pt x="48280" y="92280"/>
                </a:lnTo>
                <a:lnTo>
                  <a:pt x="48260" y="92280"/>
                </a:lnTo>
                <a:lnTo>
                  <a:pt x="48230" y="92290"/>
                </a:lnTo>
                <a:lnTo>
                  <a:pt x="48230" y="92280"/>
                </a:lnTo>
                <a:lnTo>
                  <a:pt x="48170" y="92280"/>
                </a:lnTo>
                <a:lnTo>
                  <a:pt x="48050" y="92290"/>
                </a:lnTo>
                <a:lnTo>
                  <a:pt x="47840" y="92310"/>
                </a:lnTo>
                <a:lnTo>
                  <a:pt x="47810" y="92310"/>
                </a:lnTo>
                <a:lnTo>
                  <a:pt x="47780" y="92310"/>
                </a:lnTo>
                <a:lnTo>
                  <a:pt x="47760" y="92310"/>
                </a:lnTo>
                <a:lnTo>
                  <a:pt x="47700" y="92320"/>
                </a:lnTo>
                <a:lnTo>
                  <a:pt x="47680" y="92320"/>
                </a:lnTo>
                <a:lnTo>
                  <a:pt x="47670" y="92320"/>
                </a:lnTo>
                <a:lnTo>
                  <a:pt x="47640" y="92320"/>
                </a:lnTo>
                <a:lnTo>
                  <a:pt x="47630" y="92320"/>
                </a:lnTo>
                <a:lnTo>
                  <a:pt x="47610" y="92320"/>
                </a:lnTo>
                <a:lnTo>
                  <a:pt x="47540" y="92330"/>
                </a:lnTo>
                <a:lnTo>
                  <a:pt x="47140" y="92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Ouaddaï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850" y="64350"/>
                </a:moveTo>
                <a:lnTo>
                  <a:pt x="58850" y="64340"/>
                </a:lnTo>
                <a:lnTo>
                  <a:pt x="58910" y="62770"/>
                </a:lnTo>
                <a:lnTo>
                  <a:pt x="58910" y="62750"/>
                </a:lnTo>
                <a:lnTo>
                  <a:pt x="58920" y="62710"/>
                </a:lnTo>
                <a:lnTo>
                  <a:pt x="58900" y="62320"/>
                </a:lnTo>
                <a:lnTo>
                  <a:pt x="58830" y="62180"/>
                </a:lnTo>
                <a:lnTo>
                  <a:pt x="58820" y="62160"/>
                </a:lnTo>
                <a:lnTo>
                  <a:pt x="58780" y="62070"/>
                </a:lnTo>
                <a:lnTo>
                  <a:pt x="58610" y="61690"/>
                </a:lnTo>
                <a:lnTo>
                  <a:pt x="58570" y="61630"/>
                </a:lnTo>
                <a:lnTo>
                  <a:pt x="58520" y="61570"/>
                </a:lnTo>
                <a:lnTo>
                  <a:pt x="58460" y="61470"/>
                </a:lnTo>
                <a:lnTo>
                  <a:pt x="58410" y="61390"/>
                </a:lnTo>
                <a:lnTo>
                  <a:pt x="58390" y="61320"/>
                </a:lnTo>
                <a:lnTo>
                  <a:pt x="58360" y="61230"/>
                </a:lnTo>
                <a:lnTo>
                  <a:pt x="58370" y="61140"/>
                </a:lnTo>
                <a:lnTo>
                  <a:pt x="58390" y="61020"/>
                </a:lnTo>
                <a:lnTo>
                  <a:pt x="58400" y="61020"/>
                </a:lnTo>
                <a:lnTo>
                  <a:pt x="58410" y="60930"/>
                </a:lnTo>
                <a:lnTo>
                  <a:pt x="58410" y="60900"/>
                </a:lnTo>
                <a:lnTo>
                  <a:pt x="58430" y="60840"/>
                </a:lnTo>
                <a:lnTo>
                  <a:pt x="58510" y="60440"/>
                </a:lnTo>
                <a:lnTo>
                  <a:pt x="58500" y="60400"/>
                </a:lnTo>
                <a:lnTo>
                  <a:pt x="58370" y="60020"/>
                </a:lnTo>
                <a:lnTo>
                  <a:pt x="58330" y="60000"/>
                </a:lnTo>
                <a:lnTo>
                  <a:pt x="58150" y="59890"/>
                </a:lnTo>
                <a:lnTo>
                  <a:pt x="57210" y="59300"/>
                </a:lnTo>
                <a:lnTo>
                  <a:pt x="57240" y="58600"/>
                </a:lnTo>
                <a:lnTo>
                  <a:pt x="57250" y="58590"/>
                </a:lnTo>
                <a:lnTo>
                  <a:pt x="57640" y="58170"/>
                </a:lnTo>
                <a:lnTo>
                  <a:pt x="57730" y="58040"/>
                </a:lnTo>
                <a:lnTo>
                  <a:pt x="57920" y="57770"/>
                </a:lnTo>
                <a:lnTo>
                  <a:pt x="58050" y="57590"/>
                </a:lnTo>
                <a:lnTo>
                  <a:pt x="58220" y="57370"/>
                </a:lnTo>
                <a:lnTo>
                  <a:pt x="58480" y="57230"/>
                </a:lnTo>
                <a:lnTo>
                  <a:pt x="58860" y="56880"/>
                </a:lnTo>
                <a:lnTo>
                  <a:pt x="59560" y="56940"/>
                </a:lnTo>
                <a:lnTo>
                  <a:pt x="59810" y="56820"/>
                </a:lnTo>
                <a:lnTo>
                  <a:pt x="60210" y="56730"/>
                </a:lnTo>
                <a:lnTo>
                  <a:pt x="60520" y="56830"/>
                </a:lnTo>
                <a:lnTo>
                  <a:pt x="60820" y="56920"/>
                </a:lnTo>
                <a:lnTo>
                  <a:pt x="61090" y="56990"/>
                </a:lnTo>
                <a:lnTo>
                  <a:pt x="61520" y="57260"/>
                </a:lnTo>
                <a:lnTo>
                  <a:pt x="61940" y="57650"/>
                </a:lnTo>
                <a:lnTo>
                  <a:pt x="62160" y="57950"/>
                </a:lnTo>
                <a:lnTo>
                  <a:pt x="62390" y="58200"/>
                </a:lnTo>
                <a:lnTo>
                  <a:pt x="62540" y="58260"/>
                </a:lnTo>
                <a:lnTo>
                  <a:pt x="62820" y="58280"/>
                </a:lnTo>
                <a:lnTo>
                  <a:pt x="62920" y="58320"/>
                </a:lnTo>
                <a:lnTo>
                  <a:pt x="62960" y="58340"/>
                </a:lnTo>
                <a:lnTo>
                  <a:pt x="63140" y="58520"/>
                </a:lnTo>
                <a:lnTo>
                  <a:pt x="63350" y="58580"/>
                </a:lnTo>
                <a:lnTo>
                  <a:pt x="63440" y="58610"/>
                </a:lnTo>
                <a:lnTo>
                  <a:pt x="63500" y="58660"/>
                </a:lnTo>
                <a:lnTo>
                  <a:pt x="63750" y="58840"/>
                </a:lnTo>
                <a:lnTo>
                  <a:pt x="64080" y="58680"/>
                </a:lnTo>
                <a:lnTo>
                  <a:pt x="64450" y="58430"/>
                </a:lnTo>
                <a:lnTo>
                  <a:pt x="64750" y="58350"/>
                </a:lnTo>
                <a:lnTo>
                  <a:pt x="65120" y="58410"/>
                </a:lnTo>
                <a:lnTo>
                  <a:pt x="65400" y="58490"/>
                </a:lnTo>
                <a:lnTo>
                  <a:pt x="65560" y="58500"/>
                </a:lnTo>
                <a:lnTo>
                  <a:pt x="66030" y="58540"/>
                </a:lnTo>
                <a:lnTo>
                  <a:pt x="66610" y="58720"/>
                </a:lnTo>
                <a:lnTo>
                  <a:pt x="67730" y="59050"/>
                </a:lnTo>
                <a:lnTo>
                  <a:pt x="67920" y="59120"/>
                </a:lnTo>
                <a:lnTo>
                  <a:pt x="68310" y="59240"/>
                </a:lnTo>
                <a:lnTo>
                  <a:pt x="68540" y="59360"/>
                </a:lnTo>
                <a:lnTo>
                  <a:pt x="68760" y="59520"/>
                </a:lnTo>
                <a:lnTo>
                  <a:pt x="68860" y="59560"/>
                </a:lnTo>
                <a:lnTo>
                  <a:pt x="68870" y="59560"/>
                </a:lnTo>
                <a:lnTo>
                  <a:pt x="68840" y="59590"/>
                </a:lnTo>
                <a:lnTo>
                  <a:pt x="68770" y="59670"/>
                </a:lnTo>
                <a:lnTo>
                  <a:pt x="68580" y="59880"/>
                </a:lnTo>
                <a:lnTo>
                  <a:pt x="68350" y="60150"/>
                </a:lnTo>
                <a:lnTo>
                  <a:pt x="68270" y="60240"/>
                </a:lnTo>
                <a:lnTo>
                  <a:pt x="68270" y="60250"/>
                </a:lnTo>
                <a:lnTo>
                  <a:pt x="68220" y="60310"/>
                </a:lnTo>
                <a:lnTo>
                  <a:pt x="68230" y="60320"/>
                </a:lnTo>
                <a:lnTo>
                  <a:pt x="68230" y="60330"/>
                </a:lnTo>
                <a:lnTo>
                  <a:pt x="68240" y="60330"/>
                </a:lnTo>
                <a:lnTo>
                  <a:pt x="68250" y="60340"/>
                </a:lnTo>
                <a:lnTo>
                  <a:pt x="68260" y="60340"/>
                </a:lnTo>
                <a:lnTo>
                  <a:pt x="68270" y="60340"/>
                </a:lnTo>
                <a:lnTo>
                  <a:pt x="68280" y="60350"/>
                </a:lnTo>
                <a:lnTo>
                  <a:pt x="68300" y="60360"/>
                </a:lnTo>
                <a:lnTo>
                  <a:pt x="68310" y="60370"/>
                </a:lnTo>
                <a:lnTo>
                  <a:pt x="68320" y="60370"/>
                </a:lnTo>
                <a:lnTo>
                  <a:pt x="68330" y="60370"/>
                </a:lnTo>
                <a:lnTo>
                  <a:pt x="68340" y="60370"/>
                </a:lnTo>
                <a:lnTo>
                  <a:pt x="68350" y="60400"/>
                </a:lnTo>
                <a:lnTo>
                  <a:pt x="68370" y="60410"/>
                </a:lnTo>
                <a:lnTo>
                  <a:pt x="68380" y="60410"/>
                </a:lnTo>
                <a:lnTo>
                  <a:pt x="68380" y="60420"/>
                </a:lnTo>
                <a:lnTo>
                  <a:pt x="68390" y="60420"/>
                </a:lnTo>
                <a:lnTo>
                  <a:pt x="68410" y="60430"/>
                </a:lnTo>
                <a:lnTo>
                  <a:pt x="68430" y="60460"/>
                </a:lnTo>
                <a:lnTo>
                  <a:pt x="68440" y="60490"/>
                </a:lnTo>
                <a:lnTo>
                  <a:pt x="68440" y="60500"/>
                </a:lnTo>
                <a:lnTo>
                  <a:pt x="68450" y="60500"/>
                </a:lnTo>
                <a:lnTo>
                  <a:pt x="68470" y="60510"/>
                </a:lnTo>
                <a:lnTo>
                  <a:pt x="68480" y="60510"/>
                </a:lnTo>
                <a:lnTo>
                  <a:pt x="68490" y="60540"/>
                </a:lnTo>
                <a:lnTo>
                  <a:pt x="68500" y="60540"/>
                </a:lnTo>
                <a:lnTo>
                  <a:pt x="68500" y="60550"/>
                </a:lnTo>
                <a:lnTo>
                  <a:pt x="68530" y="60620"/>
                </a:lnTo>
                <a:lnTo>
                  <a:pt x="68540" y="60650"/>
                </a:lnTo>
                <a:lnTo>
                  <a:pt x="68540" y="60670"/>
                </a:lnTo>
                <a:lnTo>
                  <a:pt x="68540" y="60700"/>
                </a:lnTo>
                <a:lnTo>
                  <a:pt x="68520" y="60750"/>
                </a:lnTo>
                <a:lnTo>
                  <a:pt x="68510" y="60760"/>
                </a:lnTo>
                <a:lnTo>
                  <a:pt x="68500" y="60790"/>
                </a:lnTo>
                <a:lnTo>
                  <a:pt x="68490" y="60790"/>
                </a:lnTo>
                <a:lnTo>
                  <a:pt x="68480" y="60800"/>
                </a:lnTo>
                <a:lnTo>
                  <a:pt x="68460" y="60830"/>
                </a:lnTo>
                <a:lnTo>
                  <a:pt x="68470" y="60850"/>
                </a:lnTo>
                <a:lnTo>
                  <a:pt x="68490" y="60870"/>
                </a:lnTo>
                <a:lnTo>
                  <a:pt x="68500" y="60900"/>
                </a:lnTo>
                <a:lnTo>
                  <a:pt x="68500" y="60910"/>
                </a:lnTo>
                <a:lnTo>
                  <a:pt x="68500" y="60920"/>
                </a:lnTo>
                <a:lnTo>
                  <a:pt x="68510" y="60940"/>
                </a:lnTo>
                <a:lnTo>
                  <a:pt x="68510" y="60950"/>
                </a:lnTo>
                <a:lnTo>
                  <a:pt x="68520" y="60960"/>
                </a:lnTo>
                <a:lnTo>
                  <a:pt x="68520" y="60970"/>
                </a:lnTo>
                <a:lnTo>
                  <a:pt x="68530" y="60980"/>
                </a:lnTo>
                <a:lnTo>
                  <a:pt x="68560" y="61010"/>
                </a:lnTo>
                <a:lnTo>
                  <a:pt x="68570" y="61020"/>
                </a:lnTo>
                <a:lnTo>
                  <a:pt x="68600" y="61060"/>
                </a:lnTo>
                <a:lnTo>
                  <a:pt x="68600" y="61080"/>
                </a:lnTo>
                <a:lnTo>
                  <a:pt x="68600" y="61090"/>
                </a:lnTo>
                <a:lnTo>
                  <a:pt x="68600" y="61110"/>
                </a:lnTo>
                <a:lnTo>
                  <a:pt x="68600" y="61120"/>
                </a:lnTo>
                <a:lnTo>
                  <a:pt x="68600" y="61140"/>
                </a:lnTo>
                <a:lnTo>
                  <a:pt x="68610" y="61150"/>
                </a:lnTo>
                <a:lnTo>
                  <a:pt x="68620" y="61170"/>
                </a:lnTo>
                <a:lnTo>
                  <a:pt x="68650" y="61210"/>
                </a:lnTo>
                <a:lnTo>
                  <a:pt x="68660" y="61220"/>
                </a:lnTo>
                <a:lnTo>
                  <a:pt x="68700" y="61290"/>
                </a:lnTo>
                <a:lnTo>
                  <a:pt x="68700" y="61300"/>
                </a:lnTo>
                <a:lnTo>
                  <a:pt x="68730" y="61330"/>
                </a:lnTo>
                <a:lnTo>
                  <a:pt x="68740" y="61340"/>
                </a:lnTo>
                <a:lnTo>
                  <a:pt x="68780" y="61370"/>
                </a:lnTo>
                <a:lnTo>
                  <a:pt x="68810" y="61370"/>
                </a:lnTo>
                <a:lnTo>
                  <a:pt x="68830" y="61380"/>
                </a:lnTo>
                <a:lnTo>
                  <a:pt x="68840" y="61390"/>
                </a:lnTo>
                <a:lnTo>
                  <a:pt x="68870" y="61410"/>
                </a:lnTo>
                <a:lnTo>
                  <a:pt x="68870" y="61420"/>
                </a:lnTo>
                <a:lnTo>
                  <a:pt x="68870" y="61430"/>
                </a:lnTo>
                <a:lnTo>
                  <a:pt x="68870" y="61440"/>
                </a:lnTo>
                <a:lnTo>
                  <a:pt x="68880" y="61460"/>
                </a:lnTo>
                <a:lnTo>
                  <a:pt x="68900" y="61480"/>
                </a:lnTo>
                <a:lnTo>
                  <a:pt x="68930" y="61510"/>
                </a:lnTo>
                <a:lnTo>
                  <a:pt x="68930" y="61530"/>
                </a:lnTo>
                <a:lnTo>
                  <a:pt x="68930" y="61540"/>
                </a:lnTo>
                <a:lnTo>
                  <a:pt x="68930" y="61550"/>
                </a:lnTo>
                <a:lnTo>
                  <a:pt x="68940" y="61550"/>
                </a:lnTo>
                <a:lnTo>
                  <a:pt x="68970" y="61570"/>
                </a:lnTo>
                <a:lnTo>
                  <a:pt x="69000" y="61580"/>
                </a:lnTo>
                <a:lnTo>
                  <a:pt x="69040" y="61590"/>
                </a:lnTo>
                <a:lnTo>
                  <a:pt x="69050" y="61600"/>
                </a:lnTo>
                <a:lnTo>
                  <a:pt x="69060" y="61600"/>
                </a:lnTo>
                <a:lnTo>
                  <a:pt x="69060" y="61630"/>
                </a:lnTo>
                <a:lnTo>
                  <a:pt x="69050" y="61660"/>
                </a:lnTo>
                <a:lnTo>
                  <a:pt x="69050" y="61670"/>
                </a:lnTo>
                <a:lnTo>
                  <a:pt x="69040" y="61690"/>
                </a:lnTo>
                <a:lnTo>
                  <a:pt x="69040" y="61700"/>
                </a:lnTo>
                <a:lnTo>
                  <a:pt x="69030" y="61710"/>
                </a:lnTo>
                <a:lnTo>
                  <a:pt x="69000" y="61770"/>
                </a:lnTo>
                <a:lnTo>
                  <a:pt x="69000" y="61780"/>
                </a:lnTo>
                <a:lnTo>
                  <a:pt x="68990" y="61810"/>
                </a:lnTo>
                <a:lnTo>
                  <a:pt x="69000" y="61830"/>
                </a:lnTo>
                <a:lnTo>
                  <a:pt x="69010" y="61850"/>
                </a:lnTo>
                <a:lnTo>
                  <a:pt x="69020" y="61870"/>
                </a:lnTo>
                <a:lnTo>
                  <a:pt x="69020" y="61890"/>
                </a:lnTo>
                <a:lnTo>
                  <a:pt x="69030" y="61900"/>
                </a:lnTo>
                <a:lnTo>
                  <a:pt x="69030" y="61910"/>
                </a:lnTo>
                <a:lnTo>
                  <a:pt x="69030" y="61930"/>
                </a:lnTo>
                <a:lnTo>
                  <a:pt x="69030" y="61950"/>
                </a:lnTo>
                <a:lnTo>
                  <a:pt x="69030" y="61980"/>
                </a:lnTo>
                <a:lnTo>
                  <a:pt x="69020" y="62010"/>
                </a:lnTo>
                <a:lnTo>
                  <a:pt x="69010" y="62020"/>
                </a:lnTo>
                <a:lnTo>
                  <a:pt x="69010" y="62030"/>
                </a:lnTo>
                <a:lnTo>
                  <a:pt x="69010" y="62040"/>
                </a:lnTo>
                <a:lnTo>
                  <a:pt x="69010" y="62060"/>
                </a:lnTo>
                <a:lnTo>
                  <a:pt x="69020" y="62060"/>
                </a:lnTo>
                <a:lnTo>
                  <a:pt x="69040" y="62110"/>
                </a:lnTo>
                <a:lnTo>
                  <a:pt x="69040" y="62120"/>
                </a:lnTo>
                <a:lnTo>
                  <a:pt x="69050" y="62120"/>
                </a:lnTo>
                <a:lnTo>
                  <a:pt x="69070" y="62140"/>
                </a:lnTo>
                <a:lnTo>
                  <a:pt x="69100" y="62150"/>
                </a:lnTo>
                <a:lnTo>
                  <a:pt x="69110" y="62160"/>
                </a:lnTo>
                <a:lnTo>
                  <a:pt x="69120" y="62210"/>
                </a:lnTo>
                <a:lnTo>
                  <a:pt x="69140" y="62240"/>
                </a:lnTo>
                <a:lnTo>
                  <a:pt x="69150" y="62240"/>
                </a:lnTo>
                <a:lnTo>
                  <a:pt x="69160" y="62250"/>
                </a:lnTo>
                <a:lnTo>
                  <a:pt x="69170" y="62250"/>
                </a:lnTo>
                <a:lnTo>
                  <a:pt x="69190" y="62260"/>
                </a:lnTo>
                <a:lnTo>
                  <a:pt x="69200" y="62260"/>
                </a:lnTo>
                <a:lnTo>
                  <a:pt x="69210" y="62270"/>
                </a:lnTo>
                <a:lnTo>
                  <a:pt x="69220" y="62290"/>
                </a:lnTo>
                <a:lnTo>
                  <a:pt x="69240" y="62320"/>
                </a:lnTo>
                <a:lnTo>
                  <a:pt x="69250" y="62350"/>
                </a:lnTo>
                <a:lnTo>
                  <a:pt x="69260" y="62360"/>
                </a:lnTo>
                <a:lnTo>
                  <a:pt x="69330" y="62410"/>
                </a:lnTo>
                <a:lnTo>
                  <a:pt x="69330" y="62420"/>
                </a:lnTo>
                <a:lnTo>
                  <a:pt x="69360" y="62480"/>
                </a:lnTo>
                <a:lnTo>
                  <a:pt x="69400" y="62560"/>
                </a:lnTo>
                <a:lnTo>
                  <a:pt x="69400" y="62570"/>
                </a:lnTo>
                <a:lnTo>
                  <a:pt x="69390" y="62580"/>
                </a:lnTo>
                <a:lnTo>
                  <a:pt x="69390" y="62600"/>
                </a:lnTo>
                <a:lnTo>
                  <a:pt x="69400" y="62620"/>
                </a:lnTo>
                <a:lnTo>
                  <a:pt x="69410" y="62690"/>
                </a:lnTo>
                <a:lnTo>
                  <a:pt x="69410" y="62700"/>
                </a:lnTo>
                <a:lnTo>
                  <a:pt x="69380" y="62710"/>
                </a:lnTo>
                <a:lnTo>
                  <a:pt x="69360" y="62710"/>
                </a:lnTo>
                <a:lnTo>
                  <a:pt x="69360" y="62720"/>
                </a:lnTo>
                <a:lnTo>
                  <a:pt x="69360" y="62730"/>
                </a:lnTo>
                <a:lnTo>
                  <a:pt x="69360" y="62750"/>
                </a:lnTo>
                <a:lnTo>
                  <a:pt x="69360" y="62760"/>
                </a:lnTo>
                <a:lnTo>
                  <a:pt x="69340" y="62770"/>
                </a:lnTo>
                <a:lnTo>
                  <a:pt x="69310" y="62780"/>
                </a:lnTo>
                <a:lnTo>
                  <a:pt x="69310" y="62790"/>
                </a:lnTo>
                <a:lnTo>
                  <a:pt x="69280" y="62810"/>
                </a:lnTo>
                <a:lnTo>
                  <a:pt x="69280" y="62820"/>
                </a:lnTo>
                <a:lnTo>
                  <a:pt x="69250" y="62860"/>
                </a:lnTo>
                <a:lnTo>
                  <a:pt x="69250" y="62870"/>
                </a:lnTo>
                <a:lnTo>
                  <a:pt x="69240" y="62870"/>
                </a:lnTo>
                <a:lnTo>
                  <a:pt x="69230" y="62870"/>
                </a:lnTo>
                <a:lnTo>
                  <a:pt x="69210" y="62880"/>
                </a:lnTo>
                <a:lnTo>
                  <a:pt x="69210" y="62890"/>
                </a:lnTo>
                <a:lnTo>
                  <a:pt x="69190" y="62890"/>
                </a:lnTo>
                <a:lnTo>
                  <a:pt x="69190" y="62900"/>
                </a:lnTo>
                <a:lnTo>
                  <a:pt x="69200" y="62920"/>
                </a:lnTo>
                <a:lnTo>
                  <a:pt x="69200" y="62930"/>
                </a:lnTo>
                <a:lnTo>
                  <a:pt x="69210" y="62940"/>
                </a:lnTo>
                <a:lnTo>
                  <a:pt x="69200" y="62960"/>
                </a:lnTo>
                <a:lnTo>
                  <a:pt x="69180" y="62970"/>
                </a:lnTo>
                <a:lnTo>
                  <a:pt x="69160" y="62980"/>
                </a:lnTo>
                <a:lnTo>
                  <a:pt x="69150" y="62980"/>
                </a:lnTo>
                <a:lnTo>
                  <a:pt x="69120" y="62980"/>
                </a:lnTo>
                <a:lnTo>
                  <a:pt x="69100" y="62990"/>
                </a:lnTo>
                <a:lnTo>
                  <a:pt x="69090" y="63030"/>
                </a:lnTo>
                <a:lnTo>
                  <a:pt x="69080" y="63040"/>
                </a:lnTo>
                <a:lnTo>
                  <a:pt x="69070" y="63050"/>
                </a:lnTo>
                <a:lnTo>
                  <a:pt x="69040" y="63070"/>
                </a:lnTo>
                <a:lnTo>
                  <a:pt x="69030" y="63090"/>
                </a:lnTo>
                <a:lnTo>
                  <a:pt x="69040" y="63120"/>
                </a:lnTo>
                <a:lnTo>
                  <a:pt x="69030" y="63130"/>
                </a:lnTo>
                <a:lnTo>
                  <a:pt x="68970" y="63140"/>
                </a:lnTo>
                <a:lnTo>
                  <a:pt x="68960" y="63140"/>
                </a:lnTo>
                <a:lnTo>
                  <a:pt x="68940" y="63200"/>
                </a:lnTo>
                <a:lnTo>
                  <a:pt x="68940" y="63210"/>
                </a:lnTo>
                <a:lnTo>
                  <a:pt x="68920" y="63220"/>
                </a:lnTo>
                <a:lnTo>
                  <a:pt x="68910" y="63240"/>
                </a:lnTo>
                <a:lnTo>
                  <a:pt x="68890" y="63240"/>
                </a:lnTo>
                <a:lnTo>
                  <a:pt x="68870" y="63250"/>
                </a:lnTo>
                <a:lnTo>
                  <a:pt x="68840" y="63260"/>
                </a:lnTo>
                <a:lnTo>
                  <a:pt x="68820" y="63280"/>
                </a:lnTo>
                <a:lnTo>
                  <a:pt x="68810" y="63360"/>
                </a:lnTo>
                <a:lnTo>
                  <a:pt x="68810" y="63370"/>
                </a:lnTo>
                <a:lnTo>
                  <a:pt x="68810" y="63390"/>
                </a:lnTo>
                <a:lnTo>
                  <a:pt x="68800" y="63400"/>
                </a:lnTo>
                <a:lnTo>
                  <a:pt x="68780" y="63420"/>
                </a:lnTo>
                <a:lnTo>
                  <a:pt x="68720" y="63500"/>
                </a:lnTo>
                <a:lnTo>
                  <a:pt x="68710" y="63510"/>
                </a:lnTo>
                <a:lnTo>
                  <a:pt x="68690" y="63540"/>
                </a:lnTo>
                <a:lnTo>
                  <a:pt x="68680" y="63560"/>
                </a:lnTo>
                <a:lnTo>
                  <a:pt x="68660" y="63570"/>
                </a:lnTo>
                <a:lnTo>
                  <a:pt x="68650" y="63580"/>
                </a:lnTo>
                <a:lnTo>
                  <a:pt x="68640" y="63590"/>
                </a:lnTo>
                <a:lnTo>
                  <a:pt x="68630" y="63610"/>
                </a:lnTo>
                <a:lnTo>
                  <a:pt x="68620" y="63640"/>
                </a:lnTo>
                <a:lnTo>
                  <a:pt x="68610" y="63660"/>
                </a:lnTo>
                <a:lnTo>
                  <a:pt x="68600" y="63670"/>
                </a:lnTo>
                <a:lnTo>
                  <a:pt x="68580" y="63700"/>
                </a:lnTo>
                <a:lnTo>
                  <a:pt x="68570" y="63720"/>
                </a:lnTo>
                <a:lnTo>
                  <a:pt x="68560" y="63740"/>
                </a:lnTo>
                <a:lnTo>
                  <a:pt x="68540" y="63740"/>
                </a:lnTo>
                <a:lnTo>
                  <a:pt x="68510" y="63740"/>
                </a:lnTo>
                <a:lnTo>
                  <a:pt x="68490" y="63750"/>
                </a:lnTo>
                <a:lnTo>
                  <a:pt x="68470" y="63760"/>
                </a:lnTo>
                <a:lnTo>
                  <a:pt x="68440" y="63780"/>
                </a:lnTo>
                <a:lnTo>
                  <a:pt x="68420" y="63780"/>
                </a:lnTo>
                <a:lnTo>
                  <a:pt x="68400" y="63780"/>
                </a:lnTo>
                <a:lnTo>
                  <a:pt x="68380" y="63770"/>
                </a:lnTo>
                <a:lnTo>
                  <a:pt x="68330" y="63760"/>
                </a:lnTo>
                <a:lnTo>
                  <a:pt x="68310" y="63780"/>
                </a:lnTo>
                <a:lnTo>
                  <a:pt x="68270" y="63820"/>
                </a:lnTo>
                <a:lnTo>
                  <a:pt x="68230" y="63870"/>
                </a:lnTo>
                <a:lnTo>
                  <a:pt x="68220" y="63880"/>
                </a:lnTo>
                <a:lnTo>
                  <a:pt x="68210" y="63880"/>
                </a:lnTo>
                <a:lnTo>
                  <a:pt x="68160" y="63880"/>
                </a:lnTo>
                <a:lnTo>
                  <a:pt x="68120" y="63890"/>
                </a:lnTo>
                <a:lnTo>
                  <a:pt x="68040" y="63900"/>
                </a:lnTo>
                <a:lnTo>
                  <a:pt x="67990" y="63900"/>
                </a:lnTo>
                <a:lnTo>
                  <a:pt x="67980" y="63900"/>
                </a:lnTo>
                <a:lnTo>
                  <a:pt x="67970" y="63900"/>
                </a:lnTo>
                <a:lnTo>
                  <a:pt x="67940" y="63900"/>
                </a:lnTo>
                <a:lnTo>
                  <a:pt x="67900" y="63900"/>
                </a:lnTo>
                <a:lnTo>
                  <a:pt x="67880" y="63920"/>
                </a:lnTo>
                <a:lnTo>
                  <a:pt x="67870" y="63940"/>
                </a:lnTo>
                <a:lnTo>
                  <a:pt x="67880" y="63950"/>
                </a:lnTo>
                <a:lnTo>
                  <a:pt x="67880" y="63960"/>
                </a:lnTo>
                <a:lnTo>
                  <a:pt x="67870" y="63980"/>
                </a:lnTo>
                <a:lnTo>
                  <a:pt x="67870" y="63990"/>
                </a:lnTo>
                <a:lnTo>
                  <a:pt x="67870" y="64000"/>
                </a:lnTo>
                <a:lnTo>
                  <a:pt x="67860" y="64030"/>
                </a:lnTo>
                <a:lnTo>
                  <a:pt x="67840" y="64060"/>
                </a:lnTo>
                <a:lnTo>
                  <a:pt x="67820" y="64070"/>
                </a:lnTo>
                <a:lnTo>
                  <a:pt x="67760" y="64120"/>
                </a:lnTo>
                <a:lnTo>
                  <a:pt x="67750" y="64130"/>
                </a:lnTo>
                <a:lnTo>
                  <a:pt x="67740" y="64150"/>
                </a:lnTo>
                <a:lnTo>
                  <a:pt x="67740" y="64160"/>
                </a:lnTo>
                <a:lnTo>
                  <a:pt x="67730" y="64180"/>
                </a:lnTo>
                <a:lnTo>
                  <a:pt x="67720" y="64210"/>
                </a:lnTo>
                <a:lnTo>
                  <a:pt x="67690" y="64250"/>
                </a:lnTo>
                <a:lnTo>
                  <a:pt x="67680" y="64260"/>
                </a:lnTo>
                <a:lnTo>
                  <a:pt x="67670" y="64270"/>
                </a:lnTo>
                <a:lnTo>
                  <a:pt x="67660" y="64270"/>
                </a:lnTo>
                <a:lnTo>
                  <a:pt x="67640" y="64270"/>
                </a:lnTo>
                <a:lnTo>
                  <a:pt x="67630" y="64270"/>
                </a:lnTo>
                <a:lnTo>
                  <a:pt x="67620" y="64270"/>
                </a:lnTo>
                <a:lnTo>
                  <a:pt x="67590" y="64280"/>
                </a:lnTo>
                <a:lnTo>
                  <a:pt x="67560" y="64290"/>
                </a:lnTo>
                <a:lnTo>
                  <a:pt x="67550" y="64300"/>
                </a:lnTo>
                <a:lnTo>
                  <a:pt x="67540" y="64320"/>
                </a:lnTo>
                <a:lnTo>
                  <a:pt x="67520" y="64350"/>
                </a:lnTo>
                <a:lnTo>
                  <a:pt x="67490" y="64380"/>
                </a:lnTo>
                <a:lnTo>
                  <a:pt x="67470" y="64380"/>
                </a:lnTo>
                <a:lnTo>
                  <a:pt x="67450" y="64410"/>
                </a:lnTo>
                <a:lnTo>
                  <a:pt x="67440" y="64440"/>
                </a:lnTo>
                <a:lnTo>
                  <a:pt x="67440" y="64470"/>
                </a:lnTo>
                <a:lnTo>
                  <a:pt x="67440" y="64500"/>
                </a:lnTo>
                <a:lnTo>
                  <a:pt x="67450" y="64540"/>
                </a:lnTo>
                <a:lnTo>
                  <a:pt x="67440" y="64550"/>
                </a:lnTo>
                <a:lnTo>
                  <a:pt x="67440" y="64560"/>
                </a:lnTo>
                <a:lnTo>
                  <a:pt x="67430" y="64580"/>
                </a:lnTo>
                <a:lnTo>
                  <a:pt x="67430" y="64590"/>
                </a:lnTo>
                <a:lnTo>
                  <a:pt x="67420" y="64590"/>
                </a:lnTo>
                <a:lnTo>
                  <a:pt x="67420" y="64600"/>
                </a:lnTo>
                <a:lnTo>
                  <a:pt x="67310" y="64690"/>
                </a:lnTo>
                <a:lnTo>
                  <a:pt x="67300" y="64690"/>
                </a:lnTo>
                <a:lnTo>
                  <a:pt x="67300" y="64700"/>
                </a:lnTo>
                <a:lnTo>
                  <a:pt x="67280" y="64730"/>
                </a:lnTo>
                <a:lnTo>
                  <a:pt x="67280" y="64740"/>
                </a:lnTo>
                <a:lnTo>
                  <a:pt x="67270" y="64750"/>
                </a:lnTo>
                <a:lnTo>
                  <a:pt x="67240" y="64840"/>
                </a:lnTo>
                <a:lnTo>
                  <a:pt x="67220" y="64890"/>
                </a:lnTo>
                <a:lnTo>
                  <a:pt x="67190" y="64970"/>
                </a:lnTo>
                <a:lnTo>
                  <a:pt x="67190" y="64980"/>
                </a:lnTo>
                <a:lnTo>
                  <a:pt x="67190" y="65020"/>
                </a:lnTo>
                <a:lnTo>
                  <a:pt x="67180" y="65030"/>
                </a:lnTo>
                <a:lnTo>
                  <a:pt x="67180" y="65050"/>
                </a:lnTo>
                <a:lnTo>
                  <a:pt x="67170" y="65090"/>
                </a:lnTo>
                <a:lnTo>
                  <a:pt x="67170" y="65110"/>
                </a:lnTo>
                <a:lnTo>
                  <a:pt x="67160" y="65120"/>
                </a:lnTo>
                <a:lnTo>
                  <a:pt x="67120" y="65210"/>
                </a:lnTo>
                <a:lnTo>
                  <a:pt x="67110" y="65210"/>
                </a:lnTo>
                <a:lnTo>
                  <a:pt x="67110" y="65220"/>
                </a:lnTo>
                <a:lnTo>
                  <a:pt x="67080" y="65250"/>
                </a:lnTo>
                <a:lnTo>
                  <a:pt x="67080" y="65260"/>
                </a:lnTo>
                <a:lnTo>
                  <a:pt x="67080" y="65270"/>
                </a:lnTo>
                <a:lnTo>
                  <a:pt x="67040" y="65350"/>
                </a:lnTo>
                <a:lnTo>
                  <a:pt x="67040" y="65360"/>
                </a:lnTo>
                <a:lnTo>
                  <a:pt x="67040" y="65370"/>
                </a:lnTo>
                <a:lnTo>
                  <a:pt x="67020" y="65480"/>
                </a:lnTo>
                <a:lnTo>
                  <a:pt x="67020" y="65490"/>
                </a:lnTo>
                <a:lnTo>
                  <a:pt x="67010" y="65510"/>
                </a:lnTo>
                <a:lnTo>
                  <a:pt x="67010" y="65540"/>
                </a:lnTo>
                <a:lnTo>
                  <a:pt x="67000" y="65600"/>
                </a:lnTo>
                <a:lnTo>
                  <a:pt x="66970" y="65630"/>
                </a:lnTo>
                <a:lnTo>
                  <a:pt x="66940" y="65660"/>
                </a:lnTo>
                <a:lnTo>
                  <a:pt x="66900" y="65680"/>
                </a:lnTo>
                <a:lnTo>
                  <a:pt x="66870" y="65700"/>
                </a:lnTo>
                <a:lnTo>
                  <a:pt x="66830" y="65710"/>
                </a:lnTo>
                <a:lnTo>
                  <a:pt x="66810" y="65750"/>
                </a:lnTo>
                <a:lnTo>
                  <a:pt x="66820" y="65750"/>
                </a:lnTo>
                <a:lnTo>
                  <a:pt x="66820" y="65760"/>
                </a:lnTo>
                <a:lnTo>
                  <a:pt x="66810" y="65760"/>
                </a:lnTo>
                <a:lnTo>
                  <a:pt x="66810" y="65750"/>
                </a:lnTo>
                <a:lnTo>
                  <a:pt x="66600" y="65710"/>
                </a:lnTo>
                <a:lnTo>
                  <a:pt x="66420" y="65650"/>
                </a:lnTo>
                <a:lnTo>
                  <a:pt x="66080" y="65460"/>
                </a:lnTo>
                <a:lnTo>
                  <a:pt x="65890" y="65550"/>
                </a:lnTo>
                <a:lnTo>
                  <a:pt x="65630" y="65650"/>
                </a:lnTo>
                <a:lnTo>
                  <a:pt x="65310" y="65750"/>
                </a:lnTo>
                <a:lnTo>
                  <a:pt x="65010" y="65920"/>
                </a:lnTo>
                <a:lnTo>
                  <a:pt x="64770" y="66170"/>
                </a:lnTo>
                <a:lnTo>
                  <a:pt x="64660" y="66240"/>
                </a:lnTo>
                <a:lnTo>
                  <a:pt x="64630" y="66270"/>
                </a:lnTo>
                <a:lnTo>
                  <a:pt x="64590" y="66330"/>
                </a:lnTo>
                <a:lnTo>
                  <a:pt x="64480" y="66480"/>
                </a:lnTo>
                <a:lnTo>
                  <a:pt x="64320" y="66660"/>
                </a:lnTo>
                <a:lnTo>
                  <a:pt x="64070" y="66550"/>
                </a:lnTo>
                <a:lnTo>
                  <a:pt x="63830" y="66520"/>
                </a:lnTo>
                <a:lnTo>
                  <a:pt x="63590" y="66530"/>
                </a:lnTo>
                <a:lnTo>
                  <a:pt x="63120" y="66640"/>
                </a:lnTo>
                <a:lnTo>
                  <a:pt x="62970" y="66640"/>
                </a:lnTo>
                <a:lnTo>
                  <a:pt x="62900" y="66680"/>
                </a:lnTo>
                <a:lnTo>
                  <a:pt x="62840" y="66730"/>
                </a:lnTo>
                <a:lnTo>
                  <a:pt x="62480" y="66590"/>
                </a:lnTo>
                <a:lnTo>
                  <a:pt x="61990" y="66390"/>
                </a:lnTo>
                <a:lnTo>
                  <a:pt x="61980" y="66070"/>
                </a:lnTo>
                <a:lnTo>
                  <a:pt x="62040" y="65800"/>
                </a:lnTo>
                <a:lnTo>
                  <a:pt x="61900" y="65500"/>
                </a:lnTo>
                <a:lnTo>
                  <a:pt x="61750" y="65470"/>
                </a:lnTo>
                <a:lnTo>
                  <a:pt x="61520" y="65430"/>
                </a:lnTo>
                <a:lnTo>
                  <a:pt x="61220" y="65320"/>
                </a:lnTo>
                <a:lnTo>
                  <a:pt x="61120" y="65310"/>
                </a:lnTo>
                <a:lnTo>
                  <a:pt x="61070" y="65300"/>
                </a:lnTo>
                <a:lnTo>
                  <a:pt x="61080" y="65300"/>
                </a:lnTo>
                <a:lnTo>
                  <a:pt x="61120" y="65060"/>
                </a:lnTo>
                <a:lnTo>
                  <a:pt x="61070" y="64800"/>
                </a:lnTo>
                <a:lnTo>
                  <a:pt x="61070" y="64580"/>
                </a:lnTo>
                <a:lnTo>
                  <a:pt x="60520" y="64630"/>
                </a:lnTo>
                <a:lnTo>
                  <a:pt x="60250" y="64630"/>
                </a:lnTo>
                <a:lnTo>
                  <a:pt x="59850" y="64610"/>
                </a:lnTo>
                <a:lnTo>
                  <a:pt x="59600" y="64570"/>
                </a:lnTo>
                <a:lnTo>
                  <a:pt x="59470" y="64530"/>
                </a:lnTo>
                <a:lnTo>
                  <a:pt x="59340" y="64490"/>
                </a:lnTo>
                <a:lnTo>
                  <a:pt x="58860" y="64350"/>
                </a:lnTo>
                <a:lnTo>
                  <a:pt x="58850" y="64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Salam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40" y="86400"/>
                </a:moveTo>
                <a:lnTo>
                  <a:pt x="56820" y="86380"/>
                </a:lnTo>
                <a:lnTo>
                  <a:pt x="56820" y="86370"/>
                </a:lnTo>
                <a:lnTo>
                  <a:pt x="56810" y="86360"/>
                </a:lnTo>
                <a:lnTo>
                  <a:pt x="56800" y="86340"/>
                </a:lnTo>
                <a:lnTo>
                  <a:pt x="56480" y="85450"/>
                </a:lnTo>
                <a:lnTo>
                  <a:pt x="55990" y="84040"/>
                </a:lnTo>
                <a:lnTo>
                  <a:pt x="55770" y="83390"/>
                </a:lnTo>
                <a:lnTo>
                  <a:pt x="55230" y="81900"/>
                </a:lnTo>
                <a:lnTo>
                  <a:pt x="55030" y="81410"/>
                </a:lnTo>
                <a:lnTo>
                  <a:pt x="54790" y="81030"/>
                </a:lnTo>
                <a:lnTo>
                  <a:pt x="55010" y="80870"/>
                </a:lnTo>
                <a:lnTo>
                  <a:pt x="54980" y="80540"/>
                </a:lnTo>
                <a:lnTo>
                  <a:pt x="54990" y="80510"/>
                </a:lnTo>
                <a:lnTo>
                  <a:pt x="55160" y="80220"/>
                </a:lnTo>
                <a:lnTo>
                  <a:pt x="55220" y="79920"/>
                </a:lnTo>
                <a:lnTo>
                  <a:pt x="54910" y="79800"/>
                </a:lnTo>
                <a:lnTo>
                  <a:pt x="55270" y="78140"/>
                </a:lnTo>
                <a:lnTo>
                  <a:pt x="55400" y="77420"/>
                </a:lnTo>
                <a:lnTo>
                  <a:pt x="55300" y="76550"/>
                </a:lnTo>
                <a:lnTo>
                  <a:pt x="55460" y="76340"/>
                </a:lnTo>
                <a:lnTo>
                  <a:pt x="55290" y="76170"/>
                </a:lnTo>
                <a:lnTo>
                  <a:pt x="55230" y="75840"/>
                </a:lnTo>
                <a:lnTo>
                  <a:pt x="55030" y="75830"/>
                </a:lnTo>
                <a:lnTo>
                  <a:pt x="54870" y="75770"/>
                </a:lnTo>
                <a:lnTo>
                  <a:pt x="54550" y="75660"/>
                </a:lnTo>
                <a:lnTo>
                  <a:pt x="54050" y="75580"/>
                </a:lnTo>
                <a:lnTo>
                  <a:pt x="53650" y="75270"/>
                </a:lnTo>
                <a:lnTo>
                  <a:pt x="53150" y="75100"/>
                </a:lnTo>
                <a:lnTo>
                  <a:pt x="52860" y="74990"/>
                </a:lnTo>
                <a:lnTo>
                  <a:pt x="52740" y="74850"/>
                </a:lnTo>
                <a:lnTo>
                  <a:pt x="52680" y="74840"/>
                </a:lnTo>
                <a:lnTo>
                  <a:pt x="52580" y="74820"/>
                </a:lnTo>
                <a:lnTo>
                  <a:pt x="52490" y="74810"/>
                </a:lnTo>
                <a:lnTo>
                  <a:pt x="52150" y="74640"/>
                </a:lnTo>
                <a:lnTo>
                  <a:pt x="51890" y="74540"/>
                </a:lnTo>
                <a:lnTo>
                  <a:pt x="51740" y="74480"/>
                </a:lnTo>
                <a:lnTo>
                  <a:pt x="51440" y="74330"/>
                </a:lnTo>
                <a:lnTo>
                  <a:pt x="51250" y="74100"/>
                </a:lnTo>
                <a:lnTo>
                  <a:pt x="50900" y="74000"/>
                </a:lnTo>
                <a:lnTo>
                  <a:pt x="50800" y="73610"/>
                </a:lnTo>
                <a:lnTo>
                  <a:pt x="50770" y="73400"/>
                </a:lnTo>
                <a:lnTo>
                  <a:pt x="50750" y="73190"/>
                </a:lnTo>
                <a:lnTo>
                  <a:pt x="50900" y="71990"/>
                </a:lnTo>
                <a:lnTo>
                  <a:pt x="51740" y="72010"/>
                </a:lnTo>
                <a:lnTo>
                  <a:pt x="51920" y="72510"/>
                </a:lnTo>
                <a:lnTo>
                  <a:pt x="52610" y="72290"/>
                </a:lnTo>
                <a:lnTo>
                  <a:pt x="52840" y="71800"/>
                </a:lnTo>
                <a:lnTo>
                  <a:pt x="53300" y="71080"/>
                </a:lnTo>
                <a:lnTo>
                  <a:pt x="53150" y="70370"/>
                </a:lnTo>
                <a:lnTo>
                  <a:pt x="53980" y="69590"/>
                </a:lnTo>
                <a:lnTo>
                  <a:pt x="54150" y="69660"/>
                </a:lnTo>
                <a:lnTo>
                  <a:pt x="54610" y="69810"/>
                </a:lnTo>
                <a:lnTo>
                  <a:pt x="55540" y="69980"/>
                </a:lnTo>
                <a:lnTo>
                  <a:pt x="56390" y="70050"/>
                </a:lnTo>
                <a:lnTo>
                  <a:pt x="56420" y="70110"/>
                </a:lnTo>
                <a:lnTo>
                  <a:pt x="56420" y="70130"/>
                </a:lnTo>
                <a:lnTo>
                  <a:pt x="56470" y="70500"/>
                </a:lnTo>
                <a:lnTo>
                  <a:pt x="56740" y="70470"/>
                </a:lnTo>
                <a:lnTo>
                  <a:pt x="56960" y="70370"/>
                </a:lnTo>
                <a:lnTo>
                  <a:pt x="56960" y="70360"/>
                </a:lnTo>
                <a:lnTo>
                  <a:pt x="56980" y="70260"/>
                </a:lnTo>
                <a:lnTo>
                  <a:pt x="57000" y="70120"/>
                </a:lnTo>
                <a:lnTo>
                  <a:pt x="57090" y="70120"/>
                </a:lnTo>
                <a:lnTo>
                  <a:pt x="57710" y="70070"/>
                </a:lnTo>
                <a:lnTo>
                  <a:pt x="58200" y="70040"/>
                </a:lnTo>
                <a:lnTo>
                  <a:pt x="58350" y="70110"/>
                </a:lnTo>
                <a:lnTo>
                  <a:pt x="58480" y="70090"/>
                </a:lnTo>
                <a:lnTo>
                  <a:pt x="58560" y="70080"/>
                </a:lnTo>
                <a:lnTo>
                  <a:pt x="58800" y="70190"/>
                </a:lnTo>
                <a:lnTo>
                  <a:pt x="60360" y="70960"/>
                </a:lnTo>
                <a:lnTo>
                  <a:pt x="60390" y="70970"/>
                </a:lnTo>
                <a:lnTo>
                  <a:pt x="62110" y="71870"/>
                </a:lnTo>
                <a:lnTo>
                  <a:pt x="62670" y="72150"/>
                </a:lnTo>
                <a:lnTo>
                  <a:pt x="62900" y="72280"/>
                </a:lnTo>
                <a:lnTo>
                  <a:pt x="62890" y="72810"/>
                </a:lnTo>
                <a:lnTo>
                  <a:pt x="63280" y="72730"/>
                </a:lnTo>
                <a:lnTo>
                  <a:pt x="64560" y="72510"/>
                </a:lnTo>
                <a:lnTo>
                  <a:pt x="65420" y="72360"/>
                </a:lnTo>
                <a:lnTo>
                  <a:pt x="67570" y="71920"/>
                </a:lnTo>
                <a:lnTo>
                  <a:pt x="67940" y="72190"/>
                </a:lnTo>
                <a:lnTo>
                  <a:pt x="68720" y="72320"/>
                </a:lnTo>
                <a:lnTo>
                  <a:pt x="70350" y="75840"/>
                </a:lnTo>
                <a:lnTo>
                  <a:pt x="70360" y="75850"/>
                </a:lnTo>
                <a:lnTo>
                  <a:pt x="70380" y="75860"/>
                </a:lnTo>
                <a:lnTo>
                  <a:pt x="70370" y="75870"/>
                </a:lnTo>
                <a:lnTo>
                  <a:pt x="70350" y="75900"/>
                </a:lnTo>
                <a:lnTo>
                  <a:pt x="70320" y="75920"/>
                </a:lnTo>
                <a:lnTo>
                  <a:pt x="70290" y="75910"/>
                </a:lnTo>
                <a:lnTo>
                  <a:pt x="70240" y="75910"/>
                </a:lnTo>
                <a:lnTo>
                  <a:pt x="70190" y="75950"/>
                </a:lnTo>
                <a:lnTo>
                  <a:pt x="70190" y="75960"/>
                </a:lnTo>
                <a:lnTo>
                  <a:pt x="70180" y="75990"/>
                </a:lnTo>
                <a:lnTo>
                  <a:pt x="70140" y="76010"/>
                </a:lnTo>
                <a:lnTo>
                  <a:pt x="70130" y="76010"/>
                </a:lnTo>
                <a:lnTo>
                  <a:pt x="70120" y="76010"/>
                </a:lnTo>
                <a:lnTo>
                  <a:pt x="70090" y="76000"/>
                </a:lnTo>
                <a:lnTo>
                  <a:pt x="70020" y="76010"/>
                </a:lnTo>
                <a:lnTo>
                  <a:pt x="69930" y="76060"/>
                </a:lnTo>
                <a:lnTo>
                  <a:pt x="69920" y="76050"/>
                </a:lnTo>
                <a:lnTo>
                  <a:pt x="69890" y="76020"/>
                </a:lnTo>
                <a:lnTo>
                  <a:pt x="69880" y="76020"/>
                </a:lnTo>
                <a:lnTo>
                  <a:pt x="69850" y="76080"/>
                </a:lnTo>
                <a:lnTo>
                  <a:pt x="69770" y="76090"/>
                </a:lnTo>
                <a:lnTo>
                  <a:pt x="69630" y="76090"/>
                </a:lnTo>
                <a:lnTo>
                  <a:pt x="69610" y="76090"/>
                </a:lnTo>
                <a:lnTo>
                  <a:pt x="69600" y="76100"/>
                </a:lnTo>
                <a:lnTo>
                  <a:pt x="69590" y="76100"/>
                </a:lnTo>
                <a:lnTo>
                  <a:pt x="69540" y="76160"/>
                </a:lnTo>
                <a:lnTo>
                  <a:pt x="69480" y="76190"/>
                </a:lnTo>
                <a:lnTo>
                  <a:pt x="69450" y="76200"/>
                </a:lnTo>
                <a:lnTo>
                  <a:pt x="69450" y="76210"/>
                </a:lnTo>
                <a:lnTo>
                  <a:pt x="69410" y="76230"/>
                </a:lnTo>
                <a:lnTo>
                  <a:pt x="69370" y="76230"/>
                </a:lnTo>
                <a:lnTo>
                  <a:pt x="69320" y="76260"/>
                </a:lnTo>
                <a:lnTo>
                  <a:pt x="69280" y="76280"/>
                </a:lnTo>
                <a:lnTo>
                  <a:pt x="69200" y="76260"/>
                </a:lnTo>
                <a:lnTo>
                  <a:pt x="69170" y="76260"/>
                </a:lnTo>
                <a:lnTo>
                  <a:pt x="69120" y="76310"/>
                </a:lnTo>
                <a:lnTo>
                  <a:pt x="69070" y="76320"/>
                </a:lnTo>
                <a:lnTo>
                  <a:pt x="69040" y="76330"/>
                </a:lnTo>
                <a:lnTo>
                  <a:pt x="68950" y="76340"/>
                </a:lnTo>
                <a:lnTo>
                  <a:pt x="68920" y="76350"/>
                </a:lnTo>
                <a:lnTo>
                  <a:pt x="68890" y="76360"/>
                </a:lnTo>
                <a:lnTo>
                  <a:pt x="68820" y="76400"/>
                </a:lnTo>
                <a:lnTo>
                  <a:pt x="68780" y="76490"/>
                </a:lnTo>
                <a:lnTo>
                  <a:pt x="68710" y="76510"/>
                </a:lnTo>
                <a:lnTo>
                  <a:pt x="68690" y="76510"/>
                </a:lnTo>
                <a:lnTo>
                  <a:pt x="68680" y="76520"/>
                </a:lnTo>
                <a:lnTo>
                  <a:pt x="68660" y="76530"/>
                </a:lnTo>
                <a:lnTo>
                  <a:pt x="68660" y="76540"/>
                </a:lnTo>
                <a:lnTo>
                  <a:pt x="68640" y="76530"/>
                </a:lnTo>
                <a:lnTo>
                  <a:pt x="68610" y="76520"/>
                </a:lnTo>
                <a:lnTo>
                  <a:pt x="68540" y="76510"/>
                </a:lnTo>
                <a:lnTo>
                  <a:pt x="68480" y="76510"/>
                </a:lnTo>
                <a:lnTo>
                  <a:pt x="68470" y="76500"/>
                </a:lnTo>
                <a:lnTo>
                  <a:pt x="68460" y="76500"/>
                </a:lnTo>
                <a:lnTo>
                  <a:pt x="68450" y="76510"/>
                </a:lnTo>
                <a:lnTo>
                  <a:pt x="68440" y="76510"/>
                </a:lnTo>
                <a:lnTo>
                  <a:pt x="68420" y="76510"/>
                </a:lnTo>
                <a:lnTo>
                  <a:pt x="68400" y="76510"/>
                </a:lnTo>
                <a:lnTo>
                  <a:pt x="68370" y="76500"/>
                </a:lnTo>
                <a:lnTo>
                  <a:pt x="68340" y="76480"/>
                </a:lnTo>
                <a:lnTo>
                  <a:pt x="68310" y="76450"/>
                </a:lnTo>
                <a:lnTo>
                  <a:pt x="68290" y="76440"/>
                </a:lnTo>
                <a:lnTo>
                  <a:pt x="68270" y="76430"/>
                </a:lnTo>
                <a:lnTo>
                  <a:pt x="68260" y="76430"/>
                </a:lnTo>
                <a:lnTo>
                  <a:pt x="68230" y="76430"/>
                </a:lnTo>
                <a:lnTo>
                  <a:pt x="68150" y="76470"/>
                </a:lnTo>
                <a:lnTo>
                  <a:pt x="68140" y="76470"/>
                </a:lnTo>
                <a:lnTo>
                  <a:pt x="68090" y="76460"/>
                </a:lnTo>
                <a:lnTo>
                  <a:pt x="68050" y="76490"/>
                </a:lnTo>
                <a:lnTo>
                  <a:pt x="68030" y="76500"/>
                </a:lnTo>
                <a:lnTo>
                  <a:pt x="68020" y="76500"/>
                </a:lnTo>
                <a:lnTo>
                  <a:pt x="68010" y="76490"/>
                </a:lnTo>
                <a:lnTo>
                  <a:pt x="67990" y="76480"/>
                </a:lnTo>
                <a:lnTo>
                  <a:pt x="67970" y="76480"/>
                </a:lnTo>
                <a:lnTo>
                  <a:pt x="67950" y="76480"/>
                </a:lnTo>
                <a:lnTo>
                  <a:pt x="67940" y="76480"/>
                </a:lnTo>
                <a:lnTo>
                  <a:pt x="67920" y="76490"/>
                </a:lnTo>
                <a:lnTo>
                  <a:pt x="67850" y="76540"/>
                </a:lnTo>
                <a:lnTo>
                  <a:pt x="67840" y="76550"/>
                </a:lnTo>
                <a:lnTo>
                  <a:pt x="67820" y="76550"/>
                </a:lnTo>
                <a:lnTo>
                  <a:pt x="67770" y="76550"/>
                </a:lnTo>
                <a:lnTo>
                  <a:pt x="67760" y="76570"/>
                </a:lnTo>
                <a:lnTo>
                  <a:pt x="67730" y="76610"/>
                </a:lnTo>
                <a:lnTo>
                  <a:pt x="67710" y="76610"/>
                </a:lnTo>
                <a:lnTo>
                  <a:pt x="67670" y="76580"/>
                </a:lnTo>
                <a:lnTo>
                  <a:pt x="67620" y="76560"/>
                </a:lnTo>
                <a:lnTo>
                  <a:pt x="67620" y="76590"/>
                </a:lnTo>
                <a:lnTo>
                  <a:pt x="67630" y="76630"/>
                </a:lnTo>
                <a:lnTo>
                  <a:pt x="67610" y="76640"/>
                </a:lnTo>
                <a:lnTo>
                  <a:pt x="67570" y="76640"/>
                </a:lnTo>
                <a:lnTo>
                  <a:pt x="67550" y="76630"/>
                </a:lnTo>
                <a:lnTo>
                  <a:pt x="67530" y="76590"/>
                </a:lnTo>
                <a:lnTo>
                  <a:pt x="67520" y="76580"/>
                </a:lnTo>
                <a:lnTo>
                  <a:pt x="67510" y="76570"/>
                </a:lnTo>
                <a:lnTo>
                  <a:pt x="67510" y="76580"/>
                </a:lnTo>
                <a:lnTo>
                  <a:pt x="67510" y="76640"/>
                </a:lnTo>
                <a:lnTo>
                  <a:pt x="67510" y="76650"/>
                </a:lnTo>
                <a:lnTo>
                  <a:pt x="67510" y="76660"/>
                </a:lnTo>
                <a:lnTo>
                  <a:pt x="67500" y="76670"/>
                </a:lnTo>
                <a:lnTo>
                  <a:pt x="67470" y="76660"/>
                </a:lnTo>
                <a:lnTo>
                  <a:pt x="67430" y="76630"/>
                </a:lnTo>
                <a:lnTo>
                  <a:pt x="67390" y="76560"/>
                </a:lnTo>
                <a:lnTo>
                  <a:pt x="67350" y="76560"/>
                </a:lnTo>
                <a:lnTo>
                  <a:pt x="67330" y="76590"/>
                </a:lnTo>
                <a:lnTo>
                  <a:pt x="67300" y="76610"/>
                </a:lnTo>
                <a:lnTo>
                  <a:pt x="67280" y="76610"/>
                </a:lnTo>
                <a:lnTo>
                  <a:pt x="67250" y="76600"/>
                </a:lnTo>
                <a:lnTo>
                  <a:pt x="67210" y="76570"/>
                </a:lnTo>
                <a:lnTo>
                  <a:pt x="67170" y="76570"/>
                </a:lnTo>
                <a:lnTo>
                  <a:pt x="67170" y="76580"/>
                </a:lnTo>
                <a:lnTo>
                  <a:pt x="67160" y="76580"/>
                </a:lnTo>
                <a:lnTo>
                  <a:pt x="67140" y="76640"/>
                </a:lnTo>
                <a:lnTo>
                  <a:pt x="67120" y="76660"/>
                </a:lnTo>
                <a:lnTo>
                  <a:pt x="67090" y="76700"/>
                </a:lnTo>
                <a:lnTo>
                  <a:pt x="67040" y="76710"/>
                </a:lnTo>
                <a:lnTo>
                  <a:pt x="67000" y="76700"/>
                </a:lnTo>
                <a:lnTo>
                  <a:pt x="66990" y="76700"/>
                </a:lnTo>
                <a:lnTo>
                  <a:pt x="66980" y="76700"/>
                </a:lnTo>
                <a:lnTo>
                  <a:pt x="66960" y="76750"/>
                </a:lnTo>
                <a:lnTo>
                  <a:pt x="66940" y="76750"/>
                </a:lnTo>
                <a:lnTo>
                  <a:pt x="66910" y="76740"/>
                </a:lnTo>
                <a:lnTo>
                  <a:pt x="66870" y="76790"/>
                </a:lnTo>
                <a:lnTo>
                  <a:pt x="66840" y="76820"/>
                </a:lnTo>
                <a:lnTo>
                  <a:pt x="66840" y="76830"/>
                </a:lnTo>
                <a:lnTo>
                  <a:pt x="66830" y="76840"/>
                </a:lnTo>
                <a:lnTo>
                  <a:pt x="66820" y="76890"/>
                </a:lnTo>
                <a:lnTo>
                  <a:pt x="66810" y="76900"/>
                </a:lnTo>
                <a:lnTo>
                  <a:pt x="66790" y="76910"/>
                </a:lnTo>
                <a:lnTo>
                  <a:pt x="66760" y="76930"/>
                </a:lnTo>
                <a:lnTo>
                  <a:pt x="66750" y="76950"/>
                </a:lnTo>
                <a:lnTo>
                  <a:pt x="66690" y="76970"/>
                </a:lnTo>
                <a:lnTo>
                  <a:pt x="66670" y="76990"/>
                </a:lnTo>
                <a:lnTo>
                  <a:pt x="66670" y="77030"/>
                </a:lnTo>
                <a:lnTo>
                  <a:pt x="66680" y="77090"/>
                </a:lnTo>
                <a:lnTo>
                  <a:pt x="66660" y="77170"/>
                </a:lnTo>
                <a:lnTo>
                  <a:pt x="66650" y="77230"/>
                </a:lnTo>
                <a:lnTo>
                  <a:pt x="66670" y="77290"/>
                </a:lnTo>
                <a:lnTo>
                  <a:pt x="66670" y="77320"/>
                </a:lnTo>
                <a:lnTo>
                  <a:pt x="66680" y="77340"/>
                </a:lnTo>
                <a:lnTo>
                  <a:pt x="66670" y="77360"/>
                </a:lnTo>
                <a:lnTo>
                  <a:pt x="66660" y="77390"/>
                </a:lnTo>
                <a:lnTo>
                  <a:pt x="66670" y="77440"/>
                </a:lnTo>
                <a:lnTo>
                  <a:pt x="66660" y="77470"/>
                </a:lnTo>
                <a:lnTo>
                  <a:pt x="66640" y="77480"/>
                </a:lnTo>
                <a:lnTo>
                  <a:pt x="66640" y="77490"/>
                </a:lnTo>
                <a:lnTo>
                  <a:pt x="66640" y="77500"/>
                </a:lnTo>
                <a:lnTo>
                  <a:pt x="66670" y="77550"/>
                </a:lnTo>
                <a:lnTo>
                  <a:pt x="66670" y="77580"/>
                </a:lnTo>
                <a:lnTo>
                  <a:pt x="66660" y="77640"/>
                </a:lnTo>
                <a:lnTo>
                  <a:pt x="66670" y="77680"/>
                </a:lnTo>
                <a:lnTo>
                  <a:pt x="66670" y="77690"/>
                </a:lnTo>
                <a:lnTo>
                  <a:pt x="66660" y="77700"/>
                </a:lnTo>
                <a:lnTo>
                  <a:pt x="66640" y="77710"/>
                </a:lnTo>
                <a:lnTo>
                  <a:pt x="66630" y="77740"/>
                </a:lnTo>
                <a:lnTo>
                  <a:pt x="66600" y="77760"/>
                </a:lnTo>
                <a:lnTo>
                  <a:pt x="66570" y="77770"/>
                </a:lnTo>
                <a:lnTo>
                  <a:pt x="66570" y="77780"/>
                </a:lnTo>
                <a:lnTo>
                  <a:pt x="66550" y="77800"/>
                </a:lnTo>
                <a:lnTo>
                  <a:pt x="66540" y="77810"/>
                </a:lnTo>
                <a:lnTo>
                  <a:pt x="66510" y="77840"/>
                </a:lnTo>
                <a:lnTo>
                  <a:pt x="66480" y="77840"/>
                </a:lnTo>
                <a:lnTo>
                  <a:pt x="66470" y="77830"/>
                </a:lnTo>
                <a:lnTo>
                  <a:pt x="66460" y="77820"/>
                </a:lnTo>
                <a:lnTo>
                  <a:pt x="66450" y="77820"/>
                </a:lnTo>
                <a:lnTo>
                  <a:pt x="66440" y="77800"/>
                </a:lnTo>
                <a:lnTo>
                  <a:pt x="66410" y="77760"/>
                </a:lnTo>
                <a:lnTo>
                  <a:pt x="66400" y="77760"/>
                </a:lnTo>
                <a:lnTo>
                  <a:pt x="66380" y="77760"/>
                </a:lnTo>
                <a:lnTo>
                  <a:pt x="66370" y="77770"/>
                </a:lnTo>
                <a:lnTo>
                  <a:pt x="66370" y="77780"/>
                </a:lnTo>
                <a:lnTo>
                  <a:pt x="66370" y="77800"/>
                </a:lnTo>
                <a:lnTo>
                  <a:pt x="66370" y="77830"/>
                </a:lnTo>
                <a:lnTo>
                  <a:pt x="66360" y="77910"/>
                </a:lnTo>
                <a:lnTo>
                  <a:pt x="66370" y="78000"/>
                </a:lnTo>
                <a:lnTo>
                  <a:pt x="66370" y="78010"/>
                </a:lnTo>
                <a:lnTo>
                  <a:pt x="66360" y="78020"/>
                </a:lnTo>
                <a:lnTo>
                  <a:pt x="66330" y="78090"/>
                </a:lnTo>
                <a:lnTo>
                  <a:pt x="66350" y="78200"/>
                </a:lnTo>
                <a:lnTo>
                  <a:pt x="66370" y="78290"/>
                </a:lnTo>
                <a:lnTo>
                  <a:pt x="66370" y="78330"/>
                </a:lnTo>
                <a:lnTo>
                  <a:pt x="66360" y="78380"/>
                </a:lnTo>
                <a:lnTo>
                  <a:pt x="66350" y="78410"/>
                </a:lnTo>
                <a:lnTo>
                  <a:pt x="66310" y="78460"/>
                </a:lnTo>
                <a:lnTo>
                  <a:pt x="66300" y="78470"/>
                </a:lnTo>
                <a:lnTo>
                  <a:pt x="66300" y="78480"/>
                </a:lnTo>
                <a:lnTo>
                  <a:pt x="66300" y="78500"/>
                </a:lnTo>
                <a:lnTo>
                  <a:pt x="66280" y="78580"/>
                </a:lnTo>
                <a:lnTo>
                  <a:pt x="66280" y="78590"/>
                </a:lnTo>
                <a:lnTo>
                  <a:pt x="66290" y="78620"/>
                </a:lnTo>
                <a:lnTo>
                  <a:pt x="66310" y="78640"/>
                </a:lnTo>
                <a:lnTo>
                  <a:pt x="66370" y="78750"/>
                </a:lnTo>
                <a:lnTo>
                  <a:pt x="66400" y="78780"/>
                </a:lnTo>
                <a:lnTo>
                  <a:pt x="66430" y="78800"/>
                </a:lnTo>
                <a:lnTo>
                  <a:pt x="66460" y="78830"/>
                </a:lnTo>
                <a:lnTo>
                  <a:pt x="66470" y="78850"/>
                </a:lnTo>
                <a:lnTo>
                  <a:pt x="66470" y="78860"/>
                </a:lnTo>
                <a:lnTo>
                  <a:pt x="66470" y="78870"/>
                </a:lnTo>
                <a:lnTo>
                  <a:pt x="66470" y="78890"/>
                </a:lnTo>
                <a:lnTo>
                  <a:pt x="66510" y="78940"/>
                </a:lnTo>
                <a:lnTo>
                  <a:pt x="66510" y="78970"/>
                </a:lnTo>
                <a:lnTo>
                  <a:pt x="66480" y="79030"/>
                </a:lnTo>
                <a:lnTo>
                  <a:pt x="66490" y="79050"/>
                </a:lnTo>
                <a:lnTo>
                  <a:pt x="66500" y="79070"/>
                </a:lnTo>
                <a:lnTo>
                  <a:pt x="66550" y="79080"/>
                </a:lnTo>
                <a:lnTo>
                  <a:pt x="66570" y="79080"/>
                </a:lnTo>
                <a:lnTo>
                  <a:pt x="66570" y="79090"/>
                </a:lnTo>
                <a:lnTo>
                  <a:pt x="66570" y="79120"/>
                </a:lnTo>
                <a:lnTo>
                  <a:pt x="66550" y="79160"/>
                </a:lnTo>
                <a:lnTo>
                  <a:pt x="66460" y="79240"/>
                </a:lnTo>
                <a:lnTo>
                  <a:pt x="66420" y="79280"/>
                </a:lnTo>
                <a:lnTo>
                  <a:pt x="66410" y="79340"/>
                </a:lnTo>
                <a:lnTo>
                  <a:pt x="66410" y="79350"/>
                </a:lnTo>
                <a:lnTo>
                  <a:pt x="66410" y="79370"/>
                </a:lnTo>
                <a:lnTo>
                  <a:pt x="66410" y="79440"/>
                </a:lnTo>
                <a:lnTo>
                  <a:pt x="66340" y="79420"/>
                </a:lnTo>
                <a:lnTo>
                  <a:pt x="66320" y="79470"/>
                </a:lnTo>
                <a:lnTo>
                  <a:pt x="66310" y="79480"/>
                </a:lnTo>
                <a:lnTo>
                  <a:pt x="66320" y="79500"/>
                </a:lnTo>
                <a:lnTo>
                  <a:pt x="66320" y="79510"/>
                </a:lnTo>
                <a:lnTo>
                  <a:pt x="66350" y="79570"/>
                </a:lnTo>
                <a:lnTo>
                  <a:pt x="66370" y="79600"/>
                </a:lnTo>
                <a:lnTo>
                  <a:pt x="66390" y="79630"/>
                </a:lnTo>
                <a:lnTo>
                  <a:pt x="66380" y="79660"/>
                </a:lnTo>
                <a:lnTo>
                  <a:pt x="66380" y="79670"/>
                </a:lnTo>
                <a:lnTo>
                  <a:pt x="66350" y="79690"/>
                </a:lnTo>
                <a:lnTo>
                  <a:pt x="66340" y="79730"/>
                </a:lnTo>
                <a:lnTo>
                  <a:pt x="66320" y="79750"/>
                </a:lnTo>
                <a:lnTo>
                  <a:pt x="66300" y="79760"/>
                </a:lnTo>
                <a:lnTo>
                  <a:pt x="66290" y="79760"/>
                </a:lnTo>
                <a:lnTo>
                  <a:pt x="66290" y="79770"/>
                </a:lnTo>
                <a:lnTo>
                  <a:pt x="66240" y="79860"/>
                </a:lnTo>
                <a:lnTo>
                  <a:pt x="66220" y="79870"/>
                </a:lnTo>
                <a:lnTo>
                  <a:pt x="66200" y="79870"/>
                </a:lnTo>
                <a:lnTo>
                  <a:pt x="66150" y="79870"/>
                </a:lnTo>
                <a:lnTo>
                  <a:pt x="66120" y="79860"/>
                </a:lnTo>
                <a:lnTo>
                  <a:pt x="66100" y="79860"/>
                </a:lnTo>
                <a:lnTo>
                  <a:pt x="66090" y="79860"/>
                </a:lnTo>
                <a:lnTo>
                  <a:pt x="66060" y="79910"/>
                </a:lnTo>
                <a:lnTo>
                  <a:pt x="66090" y="79930"/>
                </a:lnTo>
                <a:lnTo>
                  <a:pt x="66090" y="79940"/>
                </a:lnTo>
                <a:lnTo>
                  <a:pt x="66080" y="79950"/>
                </a:lnTo>
                <a:lnTo>
                  <a:pt x="66060" y="79960"/>
                </a:lnTo>
                <a:lnTo>
                  <a:pt x="66050" y="79970"/>
                </a:lnTo>
                <a:lnTo>
                  <a:pt x="66040" y="79970"/>
                </a:lnTo>
                <a:lnTo>
                  <a:pt x="66000" y="79980"/>
                </a:lnTo>
                <a:lnTo>
                  <a:pt x="65990" y="79980"/>
                </a:lnTo>
                <a:lnTo>
                  <a:pt x="65970" y="80000"/>
                </a:lnTo>
                <a:lnTo>
                  <a:pt x="65980" y="80010"/>
                </a:lnTo>
                <a:lnTo>
                  <a:pt x="65990" y="80020"/>
                </a:lnTo>
                <a:lnTo>
                  <a:pt x="66010" y="80030"/>
                </a:lnTo>
                <a:lnTo>
                  <a:pt x="66020" y="80030"/>
                </a:lnTo>
                <a:lnTo>
                  <a:pt x="66040" y="80060"/>
                </a:lnTo>
                <a:lnTo>
                  <a:pt x="66050" y="80080"/>
                </a:lnTo>
                <a:lnTo>
                  <a:pt x="66050" y="80090"/>
                </a:lnTo>
                <a:lnTo>
                  <a:pt x="66040" y="80110"/>
                </a:lnTo>
                <a:lnTo>
                  <a:pt x="66020" y="80120"/>
                </a:lnTo>
                <a:lnTo>
                  <a:pt x="66010" y="80120"/>
                </a:lnTo>
                <a:lnTo>
                  <a:pt x="65940" y="80110"/>
                </a:lnTo>
                <a:lnTo>
                  <a:pt x="65890" y="80120"/>
                </a:lnTo>
                <a:lnTo>
                  <a:pt x="65880" y="80130"/>
                </a:lnTo>
                <a:lnTo>
                  <a:pt x="65860" y="80140"/>
                </a:lnTo>
                <a:lnTo>
                  <a:pt x="65850" y="80140"/>
                </a:lnTo>
                <a:lnTo>
                  <a:pt x="65840" y="80150"/>
                </a:lnTo>
                <a:lnTo>
                  <a:pt x="65820" y="80140"/>
                </a:lnTo>
                <a:lnTo>
                  <a:pt x="65810" y="80140"/>
                </a:lnTo>
                <a:lnTo>
                  <a:pt x="65780" y="80160"/>
                </a:lnTo>
                <a:lnTo>
                  <a:pt x="65710" y="80180"/>
                </a:lnTo>
                <a:lnTo>
                  <a:pt x="65700" y="80190"/>
                </a:lnTo>
                <a:lnTo>
                  <a:pt x="65630" y="80220"/>
                </a:lnTo>
                <a:lnTo>
                  <a:pt x="65620" y="80220"/>
                </a:lnTo>
                <a:lnTo>
                  <a:pt x="65590" y="80220"/>
                </a:lnTo>
                <a:lnTo>
                  <a:pt x="65580" y="80220"/>
                </a:lnTo>
                <a:lnTo>
                  <a:pt x="65580" y="80230"/>
                </a:lnTo>
                <a:lnTo>
                  <a:pt x="65570" y="80220"/>
                </a:lnTo>
                <a:lnTo>
                  <a:pt x="65560" y="80210"/>
                </a:lnTo>
                <a:lnTo>
                  <a:pt x="65540" y="80210"/>
                </a:lnTo>
                <a:lnTo>
                  <a:pt x="65530" y="80210"/>
                </a:lnTo>
                <a:lnTo>
                  <a:pt x="65490" y="80220"/>
                </a:lnTo>
                <a:lnTo>
                  <a:pt x="65480" y="80220"/>
                </a:lnTo>
                <a:lnTo>
                  <a:pt x="65470" y="80220"/>
                </a:lnTo>
                <a:lnTo>
                  <a:pt x="65430" y="80240"/>
                </a:lnTo>
                <a:lnTo>
                  <a:pt x="65400" y="80220"/>
                </a:lnTo>
                <a:lnTo>
                  <a:pt x="65390" y="80210"/>
                </a:lnTo>
                <a:lnTo>
                  <a:pt x="65380" y="80200"/>
                </a:lnTo>
                <a:lnTo>
                  <a:pt x="65370" y="80190"/>
                </a:lnTo>
                <a:lnTo>
                  <a:pt x="65360" y="80150"/>
                </a:lnTo>
                <a:lnTo>
                  <a:pt x="65330" y="80140"/>
                </a:lnTo>
                <a:lnTo>
                  <a:pt x="65310" y="80140"/>
                </a:lnTo>
                <a:lnTo>
                  <a:pt x="65300" y="80140"/>
                </a:lnTo>
                <a:lnTo>
                  <a:pt x="65220" y="80210"/>
                </a:lnTo>
                <a:lnTo>
                  <a:pt x="65180" y="80280"/>
                </a:lnTo>
                <a:lnTo>
                  <a:pt x="65160" y="80320"/>
                </a:lnTo>
                <a:lnTo>
                  <a:pt x="65150" y="80340"/>
                </a:lnTo>
                <a:lnTo>
                  <a:pt x="65150" y="80350"/>
                </a:lnTo>
                <a:lnTo>
                  <a:pt x="65120" y="80360"/>
                </a:lnTo>
                <a:lnTo>
                  <a:pt x="65110" y="80370"/>
                </a:lnTo>
                <a:lnTo>
                  <a:pt x="65050" y="80450"/>
                </a:lnTo>
                <a:lnTo>
                  <a:pt x="65050" y="80460"/>
                </a:lnTo>
                <a:lnTo>
                  <a:pt x="65030" y="80490"/>
                </a:lnTo>
                <a:lnTo>
                  <a:pt x="65010" y="80490"/>
                </a:lnTo>
                <a:lnTo>
                  <a:pt x="64990" y="80500"/>
                </a:lnTo>
                <a:lnTo>
                  <a:pt x="64960" y="80520"/>
                </a:lnTo>
                <a:lnTo>
                  <a:pt x="64920" y="80560"/>
                </a:lnTo>
                <a:lnTo>
                  <a:pt x="64940" y="80580"/>
                </a:lnTo>
                <a:lnTo>
                  <a:pt x="64940" y="80600"/>
                </a:lnTo>
                <a:lnTo>
                  <a:pt x="64940" y="80610"/>
                </a:lnTo>
                <a:lnTo>
                  <a:pt x="64930" y="80650"/>
                </a:lnTo>
                <a:lnTo>
                  <a:pt x="64920" y="80660"/>
                </a:lnTo>
                <a:lnTo>
                  <a:pt x="64890" y="80690"/>
                </a:lnTo>
                <a:lnTo>
                  <a:pt x="64850" y="80700"/>
                </a:lnTo>
                <a:lnTo>
                  <a:pt x="64820" y="80720"/>
                </a:lnTo>
                <a:lnTo>
                  <a:pt x="64810" y="80750"/>
                </a:lnTo>
                <a:lnTo>
                  <a:pt x="64820" y="80760"/>
                </a:lnTo>
                <a:lnTo>
                  <a:pt x="64830" y="80780"/>
                </a:lnTo>
                <a:lnTo>
                  <a:pt x="64840" y="80790"/>
                </a:lnTo>
                <a:lnTo>
                  <a:pt x="64850" y="80810"/>
                </a:lnTo>
                <a:lnTo>
                  <a:pt x="64850" y="80820"/>
                </a:lnTo>
                <a:lnTo>
                  <a:pt x="64840" y="80850"/>
                </a:lnTo>
                <a:lnTo>
                  <a:pt x="64840" y="80890"/>
                </a:lnTo>
                <a:lnTo>
                  <a:pt x="64840" y="80900"/>
                </a:lnTo>
                <a:lnTo>
                  <a:pt x="64850" y="80920"/>
                </a:lnTo>
                <a:lnTo>
                  <a:pt x="64840" y="80930"/>
                </a:lnTo>
                <a:lnTo>
                  <a:pt x="64840" y="80940"/>
                </a:lnTo>
                <a:lnTo>
                  <a:pt x="64830" y="80940"/>
                </a:lnTo>
                <a:lnTo>
                  <a:pt x="64820" y="80940"/>
                </a:lnTo>
                <a:lnTo>
                  <a:pt x="64790" y="80940"/>
                </a:lnTo>
                <a:lnTo>
                  <a:pt x="64770" y="80950"/>
                </a:lnTo>
                <a:lnTo>
                  <a:pt x="64770" y="80970"/>
                </a:lnTo>
                <a:lnTo>
                  <a:pt x="64750" y="81000"/>
                </a:lnTo>
                <a:lnTo>
                  <a:pt x="64760" y="81030"/>
                </a:lnTo>
                <a:lnTo>
                  <a:pt x="64760" y="81060"/>
                </a:lnTo>
                <a:lnTo>
                  <a:pt x="64750" y="81070"/>
                </a:lnTo>
                <a:lnTo>
                  <a:pt x="64740" y="81090"/>
                </a:lnTo>
                <a:lnTo>
                  <a:pt x="64730" y="81100"/>
                </a:lnTo>
                <a:lnTo>
                  <a:pt x="64730" y="81110"/>
                </a:lnTo>
                <a:lnTo>
                  <a:pt x="64720" y="81130"/>
                </a:lnTo>
                <a:lnTo>
                  <a:pt x="64710" y="81140"/>
                </a:lnTo>
                <a:lnTo>
                  <a:pt x="64680" y="81130"/>
                </a:lnTo>
                <a:lnTo>
                  <a:pt x="64660" y="81120"/>
                </a:lnTo>
                <a:lnTo>
                  <a:pt x="64640" y="81140"/>
                </a:lnTo>
                <a:lnTo>
                  <a:pt x="64610" y="81160"/>
                </a:lnTo>
                <a:lnTo>
                  <a:pt x="64590" y="81180"/>
                </a:lnTo>
                <a:lnTo>
                  <a:pt x="64570" y="81210"/>
                </a:lnTo>
                <a:lnTo>
                  <a:pt x="64560" y="81240"/>
                </a:lnTo>
                <a:lnTo>
                  <a:pt x="64570" y="81290"/>
                </a:lnTo>
                <a:lnTo>
                  <a:pt x="64560" y="81310"/>
                </a:lnTo>
                <a:lnTo>
                  <a:pt x="64530" y="81330"/>
                </a:lnTo>
                <a:lnTo>
                  <a:pt x="64510" y="81400"/>
                </a:lnTo>
                <a:lnTo>
                  <a:pt x="64470" y="81450"/>
                </a:lnTo>
                <a:lnTo>
                  <a:pt x="64420" y="81490"/>
                </a:lnTo>
                <a:lnTo>
                  <a:pt x="64400" y="81490"/>
                </a:lnTo>
                <a:lnTo>
                  <a:pt x="64380" y="81490"/>
                </a:lnTo>
                <a:lnTo>
                  <a:pt x="64350" y="81470"/>
                </a:lnTo>
                <a:lnTo>
                  <a:pt x="64340" y="81460"/>
                </a:lnTo>
                <a:lnTo>
                  <a:pt x="64340" y="81470"/>
                </a:lnTo>
                <a:lnTo>
                  <a:pt x="64330" y="81490"/>
                </a:lnTo>
                <a:lnTo>
                  <a:pt x="64320" y="81510"/>
                </a:lnTo>
                <a:lnTo>
                  <a:pt x="64300" y="81570"/>
                </a:lnTo>
                <a:lnTo>
                  <a:pt x="64260" y="81590"/>
                </a:lnTo>
                <a:lnTo>
                  <a:pt x="64240" y="81600"/>
                </a:lnTo>
                <a:lnTo>
                  <a:pt x="64220" y="81600"/>
                </a:lnTo>
                <a:lnTo>
                  <a:pt x="64210" y="81600"/>
                </a:lnTo>
                <a:lnTo>
                  <a:pt x="64200" y="81600"/>
                </a:lnTo>
                <a:lnTo>
                  <a:pt x="64180" y="81570"/>
                </a:lnTo>
                <a:lnTo>
                  <a:pt x="64170" y="81560"/>
                </a:lnTo>
                <a:lnTo>
                  <a:pt x="64130" y="81560"/>
                </a:lnTo>
                <a:lnTo>
                  <a:pt x="64120" y="81560"/>
                </a:lnTo>
                <a:lnTo>
                  <a:pt x="64110" y="81550"/>
                </a:lnTo>
                <a:lnTo>
                  <a:pt x="64100" y="81520"/>
                </a:lnTo>
                <a:lnTo>
                  <a:pt x="64090" y="81480"/>
                </a:lnTo>
                <a:lnTo>
                  <a:pt x="64050" y="81460"/>
                </a:lnTo>
                <a:lnTo>
                  <a:pt x="64030" y="81550"/>
                </a:lnTo>
                <a:lnTo>
                  <a:pt x="64020" y="81560"/>
                </a:lnTo>
                <a:lnTo>
                  <a:pt x="64010" y="81570"/>
                </a:lnTo>
                <a:lnTo>
                  <a:pt x="64010" y="81580"/>
                </a:lnTo>
                <a:lnTo>
                  <a:pt x="63990" y="81580"/>
                </a:lnTo>
                <a:lnTo>
                  <a:pt x="63980" y="81570"/>
                </a:lnTo>
                <a:lnTo>
                  <a:pt x="63970" y="81560"/>
                </a:lnTo>
                <a:lnTo>
                  <a:pt x="63960" y="81540"/>
                </a:lnTo>
                <a:lnTo>
                  <a:pt x="63940" y="81530"/>
                </a:lnTo>
                <a:lnTo>
                  <a:pt x="63930" y="81530"/>
                </a:lnTo>
                <a:lnTo>
                  <a:pt x="63930" y="81520"/>
                </a:lnTo>
                <a:lnTo>
                  <a:pt x="63920" y="81500"/>
                </a:lnTo>
                <a:lnTo>
                  <a:pt x="63910" y="81480"/>
                </a:lnTo>
                <a:lnTo>
                  <a:pt x="63800" y="81440"/>
                </a:lnTo>
                <a:lnTo>
                  <a:pt x="63790" y="81440"/>
                </a:lnTo>
                <a:lnTo>
                  <a:pt x="63750" y="81460"/>
                </a:lnTo>
                <a:lnTo>
                  <a:pt x="63740" y="81480"/>
                </a:lnTo>
                <a:lnTo>
                  <a:pt x="63730" y="81540"/>
                </a:lnTo>
                <a:lnTo>
                  <a:pt x="63690" y="81570"/>
                </a:lnTo>
                <a:lnTo>
                  <a:pt x="63690" y="81600"/>
                </a:lnTo>
                <a:lnTo>
                  <a:pt x="63660" y="81620"/>
                </a:lnTo>
                <a:lnTo>
                  <a:pt x="63640" y="81640"/>
                </a:lnTo>
                <a:lnTo>
                  <a:pt x="63540" y="81670"/>
                </a:lnTo>
                <a:lnTo>
                  <a:pt x="63520" y="81690"/>
                </a:lnTo>
                <a:lnTo>
                  <a:pt x="63530" y="81730"/>
                </a:lnTo>
                <a:lnTo>
                  <a:pt x="63520" y="81760"/>
                </a:lnTo>
                <a:lnTo>
                  <a:pt x="63490" y="81780"/>
                </a:lnTo>
                <a:lnTo>
                  <a:pt x="63470" y="81790"/>
                </a:lnTo>
                <a:lnTo>
                  <a:pt x="63460" y="81800"/>
                </a:lnTo>
                <a:lnTo>
                  <a:pt x="63460" y="81810"/>
                </a:lnTo>
                <a:lnTo>
                  <a:pt x="63480" y="81890"/>
                </a:lnTo>
                <a:lnTo>
                  <a:pt x="63480" y="81900"/>
                </a:lnTo>
                <a:lnTo>
                  <a:pt x="63480" y="81910"/>
                </a:lnTo>
                <a:lnTo>
                  <a:pt x="63470" y="81950"/>
                </a:lnTo>
                <a:lnTo>
                  <a:pt x="63460" y="81970"/>
                </a:lnTo>
                <a:lnTo>
                  <a:pt x="63450" y="81980"/>
                </a:lnTo>
                <a:lnTo>
                  <a:pt x="63440" y="81990"/>
                </a:lnTo>
                <a:lnTo>
                  <a:pt x="63430" y="82030"/>
                </a:lnTo>
                <a:lnTo>
                  <a:pt x="63390" y="82040"/>
                </a:lnTo>
                <a:lnTo>
                  <a:pt x="63130" y="82210"/>
                </a:lnTo>
                <a:lnTo>
                  <a:pt x="63110" y="82230"/>
                </a:lnTo>
                <a:lnTo>
                  <a:pt x="63090" y="82250"/>
                </a:lnTo>
                <a:lnTo>
                  <a:pt x="63030" y="82330"/>
                </a:lnTo>
                <a:lnTo>
                  <a:pt x="63020" y="82360"/>
                </a:lnTo>
                <a:lnTo>
                  <a:pt x="63000" y="82410"/>
                </a:lnTo>
                <a:lnTo>
                  <a:pt x="63000" y="82450"/>
                </a:lnTo>
                <a:lnTo>
                  <a:pt x="63010" y="82490"/>
                </a:lnTo>
                <a:lnTo>
                  <a:pt x="63010" y="82500"/>
                </a:lnTo>
                <a:lnTo>
                  <a:pt x="63010" y="82510"/>
                </a:lnTo>
                <a:lnTo>
                  <a:pt x="62990" y="82560"/>
                </a:lnTo>
                <a:lnTo>
                  <a:pt x="62960" y="82590"/>
                </a:lnTo>
                <a:lnTo>
                  <a:pt x="62950" y="82590"/>
                </a:lnTo>
                <a:lnTo>
                  <a:pt x="62940" y="82600"/>
                </a:lnTo>
                <a:lnTo>
                  <a:pt x="62870" y="82640"/>
                </a:lnTo>
                <a:lnTo>
                  <a:pt x="62860" y="82640"/>
                </a:lnTo>
                <a:lnTo>
                  <a:pt x="62830" y="82640"/>
                </a:lnTo>
                <a:lnTo>
                  <a:pt x="62800" y="82630"/>
                </a:lnTo>
                <a:lnTo>
                  <a:pt x="62780" y="82630"/>
                </a:lnTo>
                <a:lnTo>
                  <a:pt x="62770" y="82630"/>
                </a:lnTo>
                <a:lnTo>
                  <a:pt x="62710" y="82700"/>
                </a:lnTo>
                <a:lnTo>
                  <a:pt x="62680" y="82700"/>
                </a:lnTo>
                <a:lnTo>
                  <a:pt x="62660" y="82680"/>
                </a:lnTo>
                <a:lnTo>
                  <a:pt x="62630" y="82660"/>
                </a:lnTo>
                <a:lnTo>
                  <a:pt x="62600" y="82650"/>
                </a:lnTo>
                <a:lnTo>
                  <a:pt x="62580" y="82640"/>
                </a:lnTo>
                <a:lnTo>
                  <a:pt x="62550" y="82650"/>
                </a:lnTo>
                <a:lnTo>
                  <a:pt x="62530" y="82660"/>
                </a:lnTo>
                <a:lnTo>
                  <a:pt x="62500" y="82680"/>
                </a:lnTo>
                <a:lnTo>
                  <a:pt x="62490" y="82710"/>
                </a:lnTo>
                <a:lnTo>
                  <a:pt x="62500" y="82720"/>
                </a:lnTo>
                <a:lnTo>
                  <a:pt x="62500" y="82740"/>
                </a:lnTo>
                <a:lnTo>
                  <a:pt x="62510" y="82760"/>
                </a:lnTo>
                <a:lnTo>
                  <a:pt x="62520" y="82780"/>
                </a:lnTo>
                <a:lnTo>
                  <a:pt x="62570" y="82840"/>
                </a:lnTo>
                <a:lnTo>
                  <a:pt x="62570" y="82850"/>
                </a:lnTo>
                <a:lnTo>
                  <a:pt x="62570" y="82860"/>
                </a:lnTo>
                <a:lnTo>
                  <a:pt x="62570" y="82870"/>
                </a:lnTo>
                <a:lnTo>
                  <a:pt x="62560" y="82890"/>
                </a:lnTo>
                <a:lnTo>
                  <a:pt x="62530" y="82910"/>
                </a:lnTo>
                <a:lnTo>
                  <a:pt x="62500" y="82910"/>
                </a:lnTo>
                <a:lnTo>
                  <a:pt x="62480" y="82910"/>
                </a:lnTo>
                <a:lnTo>
                  <a:pt x="62450" y="82900"/>
                </a:lnTo>
                <a:lnTo>
                  <a:pt x="62440" y="82900"/>
                </a:lnTo>
                <a:lnTo>
                  <a:pt x="62420" y="82890"/>
                </a:lnTo>
                <a:lnTo>
                  <a:pt x="62380" y="82850"/>
                </a:lnTo>
                <a:lnTo>
                  <a:pt x="62340" y="82810"/>
                </a:lnTo>
                <a:lnTo>
                  <a:pt x="62320" y="82850"/>
                </a:lnTo>
                <a:lnTo>
                  <a:pt x="62320" y="82870"/>
                </a:lnTo>
                <a:lnTo>
                  <a:pt x="62320" y="82880"/>
                </a:lnTo>
                <a:lnTo>
                  <a:pt x="62330" y="82920"/>
                </a:lnTo>
                <a:lnTo>
                  <a:pt x="62350" y="82950"/>
                </a:lnTo>
                <a:lnTo>
                  <a:pt x="62370" y="82980"/>
                </a:lnTo>
                <a:lnTo>
                  <a:pt x="62390" y="83030"/>
                </a:lnTo>
                <a:lnTo>
                  <a:pt x="62390" y="83040"/>
                </a:lnTo>
                <a:lnTo>
                  <a:pt x="62380" y="83040"/>
                </a:lnTo>
                <a:lnTo>
                  <a:pt x="62370" y="83060"/>
                </a:lnTo>
                <a:lnTo>
                  <a:pt x="62260" y="83060"/>
                </a:lnTo>
                <a:lnTo>
                  <a:pt x="62220" y="83040"/>
                </a:lnTo>
                <a:lnTo>
                  <a:pt x="62210" y="83030"/>
                </a:lnTo>
                <a:lnTo>
                  <a:pt x="62200" y="83030"/>
                </a:lnTo>
                <a:lnTo>
                  <a:pt x="62190" y="83050"/>
                </a:lnTo>
                <a:lnTo>
                  <a:pt x="62200" y="83080"/>
                </a:lnTo>
                <a:lnTo>
                  <a:pt x="62210" y="83090"/>
                </a:lnTo>
                <a:lnTo>
                  <a:pt x="62220" y="83090"/>
                </a:lnTo>
                <a:lnTo>
                  <a:pt x="62260" y="83100"/>
                </a:lnTo>
                <a:lnTo>
                  <a:pt x="62300" y="83100"/>
                </a:lnTo>
                <a:lnTo>
                  <a:pt x="62320" y="83110"/>
                </a:lnTo>
                <a:lnTo>
                  <a:pt x="62330" y="83120"/>
                </a:lnTo>
                <a:lnTo>
                  <a:pt x="62350" y="83140"/>
                </a:lnTo>
                <a:lnTo>
                  <a:pt x="62360" y="83150"/>
                </a:lnTo>
                <a:lnTo>
                  <a:pt x="62350" y="83170"/>
                </a:lnTo>
                <a:lnTo>
                  <a:pt x="62340" y="83180"/>
                </a:lnTo>
                <a:lnTo>
                  <a:pt x="62330" y="83190"/>
                </a:lnTo>
                <a:lnTo>
                  <a:pt x="62290" y="83230"/>
                </a:lnTo>
                <a:lnTo>
                  <a:pt x="62260" y="83260"/>
                </a:lnTo>
                <a:lnTo>
                  <a:pt x="62260" y="83280"/>
                </a:lnTo>
                <a:lnTo>
                  <a:pt x="62290" y="83300"/>
                </a:lnTo>
                <a:lnTo>
                  <a:pt x="62320" y="83310"/>
                </a:lnTo>
                <a:lnTo>
                  <a:pt x="62330" y="83320"/>
                </a:lnTo>
                <a:lnTo>
                  <a:pt x="62330" y="83330"/>
                </a:lnTo>
                <a:lnTo>
                  <a:pt x="62340" y="83340"/>
                </a:lnTo>
                <a:lnTo>
                  <a:pt x="62330" y="83370"/>
                </a:lnTo>
                <a:lnTo>
                  <a:pt x="62320" y="83370"/>
                </a:lnTo>
                <a:lnTo>
                  <a:pt x="62300" y="83380"/>
                </a:lnTo>
                <a:lnTo>
                  <a:pt x="62270" y="83370"/>
                </a:lnTo>
                <a:lnTo>
                  <a:pt x="62260" y="83370"/>
                </a:lnTo>
                <a:lnTo>
                  <a:pt x="62230" y="83360"/>
                </a:lnTo>
                <a:lnTo>
                  <a:pt x="62210" y="83360"/>
                </a:lnTo>
                <a:lnTo>
                  <a:pt x="62200" y="83360"/>
                </a:lnTo>
                <a:lnTo>
                  <a:pt x="62180" y="83390"/>
                </a:lnTo>
                <a:lnTo>
                  <a:pt x="62190" y="83400"/>
                </a:lnTo>
                <a:lnTo>
                  <a:pt x="62190" y="83410"/>
                </a:lnTo>
                <a:lnTo>
                  <a:pt x="62210" y="83420"/>
                </a:lnTo>
                <a:lnTo>
                  <a:pt x="62290" y="83430"/>
                </a:lnTo>
                <a:lnTo>
                  <a:pt x="62300" y="83450"/>
                </a:lnTo>
                <a:lnTo>
                  <a:pt x="62310" y="83470"/>
                </a:lnTo>
                <a:lnTo>
                  <a:pt x="62300" y="83500"/>
                </a:lnTo>
                <a:lnTo>
                  <a:pt x="62300" y="83510"/>
                </a:lnTo>
                <a:lnTo>
                  <a:pt x="62260" y="83520"/>
                </a:lnTo>
                <a:lnTo>
                  <a:pt x="62240" y="83530"/>
                </a:lnTo>
                <a:lnTo>
                  <a:pt x="62150" y="83510"/>
                </a:lnTo>
                <a:lnTo>
                  <a:pt x="62110" y="83520"/>
                </a:lnTo>
                <a:lnTo>
                  <a:pt x="62100" y="83530"/>
                </a:lnTo>
                <a:lnTo>
                  <a:pt x="62090" y="83540"/>
                </a:lnTo>
                <a:lnTo>
                  <a:pt x="62100" y="83600"/>
                </a:lnTo>
                <a:lnTo>
                  <a:pt x="62110" y="83660"/>
                </a:lnTo>
                <a:lnTo>
                  <a:pt x="62120" y="83680"/>
                </a:lnTo>
                <a:lnTo>
                  <a:pt x="62120" y="83690"/>
                </a:lnTo>
                <a:lnTo>
                  <a:pt x="62120" y="83730"/>
                </a:lnTo>
                <a:lnTo>
                  <a:pt x="62110" y="83750"/>
                </a:lnTo>
                <a:lnTo>
                  <a:pt x="62110" y="83770"/>
                </a:lnTo>
                <a:lnTo>
                  <a:pt x="62110" y="83780"/>
                </a:lnTo>
                <a:lnTo>
                  <a:pt x="62100" y="83800"/>
                </a:lnTo>
                <a:lnTo>
                  <a:pt x="62080" y="83810"/>
                </a:lnTo>
                <a:lnTo>
                  <a:pt x="62060" y="83820"/>
                </a:lnTo>
                <a:lnTo>
                  <a:pt x="62020" y="83780"/>
                </a:lnTo>
                <a:lnTo>
                  <a:pt x="61990" y="83770"/>
                </a:lnTo>
                <a:lnTo>
                  <a:pt x="61980" y="83780"/>
                </a:lnTo>
                <a:lnTo>
                  <a:pt x="61970" y="83780"/>
                </a:lnTo>
                <a:lnTo>
                  <a:pt x="61960" y="83800"/>
                </a:lnTo>
                <a:lnTo>
                  <a:pt x="61950" y="83820"/>
                </a:lnTo>
                <a:lnTo>
                  <a:pt x="61950" y="83860"/>
                </a:lnTo>
                <a:lnTo>
                  <a:pt x="61950" y="83870"/>
                </a:lnTo>
                <a:lnTo>
                  <a:pt x="61950" y="83880"/>
                </a:lnTo>
                <a:lnTo>
                  <a:pt x="61920" y="83930"/>
                </a:lnTo>
                <a:lnTo>
                  <a:pt x="61920" y="83950"/>
                </a:lnTo>
                <a:lnTo>
                  <a:pt x="61930" y="83970"/>
                </a:lnTo>
                <a:lnTo>
                  <a:pt x="61940" y="83990"/>
                </a:lnTo>
                <a:lnTo>
                  <a:pt x="61920" y="84020"/>
                </a:lnTo>
                <a:lnTo>
                  <a:pt x="61910" y="84030"/>
                </a:lnTo>
                <a:lnTo>
                  <a:pt x="61900" y="84030"/>
                </a:lnTo>
                <a:lnTo>
                  <a:pt x="61880" y="84030"/>
                </a:lnTo>
                <a:lnTo>
                  <a:pt x="61850" y="84020"/>
                </a:lnTo>
                <a:lnTo>
                  <a:pt x="61830" y="84020"/>
                </a:lnTo>
                <a:lnTo>
                  <a:pt x="61820" y="84020"/>
                </a:lnTo>
                <a:lnTo>
                  <a:pt x="61810" y="84020"/>
                </a:lnTo>
                <a:lnTo>
                  <a:pt x="61800" y="84030"/>
                </a:lnTo>
                <a:lnTo>
                  <a:pt x="61790" y="84030"/>
                </a:lnTo>
                <a:lnTo>
                  <a:pt x="61690" y="84040"/>
                </a:lnTo>
                <a:lnTo>
                  <a:pt x="61680" y="84050"/>
                </a:lnTo>
                <a:lnTo>
                  <a:pt x="61670" y="84060"/>
                </a:lnTo>
                <a:lnTo>
                  <a:pt x="61690" y="84090"/>
                </a:lnTo>
                <a:lnTo>
                  <a:pt x="61680" y="84100"/>
                </a:lnTo>
                <a:lnTo>
                  <a:pt x="61680" y="84110"/>
                </a:lnTo>
                <a:lnTo>
                  <a:pt x="61650" y="84130"/>
                </a:lnTo>
                <a:lnTo>
                  <a:pt x="61620" y="84180"/>
                </a:lnTo>
                <a:lnTo>
                  <a:pt x="61620" y="84190"/>
                </a:lnTo>
                <a:lnTo>
                  <a:pt x="61630" y="84200"/>
                </a:lnTo>
                <a:lnTo>
                  <a:pt x="61630" y="84230"/>
                </a:lnTo>
                <a:lnTo>
                  <a:pt x="61630" y="84240"/>
                </a:lnTo>
                <a:lnTo>
                  <a:pt x="61620" y="84250"/>
                </a:lnTo>
                <a:lnTo>
                  <a:pt x="61610" y="84260"/>
                </a:lnTo>
                <a:lnTo>
                  <a:pt x="61580" y="84270"/>
                </a:lnTo>
                <a:lnTo>
                  <a:pt x="61570" y="84270"/>
                </a:lnTo>
                <a:lnTo>
                  <a:pt x="61560" y="84270"/>
                </a:lnTo>
                <a:lnTo>
                  <a:pt x="61540" y="84250"/>
                </a:lnTo>
                <a:lnTo>
                  <a:pt x="61520" y="84260"/>
                </a:lnTo>
                <a:lnTo>
                  <a:pt x="61490" y="84280"/>
                </a:lnTo>
                <a:lnTo>
                  <a:pt x="61490" y="84290"/>
                </a:lnTo>
                <a:lnTo>
                  <a:pt x="61440" y="84340"/>
                </a:lnTo>
                <a:lnTo>
                  <a:pt x="61420" y="84380"/>
                </a:lnTo>
                <a:lnTo>
                  <a:pt x="61410" y="84450"/>
                </a:lnTo>
                <a:lnTo>
                  <a:pt x="61410" y="84470"/>
                </a:lnTo>
                <a:lnTo>
                  <a:pt x="61420" y="84480"/>
                </a:lnTo>
                <a:lnTo>
                  <a:pt x="61420" y="84500"/>
                </a:lnTo>
                <a:lnTo>
                  <a:pt x="61420" y="84520"/>
                </a:lnTo>
                <a:lnTo>
                  <a:pt x="61420" y="84560"/>
                </a:lnTo>
                <a:lnTo>
                  <a:pt x="61380" y="84570"/>
                </a:lnTo>
                <a:lnTo>
                  <a:pt x="61370" y="84570"/>
                </a:lnTo>
                <a:lnTo>
                  <a:pt x="61330" y="84540"/>
                </a:lnTo>
                <a:lnTo>
                  <a:pt x="61300" y="84490"/>
                </a:lnTo>
                <a:lnTo>
                  <a:pt x="61290" y="84490"/>
                </a:lnTo>
                <a:lnTo>
                  <a:pt x="61260" y="84490"/>
                </a:lnTo>
                <a:lnTo>
                  <a:pt x="61230" y="84500"/>
                </a:lnTo>
                <a:lnTo>
                  <a:pt x="61180" y="84550"/>
                </a:lnTo>
                <a:lnTo>
                  <a:pt x="61160" y="84570"/>
                </a:lnTo>
                <a:lnTo>
                  <a:pt x="61100" y="84570"/>
                </a:lnTo>
                <a:lnTo>
                  <a:pt x="61090" y="84590"/>
                </a:lnTo>
                <a:lnTo>
                  <a:pt x="61100" y="84610"/>
                </a:lnTo>
                <a:lnTo>
                  <a:pt x="61110" y="84650"/>
                </a:lnTo>
                <a:lnTo>
                  <a:pt x="61100" y="84660"/>
                </a:lnTo>
                <a:lnTo>
                  <a:pt x="61100" y="84680"/>
                </a:lnTo>
                <a:lnTo>
                  <a:pt x="61090" y="84690"/>
                </a:lnTo>
                <a:lnTo>
                  <a:pt x="61060" y="84720"/>
                </a:lnTo>
                <a:lnTo>
                  <a:pt x="61020" y="84730"/>
                </a:lnTo>
                <a:lnTo>
                  <a:pt x="60990" y="84730"/>
                </a:lnTo>
                <a:lnTo>
                  <a:pt x="60970" y="84720"/>
                </a:lnTo>
                <a:lnTo>
                  <a:pt x="60960" y="84720"/>
                </a:lnTo>
                <a:lnTo>
                  <a:pt x="60950" y="84720"/>
                </a:lnTo>
                <a:lnTo>
                  <a:pt x="60910" y="84740"/>
                </a:lnTo>
                <a:lnTo>
                  <a:pt x="60900" y="84740"/>
                </a:lnTo>
                <a:lnTo>
                  <a:pt x="60880" y="84750"/>
                </a:lnTo>
                <a:lnTo>
                  <a:pt x="60830" y="84720"/>
                </a:lnTo>
                <a:lnTo>
                  <a:pt x="60790" y="84720"/>
                </a:lnTo>
                <a:lnTo>
                  <a:pt x="60780" y="84730"/>
                </a:lnTo>
                <a:lnTo>
                  <a:pt x="60750" y="84750"/>
                </a:lnTo>
                <a:lnTo>
                  <a:pt x="60730" y="84750"/>
                </a:lnTo>
                <a:lnTo>
                  <a:pt x="60680" y="84730"/>
                </a:lnTo>
                <a:lnTo>
                  <a:pt x="60660" y="84730"/>
                </a:lnTo>
                <a:lnTo>
                  <a:pt x="60540" y="84740"/>
                </a:lnTo>
                <a:lnTo>
                  <a:pt x="60520" y="84750"/>
                </a:lnTo>
                <a:lnTo>
                  <a:pt x="60470" y="84880"/>
                </a:lnTo>
                <a:lnTo>
                  <a:pt x="60460" y="84910"/>
                </a:lnTo>
                <a:lnTo>
                  <a:pt x="60460" y="84980"/>
                </a:lnTo>
                <a:lnTo>
                  <a:pt x="60450" y="85020"/>
                </a:lnTo>
                <a:lnTo>
                  <a:pt x="60450" y="85030"/>
                </a:lnTo>
                <a:lnTo>
                  <a:pt x="60440" y="85050"/>
                </a:lnTo>
                <a:lnTo>
                  <a:pt x="60420" y="85060"/>
                </a:lnTo>
                <a:lnTo>
                  <a:pt x="60400" y="85060"/>
                </a:lnTo>
                <a:lnTo>
                  <a:pt x="60340" y="85060"/>
                </a:lnTo>
                <a:lnTo>
                  <a:pt x="60330" y="85060"/>
                </a:lnTo>
                <a:lnTo>
                  <a:pt x="60320" y="85070"/>
                </a:lnTo>
                <a:lnTo>
                  <a:pt x="60310" y="85090"/>
                </a:lnTo>
                <a:lnTo>
                  <a:pt x="60320" y="85110"/>
                </a:lnTo>
                <a:lnTo>
                  <a:pt x="60330" y="85120"/>
                </a:lnTo>
                <a:lnTo>
                  <a:pt x="60380" y="85140"/>
                </a:lnTo>
                <a:lnTo>
                  <a:pt x="60400" y="85150"/>
                </a:lnTo>
                <a:lnTo>
                  <a:pt x="60400" y="85160"/>
                </a:lnTo>
                <a:lnTo>
                  <a:pt x="60390" y="85180"/>
                </a:lnTo>
                <a:lnTo>
                  <a:pt x="60330" y="85190"/>
                </a:lnTo>
                <a:lnTo>
                  <a:pt x="60200" y="85190"/>
                </a:lnTo>
                <a:lnTo>
                  <a:pt x="60190" y="85190"/>
                </a:lnTo>
                <a:lnTo>
                  <a:pt x="60180" y="85170"/>
                </a:lnTo>
                <a:lnTo>
                  <a:pt x="60170" y="85150"/>
                </a:lnTo>
                <a:lnTo>
                  <a:pt x="60150" y="85120"/>
                </a:lnTo>
                <a:lnTo>
                  <a:pt x="60110" y="85100"/>
                </a:lnTo>
                <a:lnTo>
                  <a:pt x="60100" y="85070"/>
                </a:lnTo>
                <a:lnTo>
                  <a:pt x="60090" y="85060"/>
                </a:lnTo>
                <a:lnTo>
                  <a:pt x="60080" y="85050"/>
                </a:lnTo>
                <a:lnTo>
                  <a:pt x="60070" y="85050"/>
                </a:lnTo>
                <a:lnTo>
                  <a:pt x="60060" y="85040"/>
                </a:lnTo>
                <a:lnTo>
                  <a:pt x="60050" y="85050"/>
                </a:lnTo>
                <a:lnTo>
                  <a:pt x="60040" y="85060"/>
                </a:lnTo>
                <a:lnTo>
                  <a:pt x="60020" y="85100"/>
                </a:lnTo>
                <a:lnTo>
                  <a:pt x="60010" y="85110"/>
                </a:lnTo>
                <a:lnTo>
                  <a:pt x="60000" y="85110"/>
                </a:lnTo>
                <a:lnTo>
                  <a:pt x="59960" y="85120"/>
                </a:lnTo>
                <a:lnTo>
                  <a:pt x="59920" y="85090"/>
                </a:lnTo>
                <a:lnTo>
                  <a:pt x="59900" y="85080"/>
                </a:lnTo>
                <a:lnTo>
                  <a:pt x="59870" y="85100"/>
                </a:lnTo>
                <a:lnTo>
                  <a:pt x="59850" y="85100"/>
                </a:lnTo>
                <a:lnTo>
                  <a:pt x="59830" y="85080"/>
                </a:lnTo>
                <a:lnTo>
                  <a:pt x="59820" y="85080"/>
                </a:lnTo>
                <a:lnTo>
                  <a:pt x="59800" y="85080"/>
                </a:lnTo>
                <a:lnTo>
                  <a:pt x="59790" y="85080"/>
                </a:lnTo>
                <a:lnTo>
                  <a:pt x="59770" y="85110"/>
                </a:lnTo>
                <a:lnTo>
                  <a:pt x="59780" y="85150"/>
                </a:lnTo>
                <a:lnTo>
                  <a:pt x="59780" y="85180"/>
                </a:lnTo>
                <a:lnTo>
                  <a:pt x="59780" y="85190"/>
                </a:lnTo>
                <a:lnTo>
                  <a:pt x="59780" y="85210"/>
                </a:lnTo>
                <a:lnTo>
                  <a:pt x="59760" y="85240"/>
                </a:lnTo>
                <a:lnTo>
                  <a:pt x="59730" y="85260"/>
                </a:lnTo>
                <a:lnTo>
                  <a:pt x="59680" y="85260"/>
                </a:lnTo>
                <a:lnTo>
                  <a:pt x="59660" y="85260"/>
                </a:lnTo>
                <a:lnTo>
                  <a:pt x="59610" y="85240"/>
                </a:lnTo>
                <a:lnTo>
                  <a:pt x="59610" y="85250"/>
                </a:lnTo>
                <a:lnTo>
                  <a:pt x="59610" y="85260"/>
                </a:lnTo>
                <a:lnTo>
                  <a:pt x="59580" y="85300"/>
                </a:lnTo>
                <a:lnTo>
                  <a:pt x="59590" y="85330"/>
                </a:lnTo>
                <a:lnTo>
                  <a:pt x="59620" y="85400"/>
                </a:lnTo>
                <a:lnTo>
                  <a:pt x="59620" y="85410"/>
                </a:lnTo>
                <a:lnTo>
                  <a:pt x="59620" y="85440"/>
                </a:lnTo>
                <a:lnTo>
                  <a:pt x="59610" y="85450"/>
                </a:lnTo>
                <a:lnTo>
                  <a:pt x="59540" y="85610"/>
                </a:lnTo>
                <a:lnTo>
                  <a:pt x="59470" y="85720"/>
                </a:lnTo>
                <a:lnTo>
                  <a:pt x="59460" y="85760"/>
                </a:lnTo>
                <a:lnTo>
                  <a:pt x="59430" y="85860"/>
                </a:lnTo>
                <a:lnTo>
                  <a:pt x="59390" y="85980"/>
                </a:lnTo>
                <a:lnTo>
                  <a:pt x="59390" y="85990"/>
                </a:lnTo>
                <a:lnTo>
                  <a:pt x="59360" y="86030"/>
                </a:lnTo>
                <a:lnTo>
                  <a:pt x="59330" y="86060"/>
                </a:lnTo>
                <a:lnTo>
                  <a:pt x="59270" y="86090"/>
                </a:lnTo>
                <a:lnTo>
                  <a:pt x="59140" y="86090"/>
                </a:lnTo>
                <a:lnTo>
                  <a:pt x="59090" y="86100"/>
                </a:lnTo>
                <a:lnTo>
                  <a:pt x="59050" y="86110"/>
                </a:lnTo>
                <a:lnTo>
                  <a:pt x="59030" y="86120"/>
                </a:lnTo>
                <a:lnTo>
                  <a:pt x="59020" y="86120"/>
                </a:lnTo>
                <a:lnTo>
                  <a:pt x="58990" y="86150"/>
                </a:lnTo>
                <a:lnTo>
                  <a:pt x="58980" y="86160"/>
                </a:lnTo>
                <a:lnTo>
                  <a:pt x="58970" y="86170"/>
                </a:lnTo>
                <a:lnTo>
                  <a:pt x="58890" y="86200"/>
                </a:lnTo>
                <a:lnTo>
                  <a:pt x="58830" y="86230"/>
                </a:lnTo>
                <a:lnTo>
                  <a:pt x="58810" y="86230"/>
                </a:lnTo>
                <a:lnTo>
                  <a:pt x="58790" y="86240"/>
                </a:lnTo>
                <a:lnTo>
                  <a:pt x="58740" y="86200"/>
                </a:lnTo>
                <a:lnTo>
                  <a:pt x="58730" y="86210"/>
                </a:lnTo>
                <a:lnTo>
                  <a:pt x="58710" y="86210"/>
                </a:lnTo>
                <a:lnTo>
                  <a:pt x="58690" y="86230"/>
                </a:lnTo>
                <a:lnTo>
                  <a:pt x="58670" y="86250"/>
                </a:lnTo>
                <a:lnTo>
                  <a:pt x="58640" y="86260"/>
                </a:lnTo>
                <a:lnTo>
                  <a:pt x="58560" y="86270"/>
                </a:lnTo>
                <a:lnTo>
                  <a:pt x="58450" y="86270"/>
                </a:lnTo>
                <a:lnTo>
                  <a:pt x="58440" y="86270"/>
                </a:lnTo>
                <a:lnTo>
                  <a:pt x="58430" y="86270"/>
                </a:lnTo>
                <a:lnTo>
                  <a:pt x="58400" y="86270"/>
                </a:lnTo>
                <a:lnTo>
                  <a:pt x="58350" y="86260"/>
                </a:lnTo>
                <a:lnTo>
                  <a:pt x="58340" y="86260"/>
                </a:lnTo>
                <a:lnTo>
                  <a:pt x="58330" y="86250"/>
                </a:lnTo>
                <a:lnTo>
                  <a:pt x="58250" y="86210"/>
                </a:lnTo>
                <a:lnTo>
                  <a:pt x="58240" y="86190"/>
                </a:lnTo>
                <a:lnTo>
                  <a:pt x="58200" y="86130"/>
                </a:lnTo>
                <a:lnTo>
                  <a:pt x="58150" y="86130"/>
                </a:lnTo>
                <a:lnTo>
                  <a:pt x="58110" y="86100"/>
                </a:lnTo>
                <a:lnTo>
                  <a:pt x="58030" y="86110"/>
                </a:lnTo>
                <a:lnTo>
                  <a:pt x="57950" y="86170"/>
                </a:lnTo>
                <a:lnTo>
                  <a:pt x="57930" y="86180"/>
                </a:lnTo>
                <a:lnTo>
                  <a:pt x="57880" y="86180"/>
                </a:lnTo>
                <a:lnTo>
                  <a:pt x="57740" y="86170"/>
                </a:lnTo>
                <a:lnTo>
                  <a:pt x="57710" y="86170"/>
                </a:lnTo>
                <a:lnTo>
                  <a:pt x="57710" y="86160"/>
                </a:lnTo>
                <a:lnTo>
                  <a:pt x="57660" y="86180"/>
                </a:lnTo>
                <a:lnTo>
                  <a:pt x="57630" y="86180"/>
                </a:lnTo>
                <a:lnTo>
                  <a:pt x="57610" y="86180"/>
                </a:lnTo>
                <a:lnTo>
                  <a:pt x="57560" y="86160"/>
                </a:lnTo>
                <a:lnTo>
                  <a:pt x="57550" y="86160"/>
                </a:lnTo>
                <a:lnTo>
                  <a:pt x="57540" y="86150"/>
                </a:lnTo>
                <a:lnTo>
                  <a:pt x="57520" y="86140"/>
                </a:lnTo>
                <a:lnTo>
                  <a:pt x="57510" y="86130"/>
                </a:lnTo>
                <a:lnTo>
                  <a:pt x="57500" y="86110"/>
                </a:lnTo>
                <a:lnTo>
                  <a:pt x="57500" y="86090"/>
                </a:lnTo>
                <a:lnTo>
                  <a:pt x="57480" y="86080"/>
                </a:lnTo>
                <a:lnTo>
                  <a:pt x="57470" y="86080"/>
                </a:lnTo>
                <a:lnTo>
                  <a:pt x="57450" y="86080"/>
                </a:lnTo>
                <a:lnTo>
                  <a:pt x="57410" y="86110"/>
                </a:lnTo>
                <a:lnTo>
                  <a:pt x="57380" y="86170"/>
                </a:lnTo>
                <a:lnTo>
                  <a:pt x="57350" y="86200"/>
                </a:lnTo>
                <a:lnTo>
                  <a:pt x="57320" y="86210"/>
                </a:lnTo>
                <a:lnTo>
                  <a:pt x="57290" y="86210"/>
                </a:lnTo>
                <a:lnTo>
                  <a:pt x="57270" y="86190"/>
                </a:lnTo>
                <a:lnTo>
                  <a:pt x="57260" y="86190"/>
                </a:lnTo>
                <a:lnTo>
                  <a:pt x="57220" y="86160"/>
                </a:lnTo>
                <a:lnTo>
                  <a:pt x="57190" y="86150"/>
                </a:lnTo>
                <a:lnTo>
                  <a:pt x="57160" y="86160"/>
                </a:lnTo>
                <a:lnTo>
                  <a:pt x="57160" y="86170"/>
                </a:lnTo>
                <a:lnTo>
                  <a:pt x="57100" y="86230"/>
                </a:lnTo>
                <a:lnTo>
                  <a:pt x="57060" y="86240"/>
                </a:lnTo>
                <a:lnTo>
                  <a:pt x="57010" y="86240"/>
                </a:lnTo>
                <a:lnTo>
                  <a:pt x="57000" y="86240"/>
                </a:lnTo>
                <a:lnTo>
                  <a:pt x="56970" y="86240"/>
                </a:lnTo>
                <a:lnTo>
                  <a:pt x="56960" y="86260"/>
                </a:lnTo>
                <a:lnTo>
                  <a:pt x="56960" y="86280"/>
                </a:lnTo>
                <a:lnTo>
                  <a:pt x="56960" y="86320"/>
                </a:lnTo>
                <a:lnTo>
                  <a:pt x="56960" y="86340"/>
                </a:lnTo>
                <a:lnTo>
                  <a:pt x="56950" y="86350"/>
                </a:lnTo>
                <a:lnTo>
                  <a:pt x="56950" y="86360"/>
                </a:lnTo>
                <a:lnTo>
                  <a:pt x="56940" y="86370"/>
                </a:lnTo>
                <a:lnTo>
                  <a:pt x="56930" y="86350"/>
                </a:lnTo>
                <a:lnTo>
                  <a:pt x="56920" y="86340"/>
                </a:lnTo>
                <a:lnTo>
                  <a:pt x="56900" y="86320"/>
                </a:lnTo>
                <a:lnTo>
                  <a:pt x="56890" y="86300"/>
                </a:lnTo>
                <a:lnTo>
                  <a:pt x="56840" y="8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Tandjil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120" y="80240"/>
                </a:moveTo>
                <a:lnTo>
                  <a:pt x="36310" y="80280"/>
                </a:lnTo>
                <a:lnTo>
                  <a:pt x="37690" y="80290"/>
                </a:lnTo>
                <a:lnTo>
                  <a:pt x="38240" y="79930"/>
                </a:lnTo>
                <a:lnTo>
                  <a:pt x="38340" y="80090"/>
                </a:lnTo>
                <a:lnTo>
                  <a:pt x="38450" y="80100"/>
                </a:lnTo>
                <a:lnTo>
                  <a:pt x="38440" y="80220"/>
                </a:lnTo>
                <a:lnTo>
                  <a:pt x="38420" y="80330"/>
                </a:lnTo>
                <a:lnTo>
                  <a:pt x="38430" y="80390"/>
                </a:lnTo>
                <a:lnTo>
                  <a:pt x="38430" y="80450"/>
                </a:lnTo>
                <a:lnTo>
                  <a:pt x="38470" y="80590"/>
                </a:lnTo>
                <a:lnTo>
                  <a:pt x="38540" y="80660"/>
                </a:lnTo>
                <a:lnTo>
                  <a:pt x="38590" y="80750"/>
                </a:lnTo>
                <a:lnTo>
                  <a:pt x="38580" y="80880"/>
                </a:lnTo>
                <a:lnTo>
                  <a:pt x="38670" y="81010"/>
                </a:lnTo>
                <a:lnTo>
                  <a:pt x="38740" y="81020"/>
                </a:lnTo>
                <a:lnTo>
                  <a:pt x="38790" y="81030"/>
                </a:lnTo>
                <a:lnTo>
                  <a:pt x="38830" y="81030"/>
                </a:lnTo>
                <a:lnTo>
                  <a:pt x="38860" y="81030"/>
                </a:lnTo>
                <a:lnTo>
                  <a:pt x="38950" y="81040"/>
                </a:lnTo>
                <a:lnTo>
                  <a:pt x="39080" y="81110"/>
                </a:lnTo>
                <a:lnTo>
                  <a:pt x="39120" y="81210"/>
                </a:lnTo>
                <a:lnTo>
                  <a:pt x="39190" y="81220"/>
                </a:lnTo>
                <a:lnTo>
                  <a:pt x="39250" y="81230"/>
                </a:lnTo>
                <a:lnTo>
                  <a:pt x="39280" y="81320"/>
                </a:lnTo>
                <a:lnTo>
                  <a:pt x="39290" y="81350"/>
                </a:lnTo>
                <a:lnTo>
                  <a:pt x="39470" y="81330"/>
                </a:lnTo>
                <a:lnTo>
                  <a:pt x="39690" y="81390"/>
                </a:lnTo>
                <a:lnTo>
                  <a:pt x="39890" y="81440"/>
                </a:lnTo>
                <a:lnTo>
                  <a:pt x="39940" y="81460"/>
                </a:lnTo>
                <a:lnTo>
                  <a:pt x="40040" y="81510"/>
                </a:lnTo>
                <a:lnTo>
                  <a:pt x="40130" y="81560"/>
                </a:lnTo>
                <a:lnTo>
                  <a:pt x="40200" y="81710"/>
                </a:lnTo>
                <a:lnTo>
                  <a:pt x="40360" y="81690"/>
                </a:lnTo>
                <a:lnTo>
                  <a:pt x="40730" y="81710"/>
                </a:lnTo>
                <a:lnTo>
                  <a:pt x="41050" y="81790"/>
                </a:lnTo>
                <a:lnTo>
                  <a:pt x="41410" y="81850"/>
                </a:lnTo>
                <a:lnTo>
                  <a:pt x="41540" y="82120"/>
                </a:lnTo>
                <a:lnTo>
                  <a:pt x="41700" y="82200"/>
                </a:lnTo>
                <a:lnTo>
                  <a:pt x="41910" y="82290"/>
                </a:lnTo>
                <a:lnTo>
                  <a:pt x="42270" y="82360"/>
                </a:lnTo>
                <a:lnTo>
                  <a:pt x="42590" y="82370"/>
                </a:lnTo>
                <a:lnTo>
                  <a:pt x="43020" y="82590"/>
                </a:lnTo>
                <a:lnTo>
                  <a:pt x="43030" y="82600"/>
                </a:lnTo>
                <a:lnTo>
                  <a:pt x="43180" y="82710"/>
                </a:lnTo>
                <a:lnTo>
                  <a:pt x="43360" y="82840"/>
                </a:lnTo>
                <a:lnTo>
                  <a:pt x="43530" y="83010"/>
                </a:lnTo>
                <a:lnTo>
                  <a:pt x="43740" y="83220"/>
                </a:lnTo>
                <a:lnTo>
                  <a:pt x="43650" y="83490"/>
                </a:lnTo>
                <a:lnTo>
                  <a:pt x="43600" y="83560"/>
                </a:lnTo>
                <a:lnTo>
                  <a:pt x="43540" y="83640"/>
                </a:lnTo>
                <a:lnTo>
                  <a:pt x="43280" y="83530"/>
                </a:lnTo>
                <a:lnTo>
                  <a:pt x="43160" y="83390"/>
                </a:lnTo>
                <a:lnTo>
                  <a:pt x="42970" y="83440"/>
                </a:lnTo>
                <a:lnTo>
                  <a:pt x="42840" y="83510"/>
                </a:lnTo>
                <a:lnTo>
                  <a:pt x="42790" y="83520"/>
                </a:lnTo>
                <a:lnTo>
                  <a:pt x="42470" y="83590"/>
                </a:lnTo>
                <a:lnTo>
                  <a:pt x="42460" y="83590"/>
                </a:lnTo>
                <a:lnTo>
                  <a:pt x="42240" y="83650"/>
                </a:lnTo>
                <a:lnTo>
                  <a:pt x="42090" y="83620"/>
                </a:lnTo>
                <a:lnTo>
                  <a:pt x="41880" y="83640"/>
                </a:lnTo>
                <a:lnTo>
                  <a:pt x="41660" y="83750"/>
                </a:lnTo>
                <a:lnTo>
                  <a:pt x="41650" y="83750"/>
                </a:lnTo>
                <a:lnTo>
                  <a:pt x="41690" y="83930"/>
                </a:lnTo>
                <a:lnTo>
                  <a:pt x="41800" y="84070"/>
                </a:lnTo>
                <a:lnTo>
                  <a:pt x="41920" y="84220"/>
                </a:lnTo>
                <a:lnTo>
                  <a:pt x="41760" y="84340"/>
                </a:lnTo>
                <a:lnTo>
                  <a:pt x="41770" y="84610"/>
                </a:lnTo>
                <a:lnTo>
                  <a:pt x="41760" y="84830"/>
                </a:lnTo>
                <a:lnTo>
                  <a:pt x="41610" y="84980"/>
                </a:lnTo>
                <a:lnTo>
                  <a:pt x="40920" y="85500"/>
                </a:lnTo>
                <a:lnTo>
                  <a:pt x="41730" y="86020"/>
                </a:lnTo>
                <a:lnTo>
                  <a:pt x="41480" y="86270"/>
                </a:lnTo>
                <a:lnTo>
                  <a:pt x="41300" y="86460"/>
                </a:lnTo>
                <a:lnTo>
                  <a:pt x="41250" y="86510"/>
                </a:lnTo>
                <a:lnTo>
                  <a:pt x="41240" y="86510"/>
                </a:lnTo>
                <a:lnTo>
                  <a:pt x="40680" y="86620"/>
                </a:lnTo>
                <a:lnTo>
                  <a:pt x="40590" y="86640"/>
                </a:lnTo>
                <a:lnTo>
                  <a:pt x="40570" y="86640"/>
                </a:lnTo>
                <a:lnTo>
                  <a:pt x="40440" y="86670"/>
                </a:lnTo>
                <a:lnTo>
                  <a:pt x="39720" y="86590"/>
                </a:lnTo>
                <a:lnTo>
                  <a:pt x="39270" y="86550"/>
                </a:lnTo>
                <a:lnTo>
                  <a:pt x="38950" y="86400"/>
                </a:lnTo>
                <a:lnTo>
                  <a:pt x="38950" y="86390"/>
                </a:lnTo>
                <a:lnTo>
                  <a:pt x="38940" y="86390"/>
                </a:lnTo>
                <a:lnTo>
                  <a:pt x="38790" y="86320"/>
                </a:lnTo>
                <a:lnTo>
                  <a:pt x="38620" y="86360"/>
                </a:lnTo>
                <a:lnTo>
                  <a:pt x="38510" y="86290"/>
                </a:lnTo>
                <a:lnTo>
                  <a:pt x="38460" y="86250"/>
                </a:lnTo>
                <a:lnTo>
                  <a:pt x="38310" y="86120"/>
                </a:lnTo>
                <a:lnTo>
                  <a:pt x="38170" y="86100"/>
                </a:lnTo>
                <a:lnTo>
                  <a:pt x="38020" y="86100"/>
                </a:lnTo>
                <a:lnTo>
                  <a:pt x="37600" y="86210"/>
                </a:lnTo>
                <a:lnTo>
                  <a:pt x="37380" y="86290"/>
                </a:lnTo>
                <a:lnTo>
                  <a:pt x="37310" y="86110"/>
                </a:lnTo>
                <a:lnTo>
                  <a:pt x="37300" y="85940"/>
                </a:lnTo>
                <a:lnTo>
                  <a:pt x="37130" y="85780"/>
                </a:lnTo>
                <a:lnTo>
                  <a:pt x="37040" y="85590"/>
                </a:lnTo>
                <a:lnTo>
                  <a:pt x="36880" y="85700"/>
                </a:lnTo>
                <a:lnTo>
                  <a:pt x="36610" y="85950"/>
                </a:lnTo>
                <a:lnTo>
                  <a:pt x="36560" y="85980"/>
                </a:lnTo>
                <a:lnTo>
                  <a:pt x="36390" y="86020"/>
                </a:lnTo>
                <a:lnTo>
                  <a:pt x="36360" y="86030"/>
                </a:lnTo>
                <a:lnTo>
                  <a:pt x="36220" y="86090"/>
                </a:lnTo>
                <a:lnTo>
                  <a:pt x="36150" y="86270"/>
                </a:lnTo>
                <a:lnTo>
                  <a:pt x="36070" y="86400"/>
                </a:lnTo>
                <a:lnTo>
                  <a:pt x="35910" y="86500"/>
                </a:lnTo>
                <a:lnTo>
                  <a:pt x="35770" y="86480"/>
                </a:lnTo>
                <a:lnTo>
                  <a:pt x="35710" y="86450"/>
                </a:lnTo>
                <a:lnTo>
                  <a:pt x="35580" y="86400"/>
                </a:lnTo>
                <a:lnTo>
                  <a:pt x="35290" y="86230"/>
                </a:lnTo>
                <a:lnTo>
                  <a:pt x="34960" y="86230"/>
                </a:lnTo>
                <a:lnTo>
                  <a:pt x="34830" y="86310"/>
                </a:lnTo>
                <a:lnTo>
                  <a:pt x="34820" y="86310"/>
                </a:lnTo>
                <a:lnTo>
                  <a:pt x="34800" y="86380"/>
                </a:lnTo>
                <a:lnTo>
                  <a:pt x="34660" y="86600"/>
                </a:lnTo>
                <a:lnTo>
                  <a:pt x="34470" y="86650"/>
                </a:lnTo>
                <a:lnTo>
                  <a:pt x="34280" y="86650"/>
                </a:lnTo>
                <a:lnTo>
                  <a:pt x="34060" y="86730"/>
                </a:lnTo>
                <a:lnTo>
                  <a:pt x="33840" y="86660"/>
                </a:lnTo>
                <a:lnTo>
                  <a:pt x="33480" y="86660"/>
                </a:lnTo>
                <a:lnTo>
                  <a:pt x="33150" y="86600"/>
                </a:lnTo>
                <a:lnTo>
                  <a:pt x="32880" y="86760"/>
                </a:lnTo>
                <a:lnTo>
                  <a:pt x="32720" y="86810"/>
                </a:lnTo>
                <a:lnTo>
                  <a:pt x="32000" y="86600"/>
                </a:lnTo>
                <a:lnTo>
                  <a:pt x="31950" y="86430"/>
                </a:lnTo>
                <a:lnTo>
                  <a:pt x="31950" y="86200"/>
                </a:lnTo>
                <a:lnTo>
                  <a:pt x="31960" y="85960"/>
                </a:lnTo>
                <a:lnTo>
                  <a:pt x="31890" y="85780"/>
                </a:lnTo>
                <a:lnTo>
                  <a:pt x="32020" y="85600"/>
                </a:lnTo>
                <a:lnTo>
                  <a:pt x="32180" y="85340"/>
                </a:lnTo>
                <a:lnTo>
                  <a:pt x="32230" y="85180"/>
                </a:lnTo>
                <a:lnTo>
                  <a:pt x="32430" y="84930"/>
                </a:lnTo>
                <a:lnTo>
                  <a:pt x="32500" y="84840"/>
                </a:lnTo>
                <a:lnTo>
                  <a:pt x="32580" y="84750"/>
                </a:lnTo>
                <a:lnTo>
                  <a:pt x="32620" y="84690"/>
                </a:lnTo>
                <a:lnTo>
                  <a:pt x="32790" y="84520"/>
                </a:lnTo>
                <a:lnTo>
                  <a:pt x="32800" y="84500"/>
                </a:lnTo>
                <a:lnTo>
                  <a:pt x="32900" y="84420"/>
                </a:lnTo>
                <a:lnTo>
                  <a:pt x="32930" y="84390"/>
                </a:lnTo>
                <a:lnTo>
                  <a:pt x="32940" y="84380"/>
                </a:lnTo>
                <a:lnTo>
                  <a:pt x="32970" y="84360"/>
                </a:lnTo>
                <a:lnTo>
                  <a:pt x="33220" y="84150"/>
                </a:lnTo>
                <a:lnTo>
                  <a:pt x="33270" y="84040"/>
                </a:lnTo>
                <a:lnTo>
                  <a:pt x="33280" y="84020"/>
                </a:lnTo>
                <a:lnTo>
                  <a:pt x="33290" y="83930"/>
                </a:lnTo>
                <a:lnTo>
                  <a:pt x="33310" y="83700"/>
                </a:lnTo>
                <a:lnTo>
                  <a:pt x="33490" y="83610"/>
                </a:lnTo>
                <a:lnTo>
                  <a:pt x="33550" y="83250"/>
                </a:lnTo>
                <a:lnTo>
                  <a:pt x="33560" y="83220"/>
                </a:lnTo>
                <a:lnTo>
                  <a:pt x="33560" y="83200"/>
                </a:lnTo>
                <a:lnTo>
                  <a:pt x="33710" y="83020"/>
                </a:lnTo>
                <a:lnTo>
                  <a:pt x="33920" y="82930"/>
                </a:lnTo>
                <a:lnTo>
                  <a:pt x="33950" y="82960"/>
                </a:lnTo>
                <a:lnTo>
                  <a:pt x="33970" y="82980"/>
                </a:lnTo>
                <a:lnTo>
                  <a:pt x="34000" y="82980"/>
                </a:lnTo>
                <a:lnTo>
                  <a:pt x="34080" y="82980"/>
                </a:lnTo>
                <a:lnTo>
                  <a:pt x="34180" y="82970"/>
                </a:lnTo>
                <a:lnTo>
                  <a:pt x="34250" y="83000"/>
                </a:lnTo>
                <a:lnTo>
                  <a:pt x="34310" y="83000"/>
                </a:lnTo>
                <a:lnTo>
                  <a:pt x="34400" y="83060"/>
                </a:lnTo>
                <a:lnTo>
                  <a:pt x="34440" y="83200"/>
                </a:lnTo>
                <a:lnTo>
                  <a:pt x="34470" y="83220"/>
                </a:lnTo>
                <a:lnTo>
                  <a:pt x="34580" y="83310"/>
                </a:lnTo>
                <a:lnTo>
                  <a:pt x="34630" y="83320"/>
                </a:lnTo>
                <a:lnTo>
                  <a:pt x="34680" y="83320"/>
                </a:lnTo>
                <a:lnTo>
                  <a:pt x="34830" y="83280"/>
                </a:lnTo>
                <a:lnTo>
                  <a:pt x="34890" y="83260"/>
                </a:lnTo>
                <a:lnTo>
                  <a:pt x="34950" y="83220"/>
                </a:lnTo>
                <a:lnTo>
                  <a:pt x="35040" y="83150"/>
                </a:lnTo>
                <a:lnTo>
                  <a:pt x="35230" y="83060"/>
                </a:lnTo>
                <a:lnTo>
                  <a:pt x="35420" y="82840"/>
                </a:lnTo>
                <a:lnTo>
                  <a:pt x="35570" y="82730"/>
                </a:lnTo>
                <a:lnTo>
                  <a:pt x="35580" y="82710"/>
                </a:lnTo>
                <a:lnTo>
                  <a:pt x="35630" y="82640"/>
                </a:lnTo>
                <a:lnTo>
                  <a:pt x="35800" y="82450"/>
                </a:lnTo>
                <a:lnTo>
                  <a:pt x="35890" y="82290"/>
                </a:lnTo>
                <a:lnTo>
                  <a:pt x="35920" y="82220"/>
                </a:lnTo>
                <a:lnTo>
                  <a:pt x="35960" y="82160"/>
                </a:lnTo>
                <a:lnTo>
                  <a:pt x="36060" y="82040"/>
                </a:lnTo>
                <a:lnTo>
                  <a:pt x="36150" y="81900"/>
                </a:lnTo>
                <a:lnTo>
                  <a:pt x="36240" y="81690"/>
                </a:lnTo>
                <a:lnTo>
                  <a:pt x="36300" y="81490"/>
                </a:lnTo>
                <a:lnTo>
                  <a:pt x="36390" y="81370"/>
                </a:lnTo>
                <a:lnTo>
                  <a:pt x="36490" y="81230"/>
                </a:lnTo>
                <a:lnTo>
                  <a:pt x="36380" y="80930"/>
                </a:lnTo>
                <a:lnTo>
                  <a:pt x="36370" y="80820"/>
                </a:lnTo>
                <a:lnTo>
                  <a:pt x="36370" y="80660"/>
                </a:lnTo>
                <a:lnTo>
                  <a:pt x="36350" y="80400"/>
                </a:lnTo>
                <a:lnTo>
                  <a:pt x="36210" y="80310"/>
                </a:lnTo>
                <a:lnTo>
                  <a:pt x="36150" y="80270"/>
                </a:lnTo>
                <a:lnTo>
                  <a:pt x="36130" y="80260"/>
                </a:lnTo>
                <a:lnTo>
                  <a:pt x="36120" y="8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Wadi F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240" y="58600"/>
                </a:moveTo>
                <a:lnTo>
                  <a:pt x="57210" y="56070"/>
                </a:lnTo>
                <a:lnTo>
                  <a:pt x="57140" y="49670"/>
                </a:lnTo>
                <a:lnTo>
                  <a:pt x="57140" y="49210"/>
                </a:lnTo>
                <a:lnTo>
                  <a:pt x="57140" y="49220"/>
                </a:lnTo>
                <a:lnTo>
                  <a:pt x="57430" y="49300"/>
                </a:lnTo>
                <a:lnTo>
                  <a:pt x="58270" y="49840"/>
                </a:lnTo>
                <a:lnTo>
                  <a:pt x="58650" y="49920"/>
                </a:lnTo>
                <a:lnTo>
                  <a:pt x="59110" y="49790"/>
                </a:lnTo>
                <a:lnTo>
                  <a:pt x="59610" y="49710"/>
                </a:lnTo>
                <a:lnTo>
                  <a:pt x="59810" y="49810"/>
                </a:lnTo>
                <a:lnTo>
                  <a:pt x="59890" y="49860"/>
                </a:lnTo>
                <a:lnTo>
                  <a:pt x="59940" y="49880"/>
                </a:lnTo>
                <a:lnTo>
                  <a:pt x="60150" y="49950"/>
                </a:lnTo>
                <a:lnTo>
                  <a:pt x="60400" y="50040"/>
                </a:lnTo>
                <a:lnTo>
                  <a:pt x="60550" y="50070"/>
                </a:lnTo>
                <a:lnTo>
                  <a:pt x="60640" y="50090"/>
                </a:lnTo>
                <a:lnTo>
                  <a:pt x="60660" y="50090"/>
                </a:lnTo>
                <a:lnTo>
                  <a:pt x="60900" y="50190"/>
                </a:lnTo>
                <a:lnTo>
                  <a:pt x="61450" y="50000"/>
                </a:lnTo>
                <a:lnTo>
                  <a:pt x="61520" y="49960"/>
                </a:lnTo>
                <a:lnTo>
                  <a:pt x="62050" y="49710"/>
                </a:lnTo>
                <a:lnTo>
                  <a:pt x="62270" y="49600"/>
                </a:lnTo>
                <a:lnTo>
                  <a:pt x="62430" y="49530"/>
                </a:lnTo>
                <a:lnTo>
                  <a:pt x="62920" y="49290"/>
                </a:lnTo>
                <a:lnTo>
                  <a:pt x="62920" y="49280"/>
                </a:lnTo>
                <a:lnTo>
                  <a:pt x="62910" y="49010"/>
                </a:lnTo>
                <a:lnTo>
                  <a:pt x="62910" y="48760"/>
                </a:lnTo>
                <a:lnTo>
                  <a:pt x="62910" y="48720"/>
                </a:lnTo>
                <a:lnTo>
                  <a:pt x="63330" y="48480"/>
                </a:lnTo>
                <a:lnTo>
                  <a:pt x="63400" y="48440"/>
                </a:lnTo>
                <a:lnTo>
                  <a:pt x="63950" y="48470"/>
                </a:lnTo>
                <a:lnTo>
                  <a:pt x="64310" y="48420"/>
                </a:lnTo>
                <a:lnTo>
                  <a:pt x="64600" y="48490"/>
                </a:lnTo>
                <a:lnTo>
                  <a:pt x="64680" y="48500"/>
                </a:lnTo>
                <a:lnTo>
                  <a:pt x="64830" y="48420"/>
                </a:lnTo>
                <a:lnTo>
                  <a:pt x="65000" y="48320"/>
                </a:lnTo>
                <a:lnTo>
                  <a:pt x="65470" y="48340"/>
                </a:lnTo>
                <a:lnTo>
                  <a:pt x="66110" y="48370"/>
                </a:lnTo>
                <a:lnTo>
                  <a:pt x="66170" y="48370"/>
                </a:lnTo>
                <a:lnTo>
                  <a:pt x="66570" y="48330"/>
                </a:lnTo>
                <a:lnTo>
                  <a:pt x="67040" y="48190"/>
                </a:lnTo>
                <a:lnTo>
                  <a:pt x="67110" y="48180"/>
                </a:lnTo>
                <a:lnTo>
                  <a:pt x="67480" y="48070"/>
                </a:lnTo>
                <a:lnTo>
                  <a:pt x="67490" y="48070"/>
                </a:lnTo>
                <a:lnTo>
                  <a:pt x="67530" y="48060"/>
                </a:lnTo>
                <a:lnTo>
                  <a:pt x="67720" y="47940"/>
                </a:lnTo>
                <a:lnTo>
                  <a:pt x="67730" y="47940"/>
                </a:lnTo>
                <a:lnTo>
                  <a:pt x="67910" y="47830"/>
                </a:lnTo>
                <a:lnTo>
                  <a:pt x="68190" y="47940"/>
                </a:lnTo>
                <a:lnTo>
                  <a:pt x="68210" y="47950"/>
                </a:lnTo>
                <a:lnTo>
                  <a:pt x="68220" y="47950"/>
                </a:lnTo>
                <a:lnTo>
                  <a:pt x="68670" y="48090"/>
                </a:lnTo>
                <a:lnTo>
                  <a:pt x="68820" y="48140"/>
                </a:lnTo>
                <a:lnTo>
                  <a:pt x="69160" y="48240"/>
                </a:lnTo>
                <a:lnTo>
                  <a:pt x="69590" y="48390"/>
                </a:lnTo>
                <a:lnTo>
                  <a:pt x="69620" y="48440"/>
                </a:lnTo>
                <a:lnTo>
                  <a:pt x="69820" y="48800"/>
                </a:lnTo>
                <a:lnTo>
                  <a:pt x="70300" y="48900"/>
                </a:lnTo>
                <a:lnTo>
                  <a:pt x="70600" y="49030"/>
                </a:lnTo>
                <a:lnTo>
                  <a:pt x="71210" y="49290"/>
                </a:lnTo>
                <a:lnTo>
                  <a:pt x="71630" y="49490"/>
                </a:lnTo>
                <a:lnTo>
                  <a:pt x="71930" y="49740"/>
                </a:lnTo>
                <a:lnTo>
                  <a:pt x="72050" y="49870"/>
                </a:lnTo>
                <a:lnTo>
                  <a:pt x="72200" y="49980"/>
                </a:lnTo>
                <a:lnTo>
                  <a:pt x="72370" y="50090"/>
                </a:lnTo>
                <a:lnTo>
                  <a:pt x="72660" y="50420"/>
                </a:lnTo>
                <a:lnTo>
                  <a:pt x="72830" y="50620"/>
                </a:lnTo>
                <a:lnTo>
                  <a:pt x="72840" y="50640"/>
                </a:lnTo>
                <a:lnTo>
                  <a:pt x="72840" y="50650"/>
                </a:lnTo>
                <a:lnTo>
                  <a:pt x="72850" y="50650"/>
                </a:lnTo>
                <a:lnTo>
                  <a:pt x="72880" y="50760"/>
                </a:lnTo>
                <a:lnTo>
                  <a:pt x="72890" y="50770"/>
                </a:lnTo>
                <a:lnTo>
                  <a:pt x="72930" y="50820"/>
                </a:lnTo>
                <a:lnTo>
                  <a:pt x="72970" y="50840"/>
                </a:lnTo>
                <a:lnTo>
                  <a:pt x="73030" y="50880"/>
                </a:lnTo>
                <a:lnTo>
                  <a:pt x="73080" y="50930"/>
                </a:lnTo>
                <a:lnTo>
                  <a:pt x="73120" y="50980"/>
                </a:lnTo>
                <a:lnTo>
                  <a:pt x="73130" y="50980"/>
                </a:lnTo>
                <a:lnTo>
                  <a:pt x="73140" y="50990"/>
                </a:lnTo>
                <a:lnTo>
                  <a:pt x="73140" y="51010"/>
                </a:lnTo>
                <a:lnTo>
                  <a:pt x="73160" y="51020"/>
                </a:lnTo>
                <a:lnTo>
                  <a:pt x="73160" y="51030"/>
                </a:lnTo>
                <a:lnTo>
                  <a:pt x="73170" y="51030"/>
                </a:lnTo>
                <a:lnTo>
                  <a:pt x="73180" y="51050"/>
                </a:lnTo>
                <a:lnTo>
                  <a:pt x="73200" y="51050"/>
                </a:lnTo>
                <a:lnTo>
                  <a:pt x="73230" y="51080"/>
                </a:lnTo>
                <a:lnTo>
                  <a:pt x="73220" y="51150"/>
                </a:lnTo>
                <a:lnTo>
                  <a:pt x="73230" y="51210"/>
                </a:lnTo>
                <a:lnTo>
                  <a:pt x="73230" y="51240"/>
                </a:lnTo>
                <a:lnTo>
                  <a:pt x="73230" y="51280"/>
                </a:lnTo>
                <a:lnTo>
                  <a:pt x="73230" y="51300"/>
                </a:lnTo>
                <a:lnTo>
                  <a:pt x="73240" y="51340"/>
                </a:lnTo>
                <a:lnTo>
                  <a:pt x="73260" y="51410"/>
                </a:lnTo>
                <a:lnTo>
                  <a:pt x="73280" y="51490"/>
                </a:lnTo>
                <a:lnTo>
                  <a:pt x="73300" y="51550"/>
                </a:lnTo>
                <a:lnTo>
                  <a:pt x="73300" y="51580"/>
                </a:lnTo>
                <a:lnTo>
                  <a:pt x="73300" y="51610"/>
                </a:lnTo>
                <a:lnTo>
                  <a:pt x="73300" y="51650"/>
                </a:lnTo>
                <a:lnTo>
                  <a:pt x="73300" y="51670"/>
                </a:lnTo>
                <a:lnTo>
                  <a:pt x="73290" y="51690"/>
                </a:lnTo>
                <a:lnTo>
                  <a:pt x="73280" y="51720"/>
                </a:lnTo>
                <a:lnTo>
                  <a:pt x="73260" y="51740"/>
                </a:lnTo>
                <a:lnTo>
                  <a:pt x="73260" y="51750"/>
                </a:lnTo>
                <a:lnTo>
                  <a:pt x="73240" y="51760"/>
                </a:lnTo>
                <a:lnTo>
                  <a:pt x="73230" y="51820"/>
                </a:lnTo>
                <a:lnTo>
                  <a:pt x="73230" y="51880"/>
                </a:lnTo>
                <a:lnTo>
                  <a:pt x="73230" y="51900"/>
                </a:lnTo>
                <a:lnTo>
                  <a:pt x="73220" y="51900"/>
                </a:lnTo>
                <a:lnTo>
                  <a:pt x="73220" y="51910"/>
                </a:lnTo>
                <a:lnTo>
                  <a:pt x="73210" y="51920"/>
                </a:lnTo>
                <a:lnTo>
                  <a:pt x="73210" y="51930"/>
                </a:lnTo>
                <a:lnTo>
                  <a:pt x="73210" y="51950"/>
                </a:lnTo>
                <a:lnTo>
                  <a:pt x="73220" y="51960"/>
                </a:lnTo>
                <a:lnTo>
                  <a:pt x="73250" y="52000"/>
                </a:lnTo>
                <a:lnTo>
                  <a:pt x="73280" y="52020"/>
                </a:lnTo>
                <a:lnTo>
                  <a:pt x="73290" y="52040"/>
                </a:lnTo>
                <a:lnTo>
                  <a:pt x="73290" y="52080"/>
                </a:lnTo>
                <a:lnTo>
                  <a:pt x="73270" y="52130"/>
                </a:lnTo>
                <a:lnTo>
                  <a:pt x="73260" y="52150"/>
                </a:lnTo>
                <a:lnTo>
                  <a:pt x="73250" y="52160"/>
                </a:lnTo>
                <a:lnTo>
                  <a:pt x="73220" y="52190"/>
                </a:lnTo>
                <a:lnTo>
                  <a:pt x="73190" y="52230"/>
                </a:lnTo>
                <a:lnTo>
                  <a:pt x="73190" y="52240"/>
                </a:lnTo>
                <a:lnTo>
                  <a:pt x="73170" y="52280"/>
                </a:lnTo>
                <a:lnTo>
                  <a:pt x="73160" y="52310"/>
                </a:lnTo>
                <a:lnTo>
                  <a:pt x="73150" y="52330"/>
                </a:lnTo>
                <a:lnTo>
                  <a:pt x="73100" y="52370"/>
                </a:lnTo>
                <a:lnTo>
                  <a:pt x="73070" y="52390"/>
                </a:lnTo>
                <a:lnTo>
                  <a:pt x="73020" y="52400"/>
                </a:lnTo>
                <a:lnTo>
                  <a:pt x="72990" y="52420"/>
                </a:lnTo>
                <a:lnTo>
                  <a:pt x="72950" y="52440"/>
                </a:lnTo>
                <a:lnTo>
                  <a:pt x="72940" y="52450"/>
                </a:lnTo>
                <a:lnTo>
                  <a:pt x="72930" y="52480"/>
                </a:lnTo>
                <a:lnTo>
                  <a:pt x="72920" y="52480"/>
                </a:lnTo>
                <a:lnTo>
                  <a:pt x="72900" y="52530"/>
                </a:lnTo>
                <a:lnTo>
                  <a:pt x="72880" y="52620"/>
                </a:lnTo>
                <a:lnTo>
                  <a:pt x="72890" y="52650"/>
                </a:lnTo>
                <a:lnTo>
                  <a:pt x="72910" y="52690"/>
                </a:lnTo>
                <a:lnTo>
                  <a:pt x="72930" y="52720"/>
                </a:lnTo>
                <a:lnTo>
                  <a:pt x="72940" y="52780"/>
                </a:lnTo>
                <a:lnTo>
                  <a:pt x="72930" y="52810"/>
                </a:lnTo>
                <a:lnTo>
                  <a:pt x="72930" y="52830"/>
                </a:lnTo>
                <a:lnTo>
                  <a:pt x="72910" y="52860"/>
                </a:lnTo>
                <a:lnTo>
                  <a:pt x="72900" y="52880"/>
                </a:lnTo>
                <a:lnTo>
                  <a:pt x="72840" y="52900"/>
                </a:lnTo>
                <a:lnTo>
                  <a:pt x="72780" y="52900"/>
                </a:lnTo>
                <a:lnTo>
                  <a:pt x="72720" y="52890"/>
                </a:lnTo>
                <a:lnTo>
                  <a:pt x="72660" y="52900"/>
                </a:lnTo>
                <a:lnTo>
                  <a:pt x="72650" y="52910"/>
                </a:lnTo>
                <a:lnTo>
                  <a:pt x="72620" y="52920"/>
                </a:lnTo>
                <a:lnTo>
                  <a:pt x="72580" y="52930"/>
                </a:lnTo>
                <a:lnTo>
                  <a:pt x="72560" y="52940"/>
                </a:lnTo>
                <a:lnTo>
                  <a:pt x="72530" y="52960"/>
                </a:lnTo>
                <a:lnTo>
                  <a:pt x="72530" y="52990"/>
                </a:lnTo>
                <a:lnTo>
                  <a:pt x="72520" y="53010"/>
                </a:lnTo>
                <a:lnTo>
                  <a:pt x="72520" y="53030"/>
                </a:lnTo>
                <a:lnTo>
                  <a:pt x="72520" y="53050"/>
                </a:lnTo>
                <a:lnTo>
                  <a:pt x="72520" y="53070"/>
                </a:lnTo>
                <a:lnTo>
                  <a:pt x="72430" y="53160"/>
                </a:lnTo>
                <a:lnTo>
                  <a:pt x="72410" y="53170"/>
                </a:lnTo>
                <a:lnTo>
                  <a:pt x="72360" y="53180"/>
                </a:lnTo>
                <a:lnTo>
                  <a:pt x="72330" y="53190"/>
                </a:lnTo>
                <a:lnTo>
                  <a:pt x="72270" y="53220"/>
                </a:lnTo>
                <a:lnTo>
                  <a:pt x="72260" y="53220"/>
                </a:lnTo>
                <a:lnTo>
                  <a:pt x="72260" y="53240"/>
                </a:lnTo>
                <a:lnTo>
                  <a:pt x="72240" y="53270"/>
                </a:lnTo>
                <a:lnTo>
                  <a:pt x="72230" y="53300"/>
                </a:lnTo>
                <a:lnTo>
                  <a:pt x="72200" y="53310"/>
                </a:lnTo>
                <a:lnTo>
                  <a:pt x="72190" y="53330"/>
                </a:lnTo>
                <a:lnTo>
                  <a:pt x="72180" y="53350"/>
                </a:lnTo>
                <a:lnTo>
                  <a:pt x="72160" y="53400"/>
                </a:lnTo>
                <a:lnTo>
                  <a:pt x="72090" y="53470"/>
                </a:lnTo>
                <a:lnTo>
                  <a:pt x="72050" y="53470"/>
                </a:lnTo>
                <a:lnTo>
                  <a:pt x="72040" y="53470"/>
                </a:lnTo>
                <a:lnTo>
                  <a:pt x="72040" y="53480"/>
                </a:lnTo>
                <a:lnTo>
                  <a:pt x="72030" y="53490"/>
                </a:lnTo>
                <a:lnTo>
                  <a:pt x="72020" y="53500"/>
                </a:lnTo>
                <a:lnTo>
                  <a:pt x="71990" y="53530"/>
                </a:lnTo>
                <a:lnTo>
                  <a:pt x="71970" y="53550"/>
                </a:lnTo>
                <a:lnTo>
                  <a:pt x="71930" y="53590"/>
                </a:lnTo>
                <a:lnTo>
                  <a:pt x="71910" y="53650"/>
                </a:lnTo>
                <a:lnTo>
                  <a:pt x="71910" y="53670"/>
                </a:lnTo>
                <a:lnTo>
                  <a:pt x="71910" y="53690"/>
                </a:lnTo>
                <a:lnTo>
                  <a:pt x="71920" y="53750"/>
                </a:lnTo>
                <a:lnTo>
                  <a:pt x="71920" y="53760"/>
                </a:lnTo>
                <a:lnTo>
                  <a:pt x="71930" y="53810"/>
                </a:lnTo>
                <a:lnTo>
                  <a:pt x="71940" y="53820"/>
                </a:lnTo>
                <a:lnTo>
                  <a:pt x="71940" y="53830"/>
                </a:lnTo>
                <a:lnTo>
                  <a:pt x="71940" y="53860"/>
                </a:lnTo>
                <a:lnTo>
                  <a:pt x="71950" y="53910"/>
                </a:lnTo>
                <a:lnTo>
                  <a:pt x="71970" y="53940"/>
                </a:lnTo>
                <a:lnTo>
                  <a:pt x="71980" y="53940"/>
                </a:lnTo>
                <a:lnTo>
                  <a:pt x="71970" y="53950"/>
                </a:lnTo>
                <a:lnTo>
                  <a:pt x="71880" y="54000"/>
                </a:lnTo>
                <a:lnTo>
                  <a:pt x="71870" y="54000"/>
                </a:lnTo>
                <a:lnTo>
                  <a:pt x="71840" y="53980"/>
                </a:lnTo>
                <a:lnTo>
                  <a:pt x="71790" y="53980"/>
                </a:lnTo>
                <a:lnTo>
                  <a:pt x="71730" y="53990"/>
                </a:lnTo>
                <a:lnTo>
                  <a:pt x="71710" y="54000"/>
                </a:lnTo>
                <a:lnTo>
                  <a:pt x="71690" y="54010"/>
                </a:lnTo>
                <a:lnTo>
                  <a:pt x="71660" y="54030"/>
                </a:lnTo>
                <a:lnTo>
                  <a:pt x="71630" y="54050"/>
                </a:lnTo>
                <a:lnTo>
                  <a:pt x="71560" y="54100"/>
                </a:lnTo>
                <a:lnTo>
                  <a:pt x="71550" y="54110"/>
                </a:lnTo>
                <a:lnTo>
                  <a:pt x="71530" y="54120"/>
                </a:lnTo>
                <a:lnTo>
                  <a:pt x="71530" y="54130"/>
                </a:lnTo>
                <a:lnTo>
                  <a:pt x="71500" y="54180"/>
                </a:lnTo>
                <a:lnTo>
                  <a:pt x="71490" y="54210"/>
                </a:lnTo>
                <a:lnTo>
                  <a:pt x="71480" y="54230"/>
                </a:lnTo>
                <a:lnTo>
                  <a:pt x="71480" y="54250"/>
                </a:lnTo>
                <a:lnTo>
                  <a:pt x="71450" y="54290"/>
                </a:lnTo>
                <a:lnTo>
                  <a:pt x="71440" y="54290"/>
                </a:lnTo>
                <a:lnTo>
                  <a:pt x="71460" y="54330"/>
                </a:lnTo>
                <a:lnTo>
                  <a:pt x="71470" y="54370"/>
                </a:lnTo>
                <a:lnTo>
                  <a:pt x="71490" y="54420"/>
                </a:lnTo>
                <a:lnTo>
                  <a:pt x="71550" y="54600"/>
                </a:lnTo>
                <a:lnTo>
                  <a:pt x="71710" y="54970"/>
                </a:lnTo>
                <a:lnTo>
                  <a:pt x="71730" y="55020"/>
                </a:lnTo>
                <a:lnTo>
                  <a:pt x="71730" y="55130"/>
                </a:lnTo>
                <a:lnTo>
                  <a:pt x="71710" y="55150"/>
                </a:lnTo>
                <a:lnTo>
                  <a:pt x="70990" y="55420"/>
                </a:lnTo>
                <a:lnTo>
                  <a:pt x="70660" y="55440"/>
                </a:lnTo>
                <a:lnTo>
                  <a:pt x="70650" y="55440"/>
                </a:lnTo>
                <a:lnTo>
                  <a:pt x="70640" y="55450"/>
                </a:lnTo>
                <a:lnTo>
                  <a:pt x="70600" y="55450"/>
                </a:lnTo>
                <a:lnTo>
                  <a:pt x="70580" y="55470"/>
                </a:lnTo>
                <a:lnTo>
                  <a:pt x="70550" y="55490"/>
                </a:lnTo>
                <a:lnTo>
                  <a:pt x="70520" y="55500"/>
                </a:lnTo>
                <a:lnTo>
                  <a:pt x="70480" y="55510"/>
                </a:lnTo>
                <a:lnTo>
                  <a:pt x="70450" y="55520"/>
                </a:lnTo>
                <a:lnTo>
                  <a:pt x="70400" y="55550"/>
                </a:lnTo>
                <a:lnTo>
                  <a:pt x="70360" y="55590"/>
                </a:lnTo>
                <a:lnTo>
                  <a:pt x="70310" y="55610"/>
                </a:lnTo>
                <a:lnTo>
                  <a:pt x="70250" y="55660"/>
                </a:lnTo>
                <a:lnTo>
                  <a:pt x="70230" y="55680"/>
                </a:lnTo>
                <a:lnTo>
                  <a:pt x="70070" y="55690"/>
                </a:lnTo>
                <a:lnTo>
                  <a:pt x="70060" y="55700"/>
                </a:lnTo>
                <a:lnTo>
                  <a:pt x="70040" y="55760"/>
                </a:lnTo>
                <a:lnTo>
                  <a:pt x="69970" y="55980"/>
                </a:lnTo>
                <a:lnTo>
                  <a:pt x="69920" y="56140"/>
                </a:lnTo>
                <a:lnTo>
                  <a:pt x="69920" y="56160"/>
                </a:lnTo>
                <a:lnTo>
                  <a:pt x="69930" y="56170"/>
                </a:lnTo>
                <a:lnTo>
                  <a:pt x="69960" y="56160"/>
                </a:lnTo>
                <a:lnTo>
                  <a:pt x="69960" y="56150"/>
                </a:lnTo>
                <a:lnTo>
                  <a:pt x="69960" y="56140"/>
                </a:lnTo>
                <a:lnTo>
                  <a:pt x="69970" y="56130"/>
                </a:lnTo>
                <a:lnTo>
                  <a:pt x="69980" y="56130"/>
                </a:lnTo>
                <a:lnTo>
                  <a:pt x="70000" y="56140"/>
                </a:lnTo>
                <a:lnTo>
                  <a:pt x="70010" y="56150"/>
                </a:lnTo>
                <a:lnTo>
                  <a:pt x="70090" y="56200"/>
                </a:lnTo>
                <a:lnTo>
                  <a:pt x="70110" y="56210"/>
                </a:lnTo>
                <a:lnTo>
                  <a:pt x="70190" y="56250"/>
                </a:lnTo>
                <a:lnTo>
                  <a:pt x="70250" y="56330"/>
                </a:lnTo>
                <a:lnTo>
                  <a:pt x="70240" y="56460"/>
                </a:lnTo>
                <a:lnTo>
                  <a:pt x="70220" y="56640"/>
                </a:lnTo>
                <a:lnTo>
                  <a:pt x="70210" y="56760"/>
                </a:lnTo>
                <a:lnTo>
                  <a:pt x="70230" y="56870"/>
                </a:lnTo>
                <a:lnTo>
                  <a:pt x="70230" y="56950"/>
                </a:lnTo>
                <a:lnTo>
                  <a:pt x="70250" y="57000"/>
                </a:lnTo>
                <a:lnTo>
                  <a:pt x="70280" y="57040"/>
                </a:lnTo>
                <a:lnTo>
                  <a:pt x="70310" y="57090"/>
                </a:lnTo>
                <a:lnTo>
                  <a:pt x="70330" y="57150"/>
                </a:lnTo>
                <a:lnTo>
                  <a:pt x="70330" y="57190"/>
                </a:lnTo>
                <a:lnTo>
                  <a:pt x="70320" y="57210"/>
                </a:lnTo>
                <a:lnTo>
                  <a:pt x="70310" y="57220"/>
                </a:lnTo>
                <a:lnTo>
                  <a:pt x="70290" y="57230"/>
                </a:lnTo>
                <a:lnTo>
                  <a:pt x="70270" y="57240"/>
                </a:lnTo>
                <a:lnTo>
                  <a:pt x="70180" y="57300"/>
                </a:lnTo>
                <a:lnTo>
                  <a:pt x="70180" y="57320"/>
                </a:lnTo>
                <a:lnTo>
                  <a:pt x="70170" y="57350"/>
                </a:lnTo>
                <a:lnTo>
                  <a:pt x="70160" y="57390"/>
                </a:lnTo>
                <a:lnTo>
                  <a:pt x="70170" y="57420"/>
                </a:lnTo>
                <a:lnTo>
                  <a:pt x="70180" y="57430"/>
                </a:lnTo>
                <a:lnTo>
                  <a:pt x="70210" y="57450"/>
                </a:lnTo>
                <a:lnTo>
                  <a:pt x="70240" y="57520"/>
                </a:lnTo>
                <a:lnTo>
                  <a:pt x="70310" y="57580"/>
                </a:lnTo>
                <a:lnTo>
                  <a:pt x="70320" y="57600"/>
                </a:lnTo>
                <a:lnTo>
                  <a:pt x="70350" y="57660"/>
                </a:lnTo>
                <a:lnTo>
                  <a:pt x="70380" y="57690"/>
                </a:lnTo>
                <a:lnTo>
                  <a:pt x="70390" y="57690"/>
                </a:lnTo>
                <a:lnTo>
                  <a:pt x="70420" y="57680"/>
                </a:lnTo>
                <a:lnTo>
                  <a:pt x="70430" y="57670"/>
                </a:lnTo>
                <a:lnTo>
                  <a:pt x="70480" y="57680"/>
                </a:lnTo>
                <a:lnTo>
                  <a:pt x="70530" y="57690"/>
                </a:lnTo>
                <a:lnTo>
                  <a:pt x="70540" y="57690"/>
                </a:lnTo>
                <a:lnTo>
                  <a:pt x="70550" y="57690"/>
                </a:lnTo>
                <a:lnTo>
                  <a:pt x="70600" y="57690"/>
                </a:lnTo>
                <a:lnTo>
                  <a:pt x="70610" y="57690"/>
                </a:lnTo>
                <a:lnTo>
                  <a:pt x="70620" y="57690"/>
                </a:lnTo>
                <a:lnTo>
                  <a:pt x="70680" y="57710"/>
                </a:lnTo>
                <a:lnTo>
                  <a:pt x="70740" y="57720"/>
                </a:lnTo>
                <a:lnTo>
                  <a:pt x="70780" y="57720"/>
                </a:lnTo>
                <a:lnTo>
                  <a:pt x="70810" y="57740"/>
                </a:lnTo>
                <a:lnTo>
                  <a:pt x="70820" y="57750"/>
                </a:lnTo>
                <a:lnTo>
                  <a:pt x="70830" y="57760"/>
                </a:lnTo>
                <a:lnTo>
                  <a:pt x="70840" y="57780"/>
                </a:lnTo>
                <a:lnTo>
                  <a:pt x="70820" y="57840"/>
                </a:lnTo>
                <a:lnTo>
                  <a:pt x="70840" y="57910"/>
                </a:lnTo>
                <a:lnTo>
                  <a:pt x="70840" y="57920"/>
                </a:lnTo>
                <a:lnTo>
                  <a:pt x="70900" y="57980"/>
                </a:lnTo>
                <a:lnTo>
                  <a:pt x="70910" y="57990"/>
                </a:lnTo>
                <a:lnTo>
                  <a:pt x="70910" y="58000"/>
                </a:lnTo>
                <a:lnTo>
                  <a:pt x="70930" y="58020"/>
                </a:lnTo>
                <a:lnTo>
                  <a:pt x="70910" y="58070"/>
                </a:lnTo>
                <a:lnTo>
                  <a:pt x="70790" y="58340"/>
                </a:lnTo>
                <a:lnTo>
                  <a:pt x="70770" y="58400"/>
                </a:lnTo>
                <a:lnTo>
                  <a:pt x="70750" y="58440"/>
                </a:lnTo>
                <a:lnTo>
                  <a:pt x="70560" y="58460"/>
                </a:lnTo>
                <a:lnTo>
                  <a:pt x="70510" y="58460"/>
                </a:lnTo>
                <a:lnTo>
                  <a:pt x="70480" y="58470"/>
                </a:lnTo>
                <a:lnTo>
                  <a:pt x="70380" y="58580"/>
                </a:lnTo>
                <a:lnTo>
                  <a:pt x="70280" y="58700"/>
                </a:lnTo>
                <a:lnTo>
                  <a:pt x="70230" y="58760"/>
                </a:lnTo>
                <a:lnTo>
                  <a:pt x="70200" y="58760"/>
                </a:lnTo>
                <a:lnTo>
                  <a:pt x="70190" y="58760"/>
                </a:lnTo>
                <a:lnTo>
                  <a:pt x="70170" y="58760"/>
                </a:lnTo>
                <a:lnTo>
                  <a:pt x="69980" y="58760"/>
                </a:lnTo>
                <a:lnTo>
                  <a:pt x="69780" y="58930"/>
                </a:lnTo>
                <a:lnTo>
                  <a:pt x="69760" y="58940"/>
                </a:lnTo>
                <a:lnTo>
                  <a:pt x="69750" y="58940"/>
                </a:lnTo>
                <a:lnTo>
                  <a:pt x="69580" y="58990"/>
                </a:lnTo>
                <a:lnTo>
                  <a:pt x="69580" y="59000"/>
                </a:lnTo>
                <a:lnTo>
                  <a:pt x="69540" y="59070"/>
                </a:lnTo>
                <a:lnTo>
                  <a:pt x="69450" y="59230"/>
                </a:lnTo>
                <a:lnTo>
                  <a:pt x="69440" y="59260"/>
                </a:lnTo>
                <a:lnTo>
                  <a:pt x="69430" y="59260"/>
                </a:lnTo>
                <a:lnTo>
                  <a:pt x="69380" y="59260"/>
                </a:lnTo>
                <a:lnTo>
                  <a:pt x="69240" y="59280"/>
                </a:lnTo>
                <a:lnTo>
                  <a:pt x="69160" y="59280"/>
                </a:lnTo>
                <a:lnTo>
                  <a:pt x="69110" y="59300"/>
                </a:lnTo>
                <a:lnTo>
                  <a:pt x="69070" y="59320"/>
                </a:lnTo>
                <a:lnTo>
                  <a:pt x="68970" y="59450"/>
                </a:lnTo>
                <a:lnTo>
                  <a:pt x="68900" y="59530"/>
                </a:lnTo>
                <a:lnTo>
                  <a:pt x="68870" y="59560"/>
                </a:lnTo>
                <a:lnTo>
                  <a:pt x="68860" y="59560"/>
                </a:lnTo>
                <a:lnTo>
                  <a:pt x="68760" y="59520"/>
                </a:lnTo>
                <a:lnTo>
                  <a:pt x="68540" y="59360"/>
                </a:lnTo>
                <a:lnTo>
                  <a:pt x="68310" y="59240"/>
                </a:lnTo>
                <a:lnTo>
                  <a:pt x="67920" y="59120"/>
                </a:lnTo>
                <a:lnTo>
                  <a:pt x="67730" y="59050"/>
                </a:lnTo>
                <a:lnTo>
                  <a:pt x="66610" y="58720"/>
                </a:lnTo>
                <a:lnTo>
                  <a:pt x="66030" y="58540"/>
                </a:lnTo>
                <a:lnTo>
                  <a:pt x="65560" y="58500"/>
                </a:lnTo>
                <a:lnTo>
                  <a:pt x="65400" y="58490"/>
                </a:lnTo>
                <a:lnTo>
                  <a:pt x="65120" y="58410"/>
                </a:lnTo>
                <a:lnTo>
                  <a:pt x="64750" y="58350"/>
                </a:lnTo>
                <a:lnTo>
                  <a:pt x="64450" y="58430"/>
                </a:lnTo>
                <a:lnTo>
                  <a:pt x="64080" y="58680"/>
                </a:lnTo>
                <a:lnTo>
                  <a:pt x="63750" y="58840"/>
                </a:lnTo>
                <a:lnTo>
                  <a:pt x="63500" y="58660"/>
                </a:lnTo>
                <a:lnTo>
                  <a:pt x="63440" y="58610"/>
                </a:lnTo>
                <a:lnTo>
                  <a:pt x="63350" y="58580"/>
                </a:lnTo>
                <a:lnTo>
                  <a:pt x="63140" y="58520"/>
                </a:lnTo>
                <a:lnTo>
                  <a:pt x="62960" y="58340"/>
                </a:lnTo>
                <a:lnTo>
                  <a:pt x="62920" y="58320"/>
                </a:lnTo>
                <a:lnTo>
                  <a:pt x="62820" y="58280"/>
                </a:lnTo>
                <a:lnTo>
                  <a:pt x="62540" y="58260"/>
                </a:lnTo>
                <a:lnTo>
                  <a:pt x="62390" y="58200"/>
                </a:lnTo>
                <a:lnTo>
                  <a:pt x="62160" y="57950"/>
                </a:lnTo>
                <a:lnTo>
                  <a:pt x="61940" y="57650"/>
                </a:lnTo>
                <a:lnTo>
                  <a:pt x="61520" y="57260"/>
                </a:lnTo>
                <a:lnTo>
                  <a:pt x="61090" y="56990"/>
                </a:lnTo>
                <a:lnTo>
                  <a:pt x="60820" y="56920"/>
                </a:lnTo>
                <a:lnTo>
                  <a:pt x="60520" y="56830"/>
                </a:lnTo>
                <a:lnTo>
                  <a:pt x="60210" y="56730"/>
                </a:lnTo>
                <a:lnTo>
                  <a:pt x="59810" y="56820"/>
                </a:lnTo>
                <a:lnTo>
                  <a:pt x="59560" y="56940"/>
                </a:lnTo>
                <a:lnTo>
                  <a:pt x="58860" y="56880"/>
                </a:lnTo>
                <a:lnTo>
                  <a:pt x="58480" y="57230"/>
                </a:lnTo>
                <a:lnTo>
                  <a:pt x="58220" y="57370"/>
                </a:lnTo>
                <a:lnTo>
                  <a:pt x="58050" y="57590"/>
                </a:lnTo>
                <a:lnTo>
                  <a:pt x="57920" y="57770"/>
                </a:lnTo>
                <a:lnTo>
                  <a:pt x="57730" y="58040"/>
                </a:lnTo>
                <a:lnTo>
                  <a:pt x="57640" y="58170"/>
                </a:lnTo>
                <a:lnTo>
                  <a:pt x="57250" y="58590"/>
                </a:lnTo>
                <a:lnTo>
                  <a:pt x="57240" y="58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N'Djame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100" y="69220"/>
                </a:moveTo>
                <a:lnTo>
                  <a:pt x="29120" y="69200"/>
                </a:lnTo>
                <a:lnTo>
                  <a:pt x="29300" y="69110"/>
                </a:lnTo>
                <a:lnTo>
                  <a:pt x="29600" y="69060"/>
                </a:lnTo>
                <a:lnTo>
                  <a:pt x="29670" y="69060"/>
                </a:lnTo>
                <a:lnTo>
                  <a:pt x="29820" y="69060"/>
                </a:lnTo>
                <a:lnTo>
                  <a:pt x="29870" y="69090"/>
                </a:lnTo>
                <a:lnTo>
                  <a:pt x="29900" y="69090"/>
                </a:lnTo>
                <a:lnTo>
                  <a:pt x="30050" y="69170"/>
                </a:lnTo>
                <a:lnTo>
                  <a:pt x="30130" y="69240"/>
                </a:lnTo>
                <a:lnTo>
                  <a:pt x="30210" y="69310"/>
                </a:lnTo>
                <a:lnTo>
                  <a:pt x="30260" y="69350"/>
                </a:lnTo>
                <a:lnTo>
                  <a:pt x="30320" y="69400"/>
                </a:lnTo>
                <a:lnTo>
                  <a:pt x="30400" y="69490"/>
                </a:lnTo>
                <a:lnTo>
                  <a:pt x="30440" y="69530"/>
                </a:lnTo>
                <a:lnTo>
                  <a:pt x="30490" y="69610"/>
                </a:lnTo>
                <a:lnTo>
                  <a:pt x="30530" y="69700"/>
                </a:lnTo>
                <a:lnTo>
                  <a:pt x="30560" y="69850"/>
                </a:lnTo>
                <a:lnTo>
                  <a:pt x="30530" y="70000"/>
                </a:lnTo>
                <a:lnTo>
                  <a:pt x="30490" y="70060"/>
                </a:lnTo>
                <a:lnTo>
                  <a:pt x="30460" y="70080"/>
                </a:lnTo>
                <a:lnTo>
                  <a:pt x="30410" y="70140"/>
                </a:lnTo>
                <a:lnTo>
                  <a:pt x="30340" y="70210"/>
                </a:lnTo>
                <a:lnTo>
                  <a:pt x="30310" y="70240"/>
                </a:lnTo>
                <a:lnTo>
                  <a:pt x="30240" y="70270"/>
                </a:lnTo>
                <a:lnTo>
                  <a:pt x="30130" y="70300"/>
                </a:lnTo>
                <a:lnTo>
                  <a:pt x="30100" y="70310"/>
                </a:lnTo>
                <a:lnTo>
                  <a:pt x="30060" y="70310"/>
                </a:lnTo>
                <a:lnTo>
                  <a:pt x="30060" y="70320"/>
                </a:lnTo>
                <a:lnTo>
                  <a:pt x="30060" y="70310"/>
                </a:lnTo>
                <a:lnTo>
                  <a:pt x="30050" y="70290"/>
                </a:lnTo>
                <a:lnTo>
                  <a:pt x="30040" y="70280"/>
                </a:lnTo>
                <a:lnTo>
                  <a:pt x="30010" y="70260"/>
                </a:lnTo>
                <a:lnTo>
                  <a:pt x="30000" y="70260"/>
                </a:lnTo>
                <a:lnTo>
                  <a:pt x="29980" y="70260"/>
                </a:lnTo>
                <a:lnTo>
                  <a:pt x="29920" y="70250"/>
                </a:lnTo>
                <a:lnTo>
                  <a:pt x="29910" y="70250"/>
                </a:lnTo>
                <a:lnTo>
                  <a:pt x="29880" y="70230"/>
                </a:lnTo>
                <a:lnTo>
                  <a:pt x="29870" y="70210"/>
                </a:lnTo>
                <a:lnTo>
                  <a:pt x="29870" y="70200"/>
                </a:lnTo>
                <a:lnTo>
                  <a:pt x="29860" y="70190"/>
                </a:lnTo>
                <a:lnTo>
                  <a:pt x="29870" y="70140"/>
                </a:lnTo>
                <a:lnTo>
                  <a:pt x="29870" y="70120"/>
                </a:lnTo>
                <a:lnTo>
                  <a:pt x="29880" y="70120"/>
                </a:lnTo>
                <a:lnTo>
                  <a:pt x="29890" y="70110"/>
                </a:lnTo>
                <a:lnTo>
                  <a:pt x="29910" y="70080"/>
                </a:lnTo>
                <a:lnTo>
                  <a:pt x="29920" y="70040"/>
                </a:lnTo>
                <a:lnTo>
                  <a:pt x="29910" y="70010"/>
                </a:lnTo>
                <a:lnTo>
                  <a:pt x="29900" y="69970"/>
                </a:lnTo>
                <a:lnTo>
                  <a:pt x="29880" y="69940"/>
                </a:lnTo>
                <a:lnTo>
                  <a:pt x="29870" y="69930"/>
                </a:lnTo>
                <a:lnTo>
                  <a:pt x="29860" y="69910"/>
                </a:lnTo>
                <a:lnTo>
                  <a:pt x="29820" y="69900"/>
                </a:lnTo>
                <a:lnTo>
                  <a:pt x="29810" y="69900"/>
                </a:lnTo>
                <a:lnTo>
                  <a:pt x="29830" y="69840"/>
                </a:lnTo>
                <a:lnTo>
                  <a:pt x="29860" y="69800"/>
                </a:lnTo>
                <a:lnTo>
                  <a:pt x="29800" y="69750"/>
                </a:lnTo>
                <a:lnTo>
                  <a:pt x="29750" y="69710"/>
                </a:lnTo>
                <a:lnTo>
                  <a:pt x="29650" y="69670"/>
                </a:lnTo>
                <a:lnTo>
                  <a:pt x="29560" y="69680"/>
                </a:lnTo>
                <a:lnTo>
                  <a:pt x="29550" y="69680"/>
                </a:lnTo>
                <a:lnTo>
                  <a:pt x="29460" y="69750"/>
                </a:lnTo>
                <a:lnTo>
                  <a:pt x="29400" y="69760"/>
                </a:lnTo>
                <a:lnTo>
                  <a:pt x="29370" y="69740"/>
                </a:lnTo>
                <a:lnTo>
                  <a:pt x="29320" y="69700"/>
                </a:lnTo>
                <a:lnTo>
                  <a:pt x="29200" y="69550"/>
                </a:lnTo>
                <a:lnTo>
                  <a:pt x="29110" y="69490"/>
                </a:lnTo>
                <a:lnTo>
                  <a:pt x="29060" y="69460"/>
                </a:lnTo>
                <a:lnTo>
                  <a:pt x="29040" y="69430"/>
                </a:lnTo>
                <a:lnTo>
                  <a:pt x="29030" y="69420"/>
                </a:lnTo>
                <a:lnTo>
                  <a:pt x="29010" y="69340"/>
                </a:lnTo>
                <a:lnTo>
                  <a:pt x="29040" y="69310"/>
                </a:lnTo>
                <a:lnTo>
                  <a:pt x="29080" y="69300"/>
                </a:lnTo>
                <a:lnTo>
                  <a:pt x="29100" y="69270"/>
                </a:lnTo>
                <a:lnTo>
                  <a:pt x="29100" y="69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Barh-El-Gaz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940" y="50530"/>
                </a:moveTo>
                <a:lnTo>
                  <a:pt x="43710" y="60410"/>
                </a:lnTo>
                <a:lnTo>
                  <a:pt x="41990" y="60960"/>
                </a:lnTo>
                <a:lnTo>
                  <a:pt x="41790" y="62280"/>
                </a:lnTo>
                <a:lnTo>
                  <a:pt x="41830" y="63500"/>
                </a:lnTo>
                <a:lnTo>
                  <a:pt x="41390" y="64120"/>
                </a:lnTo>
                <a:lnTo>
                  <a:pt x="41060" y="63930"/>
                </a:lnTo>
                <a:lnTo>
                  <a:pt x="40860" y="63910"/>
                </a:lnTo>
                <a:lnTo>
                  <a:pt x="40640" y="63800"/>
                </a:lnTo>
                <a:lnTo>
                  <a:pt x="40500" y="63910"/>
                </a:lnTo>
                <a:lnTo>
                  <a:pt x="39970" y="64070"/>
                </a:lnTo>
                <a:lnTo>
                  <a:pt x="39670" y="63910"/>
                </a:lnTo>
                <a:lnTo>
                  <a:pt x="39350" y="64060"/>
                </a:lnTo>
                <a:lnTo>
                  <a:pt x="39210" y="64170"/>
                </a:lnTo>
                <a:lnTo>
                  <a:pt x="38040" y="64290"/>
                </a:lnTo>
                <a:lnTo>
                  <a:pt x="37740" y="64370"/>
                </a:lnTo>
                <a:lnTo>
                  <a:pt x="37610" y="64490"/>
                </a:lnTo>
                <a:lnTo>
                  <a:pt x="37370" y="64430"/>
                </a:lnTo>
                <a:lnTo>
                  <a:pt x="37020" y="64390"/>
                </a:lnTo>
                <a:lnTo>
                  <a:pt x="36480" y="64480"/>
                </a:lnTo>
                <a:lnTo>
                  <a:pt x="36220" y="64450"/>
                </a:lnTo>
                <a:lnTo>
                  <a:pt x="36030" y="64550"/>
                </a:lnTo>
                <a:lnTo>
                  <a:pt x="35640" y="64500"/>
                </a:lnTo>
                <a:lnTo>
                  <a:pt x="35040" y="64430"/>
                </a:lnTo>
                <a:lnTo>
                  <a:pt x="35000" y="64230"/>
                </a:lnTo>
                <a:lnTo>
                  <a:pt x="34860" y="63990"/>
                </a:lnTo>
                <a:lnTo>
                  <a:pt x="34560" y="63710"/>
                </a:lnTo>
                <a:lnTo>
                  <a:pt x="34660" y="63520"/>
                </a:lnTo>
                <a:lnTo>
                  <a:pt x="34700" y="62780"/>
                </a:lnTo>
                <a:lnTo>
                  <a:pt x="34690" y="62150"/>
                </a:lnTo>
                <a:lnTo>
                  <a:pt x="34610" y="61880"/>
                </a:lnTo>
                <a:lnTo>
                  <a:pt x="34460" y="61610"/>
                </a:lnTo>
                <a:lnTo>
                  <a:pt x="34370" y="61230"/>
                </a:lnTo>
                <a:lnTo>
                  <a:pt x="34410" y="60980"/>
                </a:lnTo>
                <a:lnTo>
                  <a:pt x="34440" y="60900"/>
                </a:lnTo>
                <a:lnTo>
                  <a:pt x="34470" y="60840"/>
                </a:lnTo>
                <a:lnTo>
                  <a:pt x="34470" y="60600"/>
                </a:lnTo>
                <a:lnTo>
                  <a:pt x="34420" y="60480"/>
                </a:lnTo>
                <a:lnTo>
                  <a:pt x="34120" y="60450"/>
                </a:lnTo>
                <a:lnTo>
                  <a:pt x="33810" y="60420"/>
                </a:lnTo>
                <a:lnTo>
                  <a:pt x="33750" y="60530"/>
                </a:lnTo>
                <a:lnTo>
                  <a:pt x="33120" y="60550"/>
                </a:lnTo>
                <a:lnTo>
                  <a:pt x="32880" y="60470"/>
                </a:lnTo>
                <a:lnTo>
                  <a:pt x="32900" y="59750"/>
                </a:lnTo>
                <a:lnTo>
                  <a:pt x="32970" y="58880"/>
                </a:lnTo>
                <a:lnTo>
                  <a:pt x="33870" y="58070"/>
                </a:lnTo>
                <a:lnTo>
                  <a:pt x="34560" y="57540"/>
                </a:lnTo>
                <a:lnTo>
                  <a:pt x="34970" y="57240"/>
                </a:lnTo>
                <a:lnTo>
                  <a:pt x="35070" y="57030"/>
                </a:lnTo>
                <a:lnTo>
                  <a:pt x="35560" y="56000"/>
                </a:lnTo>
                <a:lnTo>
                  <a:pt x="36820" y="53400"/>
                </a:lnTo>
                <a:lnTo>
                  <a:pt x="41440" y="47550"/>
                </a:lnTo>
                <a:lnTo>
                  <a:pt x="45170" y="49310"/>
                </a:lnTo>
                <a:lnTo>
                  <a:pt x="45550" y="50020"/>
                </a:lnTo>
                <a:lnTo>
                  <a:pt x="45940" y="50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Ennedi 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690" y="22990"/>
                </a:moveTo>
                <a:lnTo>
                  <a:pt x="69880" y="23090"/>
                </a:lnTo>
                <a:lnTo>
                  <a:pt x="70550" y="23440"/>
                </a:lnTo>
                <a:lnTo>
                  <a:pt x="71230" y="23800"/>
                </a:lnTo>
                <a:lnTo>
                  <a:pt x="71900" y="24150"/>
                </a:lnTo>
                <a:lnTo>
                  <a:pt x="72580" y="24510"/>
                </a:lnTo>
                <a:lnTo>
                  <a:pt x="73250" y="24860"/>
                </a:lnTo>
                <a:lnTo>
                  <a:pt x="73930" y="25210"/>
                </a:lnTo>
                <a:lnTo>
                  <a:pt x="74600" y="25570"/>
                </a:lnTo>
                <a:lnTo>
                  <a:pt x="75280" y="25920"/>
                </a:lnTo>
                <a:lnTo>
                  <a:pt x="75950" y="26280"/>
                </a:lnTo>
                <a:lnTo>
                  <a:pt x="76630" y="26630"/>
                </a:lnTo>
                <a:lnTo>
                  <a:pt x="77300" y="26980"/>
                </a:lnTo>
                <a:lnTo>
                  <a:pt x="77970" y="27340"/>
                </a:lnTo>
                <a:lnTo>
                  <a:pt x="78650" y="27690"/>
                </a:lnTo>
                <a:lnTo>
                  <a:pt x="78650" y="27620"/>
                </a:lnTo>
                <a:lnTo>
                  <a:pt x="78750" y="27670"/>
                </a:lnTo>
                <a:lnTo>
                  <a:pt x="78750" y="44920"/>
                </a:lnTo>
                <a:lnTo>
                  <a:pt x="78750" y="45160"/>
                </a:lnTo>
                <a:lnTo>
                  <a:pt x="78750" y="47650"/>
                </a:lnTo>
                <a:lnTo>
                  <a:pt x="78750" y="47790"/>
                </a:lnTo>
                <a:lnTo>
                  <a:pt x="78750" y="47900"/>
                </a:lnTo>
                <a:lnTo>
                  <a:pt x="78750" y="48080"/>
                </a:lnTo>
                <a:lnTo>
                  <a:pt x="78750" y="48410"/>
                </a:lnTo>
                <a:lnTo>
                  <a:pt x="78750" y="48960"/>
                </a:lnTo>
                <a:lnTo>
                  <a:pt x="78750" y="49020"/>
                </a:lnTo>
                <a:lnTo>
                  <a:pt x="78750" y="49240"/>
                </a:lnTo>
                <a:lnTo>
                  <a:pt x="78740" y="49370"/>
                </a:lnTo>
                <a:lnTo>
                  <a:pt x="78710" y="49380"/>
                </a:lnTo>
                <a:lnTo>
                  <a:pt x="78640" y="49380"/>
                </a:lnTo>
                <a:lnTo>
                  <a:pt x="78570" y="49380"/>
                </a:lnTo>
                <a:lnTo>
                  <a:pt x="78470" y="49370"/>
                </a:lnTo>
                <a:lnTo>
                  <a:pt x="78390" y="49350"/>
                </a:lnTo>
                <a:lnTo>
                  <a:pt x="78290" y="49320"/>
                </a:lnTo>
                <a:lnTo>
                  <a:pt x="78190" y="49300"/>
                </a:lnTo>
                <a:lnTo>
                  <a:pt x="78090" y="49290"/>
                </a:lnTo>
                <a:lnTo>
                  <a:pt x="78050" y="49280"/>
                </a:lnTo>
                <a:lnTo>
                  <a:pt x="78020" y="49280"/>
                </a:lnTo>
                <a:lnTo>
                  <a:pt x="77990" y="49260"/>
                </a:lnTo>
                <a:lnTo>
                  <a:pt x="77920" y="49220"/>
                </a:lnTo>
                <a:lnTo>
                  <a:pt x="77840" y="49180"/>
                </a:lnTo>
                <a:lnTo>
                  <a:pt x="77740" y="49150"/>
                </a:lnTo>
                <a:lnTo>
                  <a:pt x="77570" y="49150"/>
                </a:lnTo>
                <a:lnTo>
                  <a:pt x="77500" y="49150"/>
                </a:lnTo>
                <a:lnTo>
                  <a:pt x="77460" y="49160"/>
                </a:lnTo>
                <a:lnTo>
                  <a:pt x="77360" y="49160"/>
                </a:lnTo>
                <a:lnTo>
                  <a:pt x="77290" y="49150"/>
                </a:lnTo>
                <a:lnTo>
                  <a:pt x="77270" y="49150"/>
                </a:lnTo>
                <a:lnTo>
                  <a:pt x="77240" y="49140"/>
                </a:lnTo>
                <a:lnTo>
                  <a:pt x="77230" y="49140"/>
                </a:lnTo>
                <a:lnTo>
                  <a:pt x="77210" y="49130"/>
                </a:lnTo>
                <a:lnTo>
                  <a:pt x="77180" y="49120"/>
                </a:lnTo>
                <a:lnTo>
                  <a:pt x="77110" y="49110"/>
                </a:lnTo>
                <a:lnTo>
                  <a:pt x="76980" y="49090"/>
                </a:lnTo>
                <a:lnTo>
                  <a:pt x="76830" y="49090"/>
                </a:lnTo>
                <a:lnTo>
                  <a:pt x="76800" y="49090"/>
                </a:lnTo>
                <a:lnTo>
                  <a:pt x="76760" y="49090"/>
                </a:lnTo>
                <a:lnTo>
                  <a:pt x="76700" y="49080"/>
                </a:lnTo>
                <a:lnTo>
                  <a:pt x="76690" y="49080"/>
                </a:lnTo>
                <a:lnTo>
                  <a:pt x="76660" y="49080"/>
                </a:lnTo>
                <a:lnTo>
                  <a:pt x="76580" y="49080"/>
                </a:lnTo>
                <a:lnTo>
                  <a:pt x="76530" y="49090"/>
                </a:lnTo>
                <a:lnTo>
                  <a:pt x="76470" y="49090"/>
                </a:lnTo>
                <a:lnTo>
                  <a:pt x="76420" y="49100"/>
                </a:lnTo>
                <a:lnTo>
                  <a:pt x="76390" y="49110"/>
                </a:lnTo>
                <a:lnTo>
                  <a:pt x="76360" y="49110"/>
                </a:lnTo>
                <a:lnTo>
                  <a:pt x="76350" y="49110"/>
                </a:lnTo>
                <a:lnTo>
                  <a:pt x="76270" y="49130"/>
                </a:lnTo>
                <a:lnTo>
                  <a:pt x="76250" y="49140"/>
                </a:lnTo>
                <a:lnTo>
                  <a:pt x="76180" y="49160"/>
                </a:lnTo>
                <a:lnTo>
                  <a:pt x="76090" y="49190"/>
                </a:lnTo>
                <a:lnTo>
                  <a:pt x="76040" y="49210"/>
                </a:lnTo>
                <a:lnTo>
                  <a:pt x="76010" y="49220"/>
                </a:lnTo>
                <a:lnTo>
                  <a:pt x="75910" y="49270"/>
                </a:lnTo>
                <a:lnTo>
                  <a:pt x="75850" y="49300"/>
                </a:lnTo>
                <a:lnTo>
                  <a:pt x="75830" y="49320"/>
                </a:lnTo>
                <a:lnTo>
                  <a:pt x="75750" y="49350"/>
                </a:lnTo>
                <a:lnTo>
                  <a:pt x="75740" y="49360"/>
                </a:lnTo>
                <a:lnTo>
                  <a:pt x="75730" y="49370"/>
                </a:lnTo>
                <a:lnTo>
                  <a:pt x="75710" y="49390"/>
                </a:lnTo>
                <a:lnTo>
                  <a:pt x="75690" y="49390"/>
                </a:lnTo>
                <a:lnTo>
                  <a:pt x="75620" y="49410"/>
                </a:lnTo>
                <a:lnTo>
                  <a:pt x="75580" y="49420"/>
                </a:lnTo>
                <a:lnTo>
                  <a:pt x="75500" y="49440"/>
                </a:lnTo>
                <a:lnTo>
                  <a:pt x="75480" y="49440"/>
                </a:lnTo>
                <a:lnTo>
                  <a:pt x="75460" y="49440"/>
                </a:lnTo>
                <a:lnTo>
                  <a:pt x="75450" y="49440"/>
                </a:lnTo>
                <a:lnTo>
                  <a:pt x="75410" y="49450"/>
                </a:lnTo>
                <a:lnTo>
                  <a:pt x="75380" y="49460"/>
                </a:lnTo>
                <a:lnTo>
                  <a:pt x="75350" y="49460"/>
                </a:lnTo>
                <a:lnTo>
                  <a:pt x="75300" y="49460"/>
                </a:lnTo>
                <a:lnTo>
                  <a:pt x="75270" y="49480"/>
                </a:lnTo>
                <a:lnTo>
                  <a:pt x="75250" y="49480"/>
                </a:lnTo>
                <a:lnTo>
                  <a:pt x="75220" y="49480"/>
                </a:lnTo>
                <a:lnTo>
                  <a:pt x="75180" y="49480"/>
                </a:lnTo>
                <a:lnTo>
                  <a:pt x="75130" y="49490"/>
                </a:lnTo>
                <a:lnTo>
                  <a:pt x="75090" y="49480"/>
                </a:lnTo>
                <a:lnTo>
                  <a:pt x="75060" y="49480"/>
                </a:lnTo>
                <a:lnTo>
                  <a:pt x="75020" y="49470"/>
                </a:lnTo>
                <a:lnTo>
                  <a:pt x="74990" y="49470"/>
                </a:lnTo>
                <a:lnTo>
                  <a:pt x="74950" y="49460"/>
                </a:lnTo>
                <a:lnTo>
                  <a:pt x="74940" y="49460"/>
                </a:lnTo>
                <a:lnTo>
                  <a:pt x="74870" y="49440"/>
                </a:lnTo>
                <a:lnTo>
                  <a:pt x="74840" y="49440"/>
                </a:lnTo>
                <a:lnTo>
                  <a:pt x="74830" y="49430"/>
                </a:lnTo>
                <a:lnTo>
                  <a:pt x="74820" y="49430"/>
                </a:lnTo>
                <a:lnTo>
                  <a:pt x="74770" y="49420"/>
                </a:lnTo>
                <a:lnTo>
                  <a:pt x="74660" y="49420"/>
                </a:lnTo>
                <a:lnTo>
                  <a:pt x="74640" y="49410"/>
                </a:lnTo>
                <a:lnTo>
                  <a:pt x="74570" y="49400"/>
                </a:lnTo>
                <a:lnTo>
                  <a:pt x="74540" y="49390"/>
                </a:lnTo>
                <a:lnTo>
                  <a:pt x="74500" y="49380"/>
                </a:lnTo>
                <a:lnTo>
                  <a:pt x="74480" y="49380"/>
                </a:lnTo>
                <a:lnTo>
                  <a:pt x="74450" y="49380"/>
                </a:lnTo>
                <a:lnTo>
                  <a:pt x="74420" y="49380"/>
                </a:lnTo>
                <a:lnTo>
                  <a:pt x="74390" y="49370"/>
                </a:lnTo>
                <a:lnTo>
                  <a:pt x="74380" y="49370"/>
                </a:lnTo>
                <a:lnTo>
                  <a:pt x="74350" y="49370"/>
                </a:lnTo>
                <a:lnTo>
                  <a:pt x="74340" y="49370"/>
                </a:lnTo>
                <a:lnTo>
                  <a:pt x="74300" y="49380"/>
                </a:lnTo>
                <a:lnTo>
                  <a:pt x="74240" y="49380"/>
                </a:lnTo>
                <a:lnTo>
                  <a:pt x="74200" y="49370"/>
                </a:lnTo>
                <a:lnTo>
                  <a:pt x="74190" y="49360"/>
                </a:lnTo>
                <a:lnTo>
                  <a:pt x="74150" y="49360"/>
                </a:lnTo>
                <a:lnTo>
                  <a:pt x="74080" y="49350"/>
                </a:lnTo>
                <a:lnTo>
                  <a:pt x="74040" y="49360"/>
                </a:lnTo>
                <a:lnTo>
                  <a:pt x="73990" y="49350"/>
                </a:lnTo>
                <a:lnTo>
                  <a:pt x="73980" y="49360"/>
                </a:lnTo>
                <a:lnTo>
                  <a:pt x="73950" y="49360"/>
                </a:lnTo>
                <a:lnTo>
                  <a:pt x="73930" y="49360"/>
                </a:lnTo>
                <a:lnTo>
                  <a:pt x="73890" y="49370"/>
                </a:lnTo>
                <a:lnTo>
                  <a:pt x="73850" y="49400"/>
                </a:lnTo>
                <a:lnTo>
                  <a:pt x="73840" y="49410"/>
                </a:lnTo>
                <a:lnTo>
                  <a:pt x="73830" y="49420"/>
                </a:lnTo>
                <a:lnTo>
                  <a:pt x="73810" y="49430"/>
                </a:lnTo>
                <a:lnTo>
                  <a:pt x="73810" y="49440"/>
                </a:lnTo>
                <a:lnTo>
                  <a:pt x="73790" y="49460"/>
                </a:lnTo>
                <a:lnTo>
                  <a:pt x="73780" y="49480"/>
                </a:lnTo>
                <a:lnTo>
                  <a:pt x="73770" y="49500"/>
                </a:lnTo>
                <a:lnTo>
                  <a:pt x="73770" y="49510"/>
                </a:lnTo>
                <a:lnTo>
                  <a:pt x="73760" y="49520"/>
                </a:lnTo>
                <a:lnTo>
                  <a:pt x="73720" y="49580"/>
                </a:lnTo>
                <a:lnTo>
                  <a:pt x="73700" y="49610"/>
                </a:lnTo>
                <a:lnTo>
                  <a:pt x="73680" y="49620"/>
                </a:lnTo>
                <a:lnTo>
                  <a:pt x="73650" y="49630"/>
                </a:lnTo>
                <a:lnTo>
                  <a:pt x="73640" y="49650"/>
                </a:lnTo>
                <a:lnTo>
                  <a:pt x="73620" y="49660"/>
                </a:lnTo>
                <a:lnTo>
                  <a:pt x="73610" y="49660"/>
                </a:lnTo>
                <a:lnTo>
                  <a:pt x="73600" y="49670"/>
                </a:lnTo>
                <a:lnTo>
                  <a:pt x="73580" y="49680"/>
                </a:lnTo>
                <a:lnTo>
                  <a:pt x="73560" y="49710"/>
                </a:lnTo>
                <a:lnTo>
                  <a:pt x="73550" y="49730"/>
                </a:lnTo>
                <a:lnTo>
                  <a:pt x="73520" y="49760"/>
                </a:lnTo>
                <a:lnTo>
                  <a:pt x="73500" y="49810"/>
                </a:lnTo>
                <a:lnTo>
                  <a:pt x="73480" y="49830"/>
                </a:lnTo>
                <a:lnTo>
                  <a:pt x="73460" y="49860"/>
                </a:lnTo>
                <a:lnTo>
                  <a:pt x="73440" y="49880"/>
                </a:lnTo>
                <a:lnTo>
                  <a:pt x="73420" y="49900"/>
                </a:lnTo>
                <a:lnTo>
                  <a:pt x="73410" y="49900"/>
                </a:lnTo>
                <a:lnTo>
                  <a:pt x="73400" y="49910"/>
                </a:lnTo>
                <a:lnTo>
                  <a:pt x="73370" y="49930"/>
                </a:lnTo>
                <a:lnTo>
                  <a:pt x="73370" y="49940"/>
                </a:lnTo>
                <a:lnTo>
                  <a:pt x="73340" y="49970"/>
                </a:lnTo>
                <a:lnTo>
                  <a:pt x="73320" y="49990"/>
                </a:lnTo>
                <a:lnTo>
                  <a:pt x="73300" y="50010"/>
                </a:lnTo>
                <a:lnTo>
                  <a:pt x="73280" y="50030"/>
                </a:lnTo>
                <a:lnTo>
                  <a:pt x="73260" y="50040"/>
                </a:lnTo>
                <a:lnTo>
                  <a:pt x="73250" y="50050"/>
                </a:lnTo>
                <a:lnTo>
                  <a:pt x="73210" y="50080"/>
                </a:lnTo>
                <a:lnTo>
                  <a:pt x="73190" y="50100"/>
                </a:lnTo>
                <a:lnTo>
                  <a:pt x="73150" y="50110"/>
                </a:lnTo>
                <a:lnTo>
                  <a:pt x="73120" y="50120"/>
                </a:lnTo>
                <a:lnTo>
                  <a:pt x="73090" y="50130"/>
                </a:lnTo>
                <a:lnTo>
                  <a:pt x="73070" y="50130"/>
                </a:lnTo>
                <a:lnTo>
                  <a:pt x="73070" y="50140"/>
                </a:lnTo>
                <a:lnTo>
                  <a:pt x="73040" y="50150"/>
                </a:lnTo>
                <a:lnTo>
                  <a:pt x="73030" y="50160"/>
                </a:lnTo>
                <a:lnTo>
                  <a:pt x="73020" y="50160"/>
                </a:lnTo>
                <a:lnTo>
                  <a:pt x="73000" y="50180"/>
                </a:lnTo>
                <a:lnTo>
                  <a:pt x="72990" y="50180"/>
                </a:lnTo>
                <a:lnTo>
                  <a:pt x="72980" y="50200"/>
                </a:lnTo>
                <a:lnTo>
                  <a:pt x="72960" y="50220"/>
                </a:lnTo>
                <a:lnTo>
                  <a:pt x="72930" y="50240"/>
                </a:lnTo>
                <a:lnTo>
                  <a:pt x="72920" y="50260"/>
                </a:lnTo>
                <a:lnTo>
                  <a:pt x="72900" y="50270"/>
                </a:lnTo>
                <a:lnTo>
                  <a:pt x="72890" y="50280"/>
                </a:lnTo>
                <a:lnTo>
                  <a:pt x="72880" y="50300"/>
                </a:lnTo>
                <a:lnTo>
                  <a:pt x="72870" y="50330"/>
                </a:lnTo>
                <a:lnTo>
                  <a:pt x="72870" y="50360"/>
                </a:lnTo>
                <a:lnTo>
                  <a:pt x="72870" y="50380"/>
                </a:lnTo>
                <a:lnTo>
                  <a:pt x="72870" y="50410"/>
                </a:lnTo>
                <a:lnTo>
                  <a:pt x="72880" y="50440"/>
                </a:lnTo>
                <a:lnTo>
                  <a:pt x="72880" y="50450"/>
                </a:lnTo>
                <a:lnTo>
                  <a:pt x="72880" y="50510"/>
                </a:lnTo>
                <a:lnTo>
                  <a:pt x="72880" y="50530"/>
                </a:lnTo>
                <a:lnTo>
                  <a:pt x="72880" y="50560"/>
                </a:lnTo>
                <a:lnTo>
                  <a:pt x="72840" y="50620"/>
                </a:lnTo>
                <a:lnTo>
                  <a:pt x="72840" y="50640"/>
                </a:lnTo>
                <a:lnTo>
                  <a:pt x="72830" y="50620"/>
                </a:lnTo>
                <a:lnTo>
                  <a:pt x="72660" y="50420"/>
                </a:lnTo>
                <a:lnTo>
                  <a:pt x="72370" y="50090"/>
                </a:lnTo>
                <a:lnTo>
                  <a:pt x="72200" y="49980"/>
                </a:lnTo>
                <a:lnTo>
                  <a:pt x="72050" y="49870"/>
                </a:lnTo>
                <a:lnTo>
                  <a:pt x="71930" y="49740"/>
                </a:lnTo>
                <a:lnTo>
                  <a:pt x="71630" y="49490"/>
                </a:lnTo>
                <a:lnTo>
                  <a:pt x="71210" y="49290"/>
                </a:lnTo>
                <a:lnTo>
                  <a:pt x="70600" y="49030"/>
                </a:lnTo>
                <a:lnTo>
                  <a:pt x="70300" y="48900"/>
                </a:lnTo>
                <a:lnTo>
                  <a:pt x="69820" y="48800"/>
                </a:lnTo>
                <a:lnTo>
                  <a:pt x="69620" y="48440"/>
                </a:lnTo>
                <a:lnTo>
                  <a:pt x="69590" y="48390"/>
                </a:lnTo>
                <a:lnTo>
                  <a:pt x="69160" y="48240"/>
                </a:lnTo>
                <a:lnTo>
                  <a:pt x="68820" y="48140"/>
                </a:lnTo>
                <a:lnTo>
                  <a:pt x="68670" y="48090"/>
                </a:lnTo>
                <a:lnTo>
                  <a:pt x="68220" y="47950"/>
                </a:lnTo>
                <a:lnTo>
                  <a:pt x="68210" y="47950"/>
                </a:lnTo>
                <a:lnTo>
                  <a:pt x="68190" y="47940"/>
                </a:lnTo>
                <a:lnTo>
                  <a:pt x="67910" y="47830"/>
                </a:lnTo>
                <a:lnTo>
                  <a:pt x="68110" y="46090"/>
                </a:lnTo>
                <a:lnTo>
                  <a:pt x="68620" y="45890"/>
                </a:lnTo>
                <a:lnTo>
                  <a:pt x="69620" y="44540"/>
                </a:lnTo>
                <a:lnTo>
                  <a:pt x="69310" y="43950"/>
                </a:lnTo>
                <a:lnTo>
                  <a:pt x="69290" y="43910"/>
                </a:lnTo>
                <a:lnTo>
                  <a:pt x="69620" y="43710"/>
                </a:lnTo>
                <a:lnTo>
                  <a:pt x="69740" y="43440"/>
                </a:lnTo>
                <a:lnTo>
                  <a:pt x="69690" y="2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i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60" y="75850"/>
                </a:moveTo>
                <a:lnTo>
                  <a:pt x="70350" y="75840"/>
                </a:lnTo>
                <a:lnTo>
                  <a:pt x="68720" y="72320"/>
                </a:lnTo>
                <a:lnTo>
                  <a:pt x="67940" y="72190"/>
                </a:lnTo>
                <a:lnTo>
                  <a:pt x="67570" y="71920"/>
                </a:lnTo>
                <a:lnTo>
                  <a:pt x="65420" y="72360"/>
                </a:lnTo>
                <a:lnTo>
                  <a:pt x="64560" y="72510"/>
                </a:lnTo>
                <a:lnTo>
                  <a:pt x="63280" y="72730"/>
                </a:lnTo>
                <a:lnTo>
                  <a:pt x="62890" y="72810"/>
                </a:lnTo>
                <a:lnTo>
                  <a:pt x="62900" y="72280"/>
                </a:lnTo>
                <a:lnTo>
                  <a:pt x="62670" y="72150"/>
                </a:lnTo>
                <a:lnTo>
                  <a:pt x="62110" y="71870"/>
                </a:lnTo>
                <a:lnTo>
                  <a:pt x="60390" y="70970"/>
                </a:lnTo>
                <a:lnTo>
                  <a:pt x="60360" y="70960"/>
                </a:lnTo>
                <a:lnTo>
                  <a:pt x="58800" y="70190"/>
                </a:lnTo>
                <a:lnTo>
                  <a:pt x="58560" y="70080"/>
                </a:lnTo>
                <a:lnTo>
                  <a:pt x="58480" y="70090"/>
                </a:lnTo>
                <a:lnTo>
                  <a:pt x="58350" y="70110"/>
                </a:lnTo>
                <a:lnTo>
                  <a:pt x="58200" y="70040"/>
                </a:lnTo>
                <a:lnTo>
                  <a:pt x="57710" y="70070"/>
                </a:lnTo>
                <a:lnTo>
                  <a:pt x="57090" y="70120"/>
                </a:lnTo>
                <a:lnTo>
                  <a:pt x="57000" y="70120"/>
                </a:lnTo>
                <a:lnTo>
                  <a:pt x="56980" y="70260"/>
                </a:lnTo>
                <a:lnTo>
                  <a:pt x="56960" y="70360"/>
                </a:lnTo>
                <a:lnTo>
                  <a:pt x="56960" y="70370"/>
                </a:lnTo>
                <a:lnTo>
                  <a:pt x="56740" y="70470"/>
                </a:lnTo>
                <a:lnTo>
                  <a:pt x="56470" y="70500"/>
                </a:lnTo>
                <a:lnTo>
                  <a:pt x="56420" y="70130"/>
                </a:lnTo>
                <a:lnTo>
                  <a:pt x="56420" y="70110"/>
                </a:lnTo>
                <a:lnTo>
                  <a:pt x="56390" y="70050"/>
                </a:lnTo>
                <a:lnTo>
                  <a:pt x="56290" y="69830"/>
                </a:lnTo>
                <a:lnTo>
                  <a:pt x="56300" y="69830"/>
                </a:lnTo>
                <a:lnTo>
                  <a:pt x="56380" y="69610"/>
                </a:lnTo>
                <a:lnTo>
                  <a:pt x="56570" y="68900"/>
                </a:lnTo>
                <a:lnTo>
                  <a:pt x="56910" y="68120"/>
                </a:lnTo>
                <a:lnTo>
                  <a:pt x="57350" y="67510"/>
                </a:lnTo>
                <a:lnTo>
                  <a:pt x="57740" y="67300"/>
                </a:lnTo>
                <a:lnTo>
                  <a:pt x="57520" y="66840"/>
                </a:lnTo>
                <a:lnTo>
                  <a:pt x="57850" y="66210"/>
                </a:lnTo>
                <a:lnTo>
                  <a:pt x="58020" y="66200"/>
                </a:lnTo>
                <a:lnTo>
                  <a:pt x="58230" y="66000"/>
                </a:lnTo>
                <a:lnTo>
                  <a:pt x="58160" y="65800"/>
                </a:lnTo>
                <a:lnTo>
                  <a:pt x="57790" y="65590"/>
                </a:lnTo>
                <a:lnTo>
                  <a:pt x="57540" y="65340"/>
                </a:lnTo>
                <a:lnTo>
                  <a:pt x="57150" y="65040"/>
                </a:lnTo>
                <a:lnTo>
                  <a:pt x="58710" y="64670"/>
                </a:lnTo>
                <a:lnTo>
                  <a:pt x="58850" y="64570"/>
                </a:lnTo>
                <a:lnTo>
                  <a:pt x="58850" y="64560"/>
                </a:lnTo>
                <a:lnTo>
                  <a:pt x="58850" y="64370"/>
                </a:lnTo>
                <a:lnTo>
                  <a:pt x="58850" y="64350"/>
                </a:lnTo>
                <a:lnTo>
                  <a:pt x="58860" y="64350"/>
                </a:lnTo>
                <a:lnTo>
                  <a:pt x="59340" y="64490"/>
                </a:lnTo>
                <a:lnTo>
                  <a:pt x="59470" y="64530"/>
                </a:lnTo>
                <a:lnTo>
                  <a:pt x="59600" y="64570"/>
                </a:lnTo>
                <a:lnTo>
                  <a:pt x="59850" y="64610"/>
                </a:lnTo>
                <a:lnTo>
                  <a:pt x="60250" y="64630"/>
                </a:lnTo>
                <a:lnTo>
                  <a:pt x="60520" y="64630"/>
                </a:lnTo>
                <a:lnTo>
                  <a:pt x="61070" y="64580"/>
                </a:lnTo>
                <a:lnTo>
                  <a:pt x="61070" y="64800"/>
                </a:lnTo>
                <a:lnTo>
                  <a:pt x="61120" y="65060"/>
                </a:lnTo>
                <a:lnTo>
                  <a:pt x="61080" y="65300"/>
                </a:lnTo>
                <a:lnTo>
                  <a:pt x="61070" y="65300"/>
                </a:lnTo>
                <a:lnTo>
                  <a:pt x="61120" y="65310"/>
                </a:lnTo>
                <a:lnTo>
                  <a:pt x="61220" y="65320"/>
                </a:lnTo>
                <a:lnTo>
                  <a:pt x="61520" y="65430"/>
                </a:lnTo>
                <a:lnTo>
                  <a:pt x="61750" y="65470"/>
                </a:lnTo>
                <a:lnTo>
                  <a:pt x="61900" y="65500"/>
                </a:lnTo>
                <a:lnTo>
                  <a:pt x="62040" y="65800"/>
                </a:lnTo>
                <a:lnTo>
                  <a:pt x="61980" y="66070"/>
                </a:lnTo>
                <a:lnTo>
                  <a:pt x="61990" y="66390"/>
                </a:lnTo>
                <a:lnTo>
                  <a:pt x="62480" y="66590"/>
                </a:lnTo>
                <a:lnTo>
                  <a:pt x="62840" y="66730"/>
                </a:lnTo>
                <a:lnTo>
                  <a:pt x="62900" y="66680"/>
                </a:lnTo>
                <a:lnTo>
                  <a:pt x="62970" y="66640"/>
                </a:lnTo>
                <a:lnTo>
                  <a:pt x="63120" y="66640"/>
                </a:lnTo>
                <a:lnTo>
                  <a:pt x="63590" y="66530"/>
                </a:lnTo>
                <a:lnTo>
                  <a:pt x="63830" y="66520"/>
                </a:lnTo>
                <a:lnTo>
                  <a:pt x="64070" y="66550"/>
                </a:lnTo>
                <a:lnTo>
                  <a:pt x="64320" y="66660"/>
                </a:lnTo>
                <a:lnTo>
                  <a:pt x="64480" y="66480"/>
                </a:lnTo>
                <a:lnTo>
                  <a:pt x="64590" y="66330"/>
                </a:lnTo>
                <a:lnTo>
                  <a:pt x="64630" y="66270"/>
                </a:lnTo>
                <a:lnTo>
                  <a:pt x="64660" y="66240"/>
                </a:lnTo>
                <a:lnTo>
                  <a:pt x="64770" y="66170"/>
                </a:lnTo>
                <a:lnTo>
                  <a:pt x="65010" y="65920"/>
                </a:lnTo>
                <a:lnTo>
                  <a:pt x="65310" y="65750"/>
                </a:lnTo>
                <a:lnTo>
                  <a:pt x="65630" y="65650"/>
                </a:lnTo>
                <a:lnTo>
                  <a:pt x="65890" y="65550"/>
                </a:lnTo>
                <a:lnTo>
                  <a:pt x="66080" y="65460"/>
                </a:lnTo>
                <a:lnTo>
                  <a:pt x="66420" y="65650"/>
                </a:lnTo>
                <a:lnTo>
                  <a:pt x="66600" y="65710"/>
                </a:lnTo>
                <a:lnTo>
                  <a:pt x="66810" y="65750"/>
                </a:lnTo>
                <a:lnTo>
                  <a:pt x="66810" y="65760"/>
                </a:lnTo>
                <a:lnTo>
                  <a:pt x="66820" y="65760"/>
                </a:lnTo>
                <a:lnTo>
                  <a:pt x="66820" y="65770"/>
                </a:lnTo>
                <a:lnTo>
                  <a:pt x="66820" y="65780"/>
                </a:lnTo>
                <a:lnTo>
                  <a:pt x="66830" y="65790"/>
                </a:lnTo>
                <a:lnTo>
                  <a:pt x="66860" y="65800"/>
                </a:lnTo>
                <a:lnTo>
                  <a:pt x="66890" y="65820"/>
                </a:lnTo>
                <a:lnTo>
                  <a:pt x="66900" y="65830"/>
                </a:lnTo>
                <a:lnTo>
                  <a:pt x="66920" y="65850"/>
                </a:lnTo>
                <a:lnTo>
                  <a:pt x="66940" y="65890"/>
                </a:lnTo>
                <a:lnTo>
                  <a:pt x="66960" y="65920"/>
                </a:lnTo>
                <a:lnTo>
                  <a:pt x="67000" y="65920"/>
                </a:lnTo>
                <a:lnTo>
                  <a:pt x="67020" y="65930"/>
                </a:lnTo>
                <a:lnTo>
                  <a:pt x="67060" y="65970"/>
                </a:lnTo>
                <a:lnTo>
                  <a:pt x="67070" y="66010"/>
                </a:lnTo>
                <a:lnTo>
                  <a:pt x="67060" y="66030"/>
                </a:lnTo>
                <a:lnTo>
                  <a:pt x="67060" y="66040"/>
                </a:lnTo>
                <a:lnTo>
                  <a:pt x="67050" y="66050"/>
                </a:lnTo>
                <a:lnTo>
                  <a:pt x="67040" y="66090"/>
                </a:lnTo>
                <a:lnTo>
                  <a:pt x="67040" y="66100"/>
                </a:lnTo>
                <a:lnTo>
                  <a:pt x="67040" y="66120"/>
                </a:lnTo>
                <a:lnTo>
                  <a:pt x="67040" y="66130"/>
                </a:lnTo>
                <a:lnTo>
                  <a:pt x="67040" y="66150"/>
                </a:lnTo>
                <a:lnTo>
                  <a:pt x="67040" y="66160"/>
                </a:lnTo>
                <a:lnTo>
                  <a:pt x="67050" y="66170"/>
                </a:lnTo>
                <a:lnTo>
                  <a:pt x="67060" y="66180"/>
                </a:lnTo>
                <a:lnTo>
                  <a:pt x="67080" y="66210"/>
                </a:lnTo>
                <a:lnTo>
                  <a:pt x="67110" y="66240"/>
                </a:lnTo>
                <a:lnTo>
                  <a:pt x="67120" y="66250"/>
                </a:lnTo>
                <a:lnTo>
                  <a:pt x="67160" y="66290"/>
                </a:lnTo>
                <a:lnTo>
                  <a:pt x="67180" y="66300"/>
                </a:lnTo>
                <a:lnTo>
                  <a:pt x="67200" y="66320"/>
                </a:lnTo>
                <a:lnTo>
                  <a:pt x="67210" y="66340"/>
                </a:lnTo>
                <a:lnTo>
                  <a:pt x="67210" y="66350"/>
                </a:lnTo>
                <a:lnTo>
                  <a:pt x="67210" y="66360"/>
                </a:lnTo>
                <a:lnTo>
                  <a:pt x="67210" y="66390"/>
                </a:lnTo>
                <a:lnTo>
                  <a:pt x="67240" y="66450"/>
                </a:lnTo>
                <a:lnTo>
                  <a:pt x="67250" y="66450"/>
                </a:lnTo>
                <a:lnTo>
                  <a:pt x="67280" y="66470"/>
                </a:lnTo>
                <a:lnTo>
                  <a:pt x="67340" y="66490"/>
                </a:lnTo>
                <a:lnTo>
                  <a:pt x="67420" y="66570"/>
                </a:lnTo>
                <a:lnTo>
                  <a:pt x="67420" y="66580"/>
                </a:lnTo>
                <a:lnTo>
                  <a:pt x="67430" y="66610"/>
                </a:lnTo>
                <a:lnTo>
                  <a:pt x="67430" y="66620"/>
                </a:lnTo>
                <a:lnTo>
                  <a:pt x="67430" y="66630"/>
                </a:lnTo>
                <a:lnTo>
                  <a:pt x="67450" y="66640"/>
                </a:lnTo>
                <a:lnTo>
                  <a:pt x="67460" y="66650"/>
                </a:lnTo>
                <a:lnTo>
                  <a:pt x="67490" y="66660"/>
                </a:lnTo>
                <a:lnTo>
                  <a:pt x="67490" y="66680"/>
                </a:lnTo>
                <a:lnTo>
                  <a:pt x="67500" y="66680"/>
                </a:lnTo>
                <a:lnTo>
                  <a:pt x="67520" y="66710"/>
                </a:lnTo>
                <a:lnTo>
                  <a:pt x="67530" y="66740"/>
                </a:lnTo>
                <a:lnTo>
                  <a:pt x="67530" y="66750"/>
                </a:lnTo>
                <a:lnTo>
                  <a:pt x="67530" y="66770"/>
                </a:lnTo>
                <a:lnTo>
                  <a:pt x="67540" y="66780"/>
                </a:lnTo>
                <a:lnTo>
                  <a:pt x="67840" y="66710"/>
                </a:lnTo>
                <a:lnTo>
                  <a:pt x="67870" y="66710"/>
                </a:lnTo>
                <a:lnTo>
                  <a:pt x="67900" y="66700"/>
                </a:lnTo>
                <a:lnTo>
                  <a:pt x="67920" y="66690"/>
                </a:lnTo>
                <a:lnTo>
                  <a:pt x="68420" y="66570"/>
                </a:lnTo>
                <a:lnTo>
                  <a:pt x="68430" y="66570"/>
                </a:lnTo>
                <a:lnTo>
                  <a:pt x="68650" y="66510"/>
                </a:lnTo>
                <a:lnTo>
                  <a:pt x="68890" y="66300"/>
                </a:lnTo>
                <a:lnTo>
                  <a:pt x="68890" y="66290"/>
                </a:lnTo>
                <a:lnTo>
                  <a:pt x="68890" y="66050"/>
                </a:lnTo>
                <a:lnTo>
                  <a:pt x="69000" y="66110"/>
                </a:lnTo>
                <a:lnTo>
                  <a:pt x="69020" y="66130"/>
                </a:lnTo>
                <a:lnTo>
                  <a:pt x="69290" y="66290"/>
                </a:lnTo>
                <a:lnTo>
                  <a:pt x="69430" y="66370"/>
                </a:lnTo>
                <a:lnTo>
                  <a:pt x="69500" y="66410"/>
                </a:lnTo>
                <a:lnTo>
                  <a:pt x="69520" y="66420"/>
                </a:lnTo>
                <a:lnTo>
                  <a:pt x="69530" y="66420"/>
                </a:lnTo>
                <a:lnTo>
                  <a:pt x="69610" y="66460"/>
                </a:lnTo>
                <a:lnTo>
                  <a:pt x="70010" y="66640"/>
                </a:lnTo>
                <a:lnTo>
                  <a:pt x="70210" y="66700"/>
                </a:lnTo>
                <a:lnTo>
                  <a:pt x="70330" y="66730"/>
                </a:lnTo>
                <a:lnTo>
                  <a:pt x="70320" y="66770"/>
                </a:lnTo>
                <a:lnTo>
                  <a:pt x="70260" y="66950"/>
                </a:lnTo>
                <a:lnTo>
                  <a:pt x="70150" y="67260"/>
                </a:lnTo>
                <a:lnTo>
                  <a:pt x="70150" y="67340"/>
                </a:lnTo>
                <a:lnTo>
                  <a:pt x="70150" y="67350"/>
                </a:lnTo>
                <a:lnTo>
                  <a:pt x="70150" y="67380"/>
                </a:lnTo>
                <a:lnTo>
                  <a:pt x="70150" y="67390"/>
                </a:lnTo>
                <a:lnTo>
                  <a:pt x="70150" y="67400"/>
                </a:lnTo>
                <a:lnTo>
                  <a:pt x="70130" y="67410"/>
                </a:lnTo>
                <a:lnTo>
                  <a:pt x="70120" y="67410"/>
                </a:lnTo>
                <a:lnTo>
                  <a:pt x="70110" y="67410"/>
                </a:lnTo>
                <a:lnTo>
                  <a:pt x="70110" y="67420"/>
                </a:lnTo>
                <a:lnTo>
                  <a:pt x="70100" y="67440"/>
                </a:lnTo>
                <a:lnTo>
                  <a:pt x="70090" y="67450"/>
                </a:lnTo>
                <a:lnTo>
                  <a:pt x="70080" y="67490"/>
                </a:lnTo>
                <a:lnTo>
                  <a:pt x="70060" y="67510"/>
                </a:lnTo>
                <a:lnTo>
                  <a:pt x="70040" y="67540"/>
                </a:lnTo>
                <a:lnTo>
                  <a:pt x="70020" y="67560"/>
                </a:lnTo>
                <a:lnTo>
                  <a:pt x="70000" y="67580"/>
                </a:lnTo>
                <a:lnTo>
                  <a:pt x="70000" y="67590"/>
                </a:lnTo>
                <a:lnTo>
                  <a:pt x="69990" y="67610"/>
                </a:lnTo>
                <a:lnTo>
                  <a:pt x="69980" y="67620"/>
                </a:lnTo>
                <a:lnTo>
                  <a:pt x="69960" y="67630"/>
                </a:lnTo>
                <a:lnTo>
                  <a:pt x="69960" y="67640"/>
                </a:lnTo>
                <a:lnTo>
                  <a:pt x="69950" y="67650"/>
                </a:lnTo>
                <a:lnTo>
                  <a:pt x="69940" y="67680"/>
                </a:lnTo>
                <a:lnTo>
                  <a:pt x="69940" y="67690"/>
                </a:lnTo>
                <a:lnTo>
                  <a:pt x="69940" y="67700"/>
                </a:lnTo>
                <a:lnTo>
                  <a:pt x="69920" y="67710"/>
                </a:lnTo>
                <a:lnTo>
                  <a:pt x="69860" y="67750"/>
                </a:lnTo>
                <a:lnTo>
                  <a:pt x="69850" y="67750"/>
                </a:lnTo>
                <a:lnTo>
                  <a:pt x="69820" y="67780"/>
                </a:lnTo>
                <a:lnTo>
                  <a:pt x="69860" y="67860"/>
                </a:lnTo>
                <a:lnTo>
                  <a:pt x="69920" y="67880"/>
                </a:lnTo>
                <a:lnTo>
                  <a:pt x="69940" y="67860"/>
                </a:lnTo>
                <a:lnTo>
                  <a:pt x="69940" y="67850"/>
                </a:lnTo>
                <a:lnTo>
                  <a:pt x="69950" y="67860"/>
                </a:lnTo>
                <a:lnTo>
                  <a:pt x="70020" y="67910"/>
                </a:lnTo>
                <a:lnTo>
                  <a:pt x="70030" y="67940"/>
                </a:lnTo>
                <a:lnTo>
                  <a:pt x="70030" y="67960"/>
                </a:lnTo>
                <a:lnTo>
                  <a:pt x="70060" y="67980"/>
                </a:lnTo>
                <a:lnTo>
                  <a:pt x="70070" y="67980"/>
                </a:lnTo>
                <a:lnTo>
                  <a:pt x="70090" y="68010"/>
                </a:lnTo>
                <a:lnTo>
                  <a:pt x="70100" y="68040"/>
                </a:lnTo>
                <a:lnTo>
                  <a:pt x="70120" y="68060"/>
                </a:lnTo>
                <a:lnTo>
                  <a:pt x="70130" y="68070"/>
                </a:lnTo>
                <a:lnTo>
                  <a:pt x="70140" y="68070"/>
                </a:lnTo>
                <a:lnTo>
                  <a:pt x="70140" y="68080"/>
                </a:lnTo>
                <a:lnTo>
                  <a:pt x="70170" y="68090"/>
                </a:lnTo>
                <a:lnTo>
                  <a:pt x="70180" y="68110"/>
                </a:lnTo>
                <a:lnTo>
                  <a:pt x="70200" y="68140"/>
                </a:lnTo>
                <a:lnTo>
                  <a:pt x="70200" y="68150"/>
                </a:lnTo>
                <a:lnTo>
                  <a:pt x="70200" y="68160"/>
                </a:lnTo>
                <a:lnTo>
                  <a:pt x="70190" y="68170"/>
                </a:lnTo>
                <a:lnTo>
                  <a:pt x="70150" y="68180"/>
                </a:lnTo>
                <a:lnTo>
                  <a:pt x="70150" y="68190"/>
                </a:lnTo>
                <a:lnTo>
                  <a:pt x="70160" y="68230"/>
                </a:lnTo>
                <a:lnTo>
                  <a:pt x="70170" y="68260"/>
                </a:lnTo>
                <a:lnTo>
                  <a:pt x="70170" y="68270"/>
                </a:lnTo>
                <a:lnTo>
                  <a:pt x="70180" y="68300"/>
                </a:lnTo>
                <a:lnTo>
                  <a:pt x="70160" y="68330"/>
                </a:lnTo>
                <a:lnTo>
                  <a:pt x="70190" y="68360"/>
                </a:lnTo>
                <a:lnTo>
                  <a:pt x="70190" y="68380"/>
                </a:lnTo>
                <a:lnTo>
                  <a:pt x="70180" y="68380"/>
                </a:lnTo>
                <a:lnTo>
                  <a:pt x="70190" y="68410"/>
                </a:lnTo>
                <a:lnTo>
                  <a:pt x="70190" y="68450"/>
                </a:lnTo>
                <a:lnTo>
                  <a:pt x="70190" y="68460"/>
                </a:lnTo>
                <a:lnTo>
                  <a:pt x="70200" y="68470"/>
                </a:lnTo>
                <a:lnTo>
                  <a:pt x="70230" y="68540"/>
                </a:lnTo>
                <a:lnTo>
                  <a:pt x="70240" y="68550"/>
                </a:lnTo>
                <a:lnTo>
                  <a:pt x="70270" y="68590"/>
                </a:lnTo>
                <a:lnTo>
                  <a:pt x="70270" y="68600"/>
                </a:lnTo>
                <a:lnTo>
                  <a:pt x="70260" y="68610"/>
                </a:lnTo>
                <a:lnTo>
                  <a:pt x="70250" y="68620"/>
                </a:lnTo>
                <a:lnTo>
                  <a:pt x="70250" y="68630"/>
                </a:lnTo>
                <a:lnTo>
                  <a:pt x="70240" y="68650"/>
                </a:lnTo>
                <a:lnTo>
                  <a:pt x="70240" y="68680"/>
                </a:lnTo>
                <a:lnTo>
                  <a:pt x="70240" y="68690"/>
                </a:lnTo>
                <a:lnTo>
                  <a:pt x="70250" y="68690"/>
                </a:lnTo>
                <a:lnTo>
                  <a:pt x="70250" y="68700"/>
                </a:lnTo>
                <a:lnTo>
                  <a:pt x="70300" y="68720"/>
                </a:lnTo>
                <a:lnTo>
                  <a:pt x="70300" y="68730"/>
                </a:lnTo>
                <a:lnTo>
                  <a:pt x="70300" y="68740"/>
                </a:lnTo>
                <a:lnTo>
                  <a:pt x="70300" y="68750"/>
                </a:lnTo>
                <a:lnTo>
                  <a:pt x="70280" y="68780"/>
                </a:lnTo>
                <a:lnTo>
                  <a:pt x="70280" y="68790"/>
                </a:lnTo>
                <a:lnTo>
                  <a:pt x="70290" y="68800"/>
                </a:lnTo>
                <a:lnTo>
                  <a:pt x="70320" y="68840"/>
                </a:lnTo>
                <a:lnTo>
                  <a:pt x="70360" y="68890"/>
                </a:lnTo>
                <a:lnTo>
                  <a:pt x="70350" y="68910"/>
                </a:lnTo>
                <a:lnTo>
                  <a:pt x="70370" y="68930"/>
                </a:lnTo>
                <a:lnTo>
                  <a:pt x="70360" y="68950"/>
                </a:lnTo>
                <a:lnTo>
                  <a:pt x="70360" y="68960"/>
                </a:lnTo>
                <a:lnTo>
                  <a:pt x="70370" y="68960"/>
                </a:lnTo>
                <a:lnTo>
                  <a:pt x="70400" y="68940"/>
                </a:lnTo>
                <a:lnTo>
                  <a:pt x="70410" y="68940"/>
                </a:lnTo>
                <a:lnTo>
                  <a:pt x="70410" y="68950"/>
                </a:lnTo>
                <a:lnTo>
                  <a:pt x="70420" y="68980"/>
                </a:lnTo>
                <a:lnTo>
                  <a:pt x="70430" y="68990"/>
                </a:lnTo>
                <a:lnTo>
                  <a:pt x="70430" y="69010"/>
                </a:lnTo>
                <a:lnTo>
                  <a:pt x="70440" y="69030"/>
                </a:lnTo>
                <a:lnTo>
                  <a:pt x="70430" y="69060"/>
                </a:lnTo>
                <a:lnTo>
                  <a:pt x="70430" y="69070"/>
                </a:lnTo>
                <a:lnTo>
                  <a:pt x="70440" y="69080"/>
                </a:lnTo>
                <a:lnTo>
                  <a:pt x="70470" y="69110"/>
                </a:lnTo>
                <a:lnTo>
                  <a:pt x="70480" y="69130"/>
                </a:lnTo>
                <a:lnTo>
                  <a:pt x="70490" y="69190"/>
                </a:lnTo>
                <a:lnTo>
                  <a:pt x="70500" y="69220"/>
                </a:lnTo>
                <a:lnTo>
                  <a:pt x="70510" y="69240"/>
                </a:lnTo>
                <a:lnTo>
                  <a:pt x="70510" y="69260"/>
                </a:lnTo>
                <a:lnTo>
                  <a:pt x="70500" y="69280"/>
                </a:lnTo>
                <a:lnTo>
                  <a:pt x="70500" y="69290"/>
                </a:lnTo>
                <a:lnTo>
                  <a:pt x="70500" y="69310"/>
                </a:lnTo>
                <a:lnTo>
                  <a:pt x="70510" y="69330"/>
                </a:lnTo>
                <a:lnTo>
                  <a:pt x="70540" y="69360"/>
                </a:lnTo>
                <a:lnTo>
                  <a:pt x="70540" y="69370"/>
                </a:lnTo>
                <a:lnTo>
                  <a:pt x="70530" y="69410"/>
                </a:lnTo>
                <a:lnTo>
                  <a:pt x="70530" y="69440"/>
                </a:lnTo>
                <a:lnTo>
                  <a:pt x="70520" y="69480"/>
                </a:lnTo>
                <a:lnTo>
                  <a:pt x="70520" y="69550"/>
                </a:lnTo>
                <a:lnTo>
                  <a:pt x="70500" y="69660"/>
                </a:lnTo>
                <a:lnTo>
                  <a:pt x="70480" y="69720"/>
                </a:lnTo>
                <a:lnTo>
                  <a:pt x="70480" y="69740"/>
                </a:lnTo>
                <a:lnTo>
                  <a:pt x="70480" y="69820"/>
                </a:lnTo>
                <a:lnTo>
                  <a:pt x="70460" y="69830"/>
                </a:lnTo>
                <a:lnTo>
                  <a:pt x="70440" y="69830"/>
                </a:lnTo>
                <a:lnTo>
                  <a:pt x="70430" y="69840"/>
                </a:lnTo>
                <a:lnTo>
                  <a:pt x="70430" y="69870"/>
                </a:lnTo>
                <a:lnTo>
                  <a:pt x="70430" y="69880"/>
                </a:lnTo>
                <a:lnTo>
                  <a:pt x="70440" y="69890"/>
                </a:lnTo>
                <a:lnTo>
                  <a:pt x="70450" y="69900"/>
                </a:lnTo>
                <a:lnTo>
                  <a:pt x="70450" y="69920"/>
                </a:lnTo>
                <a:lnTo>
                  <a:pt x="70420" y="69960"/>
                </a:lnTo>
                <a:lnTo>
                  <a:pt x="70430" y="69960"/>
                </a:lnTo>
                <a:lnTo>
                  <a:pt x="70440" y="70000"/>
                </a:lnTo>
                <a:lnTo>
                  <a:pt x="70440" y="70020"/>
                </a:lnTo>
                <a:lnTo>
                  <a:pt x="70440" y="70070"/>
                </a:lnTo>
                <a:lnTo>
                  <a:pt x="70430" y="70080"/>
                </a:lnTo>
                <a:lnTo>
                  <a:pt x="70440" y="70090"/>
                </a:lnTo>
                <a:lnTo>
                  <a:pt x="70500" y="70090"/>
                </a:lnTo>
                <a:lnTo>
                  <a:pt x="70600" y="70070"/>
                </a:lnTo>
                <a:lnTo>
                  <a:pt x="70630" y="70050"/>
                </a:lnTo>
                <a:lnTo>
                  <a:pt x="70640" y="70040"/>
                </a:lnTo>
                <a:lnTo>
                  <a:pt x="70660" y="70020"/>
                </a:lnTo>
                <a:lnTo>
                  <a:pt x="70670" y="70010"/>
                </a:lnTo>
                <a:lnTo>
                  <a:pt x="70690" y="69990"/>
                </a:lnTo>
                <a:lnTo>
                  <a:pt x="70800" y="69950"/>
                </a:lnTo>
                <a:lnTo>
                  <a:pt x="70800" y="69940"/>
                </a:lnTo>
                <a:lnTo>
                  <a:pt x="70820" y="69940"/>
                </a:lnTo>
                <a:lnTo>
                  <a:pt x="70830" y="69950"/>
                </a:lnTo>
                <a:lnTo>
                  <a:pt x="70850" y="69960"/>
                </a:lnTo>
                <a:lnTo>
                  <a:pt x="70860" y="69970"/>
                </a:lnTo>
                <a:lnTo>
                  <a:pt x="70870" y="69970"/>
                </a:lnTo>
                <a:lnTo>
                  <a:pt x="70920" y="69960"/>
                </a:lnTo>
                <a:lnTo>
                  <a:pt x="71000" y="69940"/>
                </a:lnTo>
                <a:lnTo>
                  <a:pt x="71030" y="69930"/>
                </a:lnTo>
                <a:lnTo>
                  <a:pt x="71040" y="69910"/>
                </a:lnTo>
                <a:lnTo>
                  <a:pt x="71070" y="69890"/>
                </a:lnTo>
                <a:lnTo>
                  <a:pt x="71080" y="69900"/>
                </a:lnTo>
                <a:lnTo>
                  <a:pt x="71090" y="69900"/>
                </a:lnTo>
                <a:lnTo>
                  <a:pt x="71110" y="69930"/>
                </a:lnTo>
                <a:lnTo>
                  <a:pt x="71120" y="69930"/>
                </a:lnTo>
                <a:lnTo>
                  <a:pt x="71200" y="69960"/>
                </a:lnTo>
                <a:lnTo>
                  <a:pt x="71230" y="69940"/>
                </a:lnTo>
                <a:lnTo>
                  <a:pt x="71260" y="69880"/>
                </a:lnTo>
                <a:lnTo>
                  <a:pt x="71270" y="69870"/>
                </a:lnTo>
                <a:lnTo>
                  <a:pt x="71290" y="69860"/>
                </a:lnTo>
                <a:lnTo>
                  <a:pt x="71320" y="69880"/>
                </a:lnTo>
                <a:lnTo>
                  <a:pt x="71300" y="69930"/>
                </a:lnTo>
                <a:lnTo>
                  <a:pt x="71300" y="69950"/>
                </a:lnTo>
                <a:lnTo>
                  <a:pt x="71290" y="69960"/>
                </a:lnTo>
                <a:lnTo>
                  <a:pt x="71290" y="69970"/>
                </a:lnTo>
                <a:lnTo>
                  <a:pt x="71210" y="70330"/>
                </a:lnTo>
                <a:lnTo>
                  <a:pt x="71160" y="70550"/>
                </a:lnTo>
                <a:lnTo>
                  <a:pt x="71050" y="70950"/>
                </a:lnTo>
                <a:lnTo>
                  <a:pt x="71010" y="71100"/>
                </a:lnTo>
                <a:lnTo>
                  <a:pt x="70980" y="71290"/>
                </a:lnTo>
                <a:lnTo>
                  <a:pt x="70930" y="71560"/>
                </a:lnTo>
                <a:lnTo>
                  <a:pt x="70910" y="71680"/>
                </a:lnTo>
                <a:lnTo>
                  <a:pt x="70910" y="71690"/>
                </a:lnTo>
                <a:lnTo>
                  <a:pt x="70860" y="71920"/>
                </a:lnTo>
                <a:lnTo>
                  <a:pt x="70860" y="71970"/>
                </a:lnTo>
                <a:lnTo>
                  <a:pt x="70870" y="71990"/>
                </a:lnTo>
                <a:lnTo>
                  <a:pt x="70870" y="72000"/>
                </a:lnTo>
                <a:lnTo>
                  <a:pt x="70880" y="72190"/>
                </a:lnTo>
                <a:lnTo>
                  <a:pt x="70900" y="72330"/>
                </a:lnTo>
                <a:lnTo>
                  <a:pt x="70910" y="72360"/>
                </a:lnTo>
                <a:lnTo>
                  <a:pt x="70930" y="72390"/>
                </a:lnTo>
                <a:lnTo>
                  <a:pt x="70960" y="72440"/>
                </a:lnTo>
                <a:lnTo>
                  <a:pt x="71020" y="72520"/>
                </a:lnTo>
                <a:lnTo>
                  <a:pt x="71030" y="72530"/>
                </a:lnTo>
                <a:lnTo>
                  <a:pt x="71110" y="72660"/>
                </a:lnTo>
                <a:lnTo>
                  <a:pt x="71150" y="72700"/>
                </a:lnTo>
                <a:lnTo>
                  <a:pt x="71190" y="72750"/>
                </a:lnTo>
                <a:lnTo>
                  <a:pt x="71250" y="72810"/>
                </a:lnTo>
                <a:lnTo>
                  <a:pt x="71300" y="72860"/>
                </a:lnTo>
                <a:lnTo>
                  <a:pt x="71350" y="72910"/>
                </a:lnTo>
                <a:lnTo>
                  <a:pt x="71390" y="72940"/>
                </a:lnTo>
                <a:lnTo>
                  <a:pt x="71410" y="72960"/>
                </a:lnTo>
                <a:lnTo>
                  <a:pt x="71430" y="72980"/>
                </a:lnTo>
                <a:lnTo>
                  <a:pt x="71480" y="73000"/>
                </a:lnTo>
                <a:lnTo>
                  <a:pt x="71510" y="73010"/>
                </a:lnTo>
                <a:lnTo>
                  <a:pt x="71630" y="73050"/>
                </a:lnTo>
                <a:lnTo>
                  <a:pt x="71770" y="73090"/>
                </a:lnTo>
                <a:lnTo>
                  <a:pt x="71850" y="73120"/>
                </a:lnTo>
                <a:lnTo>
                  <a:pt x="71870" y="73130"/>
                </a:lnTo>
                <a:lnTo>
                  <a:pt x="71990" y="73230"/>
                </a:lnTo>
                <a:lnTo>
                  <a:pt x="72000" y="73250"/>
                </a:lnTo>
                <a:lnTo>
                  <a:pt x="72030" y="73280"/>
                </a:lnTo>
                <a:lnTo>
                  <a:pt x="72040" y="73300"/>
                </a:lnTo>
                <a:lnTo>
                  <a:pt x="72110" y="73390"/>
                </a:lnTo>
                <a:lnTo>
                  <a:pt x="72110" y="73400"/>
                </a:lnTo>
                <a:lnTo>
                  <a:pt x="72120" y="73420"/>
                </a:lnTo>
                <a:lnTo>
                  <a:pt x="72130" y="73580"/>
                </a:lnTo>
                <a:lnTo>
                  <a:pt x="72130" y="73590"/>
                </a:lnTo>
                <a:lnTo>
                  <a:pt x="72140" y="73590"/>
                </a:lnTo>
                <a:lnTo>
                  <a:pt x="72150" y="73590"/>
                </a:lnTo>
                <a:lnTo>
                  <a:pt x="72350" y="73540"/>
                </a:lnTo>
                <a:lnTo>
                  <a:pt x="72800" y="73500"/>
                </a:lnTo>
                <a:lnTo>
                  <a:pt x="72970" y="73480"/>
                </a:lnTo>
                <a:lnTo>
                  <a:pt x="72970" y="73520"/>
                </a:lnTo>
                <a:lnTo>
                  <a:pt x="72950" y="73770"/>
                </a:lnTo>
                <a:lnTo>
                  <a:pt x="72940" y="73990"/>
                </a:lnTo>
                <a:lnTo>
                  <a:pt x="72930" y="74060"/>
                </a:lnTo>
                <a:lnTo>
                  <a:pt x="72960" y="74080"/>
                </a:lnTo>
                <a:lnTo>
                  <a:pt x="73050" y="74110"/>
                </a:lnTo>
                <a:lnTo>
                  <a:pt x="73120" y="74140"/>
                </a:lnTo>
                <a:lnTo>
                  <a:pt x="73190" y="74170"/>
                </a:lnTo>
                <a:lnTo>
                  <a:pt x="73190" y="74200"/>
                </a:lnTo>
                <a:lnTo>
                  <a:pt x="73200" y="74240"/>
                </a:lnTo>
                <a:lnTo>
                  <a:pt x="73210" y="74460"/>
                </a:lnTo>
                <a:lnTo>
                  <a:pt x="73220" y="74540"/>
                </a:lnTo>
                <a:lnTo>
                  <a:pt x="73220" y="74550"/>
                </a:lnTo>
                <a:lnTo>
                  <a:pt x="73220" y="74620"/>
                </a:lnTo>
                <a:lnTo>
                  <a:pt x="73210" y="74650"/>
                </a:lnTo>
                <a:lnTo>
                  <a:pt x="73210" y="74660"/>
                </a:lnTo>
                <a:lnTo>
                  <a:pt x="73000" y="75100"/>
                </a:lnTo>
                <a:lnTo>
                  <a:pt x="72910" y="75290"/>
                </a:lnTo>
                <a:lnTo>
                  <a:pt x="72900" y="75340"/>
                </a:lnTo>
                <a:lnTo>
                  <a:pt x="72900" y="75350"/>
                </a:lnTo>
                <a:lnTo>
                  <a:pt x="72890" y="75380"/>
                </a:lnTo>
                <a:lnTo>
                  <a:pt x="72880" y="75420"/>
                </a:lnTo>
                <a:lnTo>
                  <a:pt x="72790" y="75700"/>
                </a:lnTo>
                <a:lnTo>
                  <a:pt x="72770" y="75770"/>
                </a:lnTo>
                <a:lnTo>
                  <a:pt x="72740" y="75830"/>
                </a:lnTo>
                <a:lnTo>
                  <a:pt x="72740" y="75850"/>
                </a:lnTo>
                <a:lnTo>
                  <a:pt x="72700" y="75940"/>
                </a:lnTo>
                <a:lnTo>
                  <a:pt x="72640" y="76170"/>
                </a:lnTo>
                <a:lnTo>
                  <a:pt x="72630" y="76180"/>
                </a:lnTo>
                <a:lnTo>
                  <a:pt x="72610" y="76230"/>
                </a:lnTo>
                <a:lnTo>
                  <a:pt x="72560" y="76230"/>
                </a:lnTo>
                <a:lnTo>
                  <a:pt x="72490" y="76230"/>
                </a:lnTo>
                <a:lnTo>
                  <a:pt x="72460" y="76210"/>
                </a:lnTo>
                <a:lnTo>
                  <a:pt x="72290" y="76210"/>
                </a:lnTo>
                <a:lnTo>
                  <a:pt x="72060" y="76150"/>
                </a:lnTo>
                <a:lnTo>
                  <a:pt x="72040" y="76160"/>
                </a:lnTo>
                <a:lnTo>
                  <a:pt x="72030" y="76160"/>
                </a:lnTo>
                <a:lnTo>
                  <a:pt x="72000" y="76140"/>
                </a:lnTo>
                <a:lnTo>
                  <a:pt x="71980" y="76130"/>
                </a:lnTo>
                <a:lnTo>
                  <a:pt x="71980" y="76110"/>
                </a:lnTo>
                <a:lnTo>
                  <a:pt x="71970" y="76090"/>
                </a:lnTo>
                <a:lnTo>
                  <a:pt x="71960" y="76080"/>
                </a:lnTo>
                <a:lnTo>
                  <a:pt x="71960" y="76060"/>
                </a:lnTo>
                <a:lnTo>
                  <a:pt x="71950" y="76050"/>
                </a:lnTo>
                <a:lnTo>
                  <a:pt x="71890" y="76010"/>
                </a:lnTo>
                <a:lnTo>
                  <a:pt x="71870" y="76000"/>
                </a:lnTo>
                <a:lnTo>
                  <a:pt x="71840" y="75990"/>
                </a:lnTo>
                <a:lnTo>
                  <a:pt x="71710" y="76010"/>
                </a:lnTo>
                <a:lnTo>
                  <a:pt x="71670" y="76000"/>
                </a:lnTo>
                <a:lnTo>
                  <a:pt x="71640" y="75980"/>
                </a:lnTo>
                <a:lnTo>
                  <a:pt x="71620" y="75990"/>
                </a:lnTo>
                <a:lnTo>
                  <a:pt x="71570" y="75970"/>
                </a:lnTo>
                <a:lnTo>
                  <a:pt x="71560" y="75960"/>
                </a:lnTo>
                <a:lnTo>
                  <a:pt x="71550" y="75960"/>
                </a:lnTo>
                <a:lnTo>
                  <a:pt x="71490" y="75960"/>
                </a:lnTo>
                <a:lnTo>
                  <a:pt x="71410" y="75960"/>
                </a:lnTo>
                <a:lnTo>
                  <a:pt x="71380" y="75950"/>
                </a:lnTo>
                <a:lnTo>
                  <a:pt x="71280" y="75900"/>
                </a:lnTo>
                <a:lnTo>
                  <a:pt x="71170" y="75860"/>
                </a:lnTo>
                <a:lnTo>
                  <a:pt x="71150" y="75860"/>
                </a:lnTo>
                <a:lnTo>
                  <a:pt x="71130" y="75870"/>
                </a:lnTo>
                <a:lnTo>
                  <a:pt x="71010" y="75900"/>
                </a:lnTo>
                <a:lnTo>
                  <a:pt x="70980" y="75920"/>
                </a:lnTo>
                <a:lnTo>
                  <a:pt x="70970" y="75930"/>
                </a:lnTo>
                <a:lnTo>
                  <a:pt x="70960" y="75930"/>
                </a:lnTo>
                <a:lnTo>
                  <a:pt x="70940" y="75940"/>
                </a:lnTo>
                <a:lnTo>
                  <a:pt x="70930" y="75940"/>
                </a:lnTo>
                <a:lnTo>
                  <a:pt x="70890" y="75920"/>
                </a:lnTo>
                <a:lnTo>
                  <a:pt x="70840" y="75880"/>
                </a:lnTo>
                <a:lnTo>
                  <a:pt x="70670" y="75810"/>
                </a:lnTo>
                <a:lnTo>
                  <a:pt x="70640" y="75810"/>
                </a:lnTo>
                <a:lnTo>
                  <a:pt x="70610" y="75810"/>
                </a:lnTo>
                <a:lnTo>
                  <a:pt x="70600" y="75810"/>
                </a:lnTo>
                <a:lnTo>
                  <a:pt x="70540" y="75830"/>
                </a:lnTo>
                <a:lnTo>
                  <a:pt x="70520" y="75860"/>
                </a:lnTo>
                <a:lnTo>
                  <a:pt x="70510" y="75860"/>
                </a:lnTo>
                <a:lnTo>
                  <a:pt x="70480" y="75850"/>
                </a:lnTo>
                <a:lnTo>
                  <a:pt x="70440" y="75850"/>
                </a:lnTo>
                <a:lnTo>
                  <a:pt x="70430" y="75840"/>
                </a:lnTo>
                <a:lnTo>
                  <a:pt x="70390" y="75850"/>
                </a:lnTo>
                <a:lnTo>
                  <a:pt x="70360" y="7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Tib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260" y="19060"/>
                </a:moveTo>
                <a:lnTo>
                  <a:pt x="59600" y="24760"/>
                </a:lnTo>
                <a:lnTo>
                  <a:pt x="54220" y="24750"/>
                </a:lnTo>
                <a:lnTo>
                  <a:pt x="54200" y="32560"/>
                </a:lnTo>
                <a:lnTo>
                  <a:pt x="52480" y="32590"/>
                </a:lnTo>
                <a:lnTo>
                  <a:pt x="52440" y="32590"/>
                </a:lnTo>
                <a:lnTo>
                  <a:pt x="50880" y="32480"/>
                </a:lnTo>
                <a:lnTo>
                  <a:pt x="50210" y="31570"/>
                </a:lnTo>
                <a:lnTo>
                  <a:pt x="37890" y="31600"/>
                </a:lnTo>
                <a:lnTo>
                  <a:pt x="32440" y="42190"/>
                </a:lnTo>
                <a:lnTo>
                  <a:pt x="32360" y="42340"/>
                </a:lnTo>
                <a:lnTo>
                  <a:pt x="32370" y="42240"/>
                </a:lnTo>
                <a:lnTo>
                  <a:pt x="32360" y="42200"/>
                </a:lnTo>
                <a:lnTo>
                  <a:pt x="32370" y="42180"/>
                </a:lnTo>
                <a:lnTo>
                  <a:pt x="32380" y="42130"/>
                </a:lnTo>
                <a:lnTo>
                  <a:pt x="32370" y="42050"/>
                </a:lnTo>
                <a:lnTo>
                  <a:pt x="32370" y="42000"/>
                </a:lnTo>
                <a:lnTo>
                  <a:pt x="32380" y="41900"/>
                </a:lnTo>
                <a:lnTo>
                  <a:pt x="32390" y="41810"/>
                </a:lnTo>
                <a:lnTo>
                  <a:pt x="32390" y="41620"/>
                </a:lnTo>
                <a:lnTo>
                  <a:pt x="32390" y="41550"/>
                </a:lnTo>
                <a:lnTo>
                  <a:pt x="32400" y="41470"/>
                </a:lnTo>
                <a:lnTo>
                  <a:pt x="32410" y="41240"/>
                </a:lnTo>
                <a:lnTo>
                  <a:pt x="32420" y="41130"/>
                </a:lnTo>
                <a:lnTo>
                  <a:pt x="32430" y="41080"/>
                </a:lnTo>
                <a:lnTo>
                  <a:pt x="32420" y="41060"/>
                </a:lnTo>
                <a:lnTo>
                  <a:pt x="32420" y="40980"/>
                </a:lnTo>
                <a:lnTo>
                  <a:pt x="32430" y="40900"/>
                </a:lnTo>
                <a:lnTo>
                  <a:pt x="32440" y="40710"/>
                </a:lnTo>
                <a:lnTo>
                  <a:pt x="32430" y="40670"/>
                </a:lnTo>
                <a:lnTo>
                  <a:pt x="32440" y="40570"/>
                </a:lnTo>
                <a:lnTo>
                  <a:pt x="32460" y="40380"/>
                </a:lnTo>
                <a:lnTo>
                  <a:pt x="32450" y="40280"/>
                </a:lnTo>
                <a:lnTo>
                  <a:pt x="32450" y="40260"/>
                </a:lnTo>
                <a:lnTo>
                  <a:pt x="32460" y="40180"/>
                </a:lnTo>
                <a:lnTo>
                  <a:pt x="32470" y="39850"/>
                </a:lnTo>
                <a:lnTo>
                  <a:pt x="32490" y="39460"/>
                </a:lnTo>
                <a:lnTo>
                  <a:pt x="32530" y="38740"/>
                </a:lnTo>
                <a:lnTo>
                  <a:pt x="32530" y="38620"/>
                </a:lnTo>
                <a:lnTo>
                  <a:pt x="32530" y="38590"/>
                </a:lnTo>
                <a:lnTo>
                  <a:pt x="32530" y="38560"/>
                </a:lnTo>
                <a:lnTo>
                  <a:pt x="32560" y="38110"/>
                </a:lnTo>
                <a:lnTo>
                  <a:pt x="32560" y="38020"/>
                </a:lnTo>
                <a:lnTo>
                  <a:pt x="32570" y="38000"/>
                </a:lnTo>
                <a:lnTo>
                  <a:pt x="32560" y="37980"/>
                </a:lnTo>
                <a:lnTo>
                  <a:pt x="32560" y="37940"/>
                </a:lnTo>
                <a:lnTo>
                  <a:pt x="32580" y="37670"/>
                </a:lnTo>
                <a:lnTo>
                  <a:pt x="32580" y="37660"/>
                </a:lnTo>
                <a:lnTo>
                  <a:pt x="32590" y="37480"/>
                </a:lnTo>
                <a:lnTo>
                  <a:pt x="32590" y="37470"/>
                </a:lnTo>
                <a:lnTo>
                  <a:pt x="32590" y="37320"/>
                </a:lnTo>
                <a:lnTo>
                  <a:pt x="32600" y="37300"/>
                </a:lnTo>
                <a:lnTo>
                  <a:pt x="32610" y="37230"/>
                </a:lnTo>
                <a:lnTo>
                  <a:pt x="32610" y="37210"/>
                </a:lnTo>
                <a:lnTo>
                  <a:pt x="32600" y="37150"/>
                </a:lnTo>
                <a:lnTo>
                  <a:pt x="32610" y="36990"/>
                </a:lnTo>
                <a:lnTo>
                  <a:pt x="32610" y="36810"/>
                </a:lnTo>
                <a:lnTo>
                  <a:pt x="32620" y="36780"/>
                </a:lnTo>
                <a:lnTo>
                  <a:pt x="32620" y="36750"/>
                </a:lnTo>
                <a:lnTo>
                  <a:pt x="32630" y="36570"/>
                </a:lnTo>
                <a:lnTo>
                  <a:pt x="32640" y="36320"/>
                </a:lnTo>
                <a:lnTo>
                  <a:pt x="32690" y="36320"/>
                </a:lnTo>
                <a:lnTo>
                  <a:pt x="32710" y="36110"/>
                </a:lnTo>
                <a:lnTo>
                  <a:pt x="32730" y="35850"/>
                </a:lnTo>
                <a:lnTo>
                  <a:pt x="32750" y="35590"/>
                </a:lnTo>
                <a:lnTo>
                  <a:pt x="32770" y="35320"/>
                </a:lnTo>
                <a:lnTo>
                  <a:pt x="32800" y="35060"/>
                </a:lnTo>
                <a:lnTo>
                  <a:pt x="32820" y="34800"/>
                </a:lnTo>
                <a:lnTo>
                  <a:pt x="32840" y="34540"/>
                </a:lnTo>
                <a:lnTo>
                  <a:pt x="32860" y="34270"/>
                </a:lnTo>
                <a:lnTo>
                  <a:pt x="32880" y="34010"/>
                </a:lnTo>
                <a:lnTo>
                  <a:pt x="32900" y="33750"/>
                </a:lnTo>
                <a:lnTo>
                  <a:pt x="32930" y="33490"/>
                </a:lnTo>
                <a:lnTo>
                  <a:pt x="32950" y="33220"/>
                </a:lnTo>
                <a:lnTo>
                  <a:pt x="32970" y="32960"/>
                </a:lnTo>
                <a:lnTo>
                  <a:pt x="32990" y="32700"/>
                </a:lnTo>
                <a:lnTo>
                  <a:pt x="33020" y="32430"/>
                </a:lnTo>
                <a:lnTo>
                  <a:pt x="33040" y="32170"/>
                </a:lnTo>
                <a:lnTo>
                  <a:pt x="33060" y="31910"/>
                </a:lnTo>
                <a:lnTo>
                  <a:pt x="33080" y="31640"/>
                </a:lnTo>
                <a:lnTo>
                  <a:pt x="33100" y="31380"/>
                </a:lnTo>
                <a:lnTo>
                  <a:pt x="33120" y="31120"/>
                </a:lnTo>
                <a:lnTo>
                  <a:pt x="33150" y="30860"/>
                </a:lnTo>
                <a:lnTo>
                  <a:pt x="33170" y="30590"/>
                </a:lnTo>
                <a:lnTo>
                  <a:pt x="33190" y="30330"/>
                </a:lnTo>
                <a:lnTo>
                  <a:pt x="33210" y="30060"/>
                </a:lnTo>
                <a:lnTo>
                  <a:pt x="33240" y="29800"/>
                </a:lnTo>
                <a:lnTo>
                  <a:pt x="33260" y="29540"/>
                </a:lnTo>
                <a:lnTo>
                  <a:pt x="33280" y="29270"/>
                </a:lnTo>
                <a:lnTo>
                  <a:pt x="33300" y="29010"/>
                </a:lnTo>
                <a:lnTo>
                  <a:pt x="33320" y="28740"/>
                </a:lnTo>
                <a:lnTo>
                  <a:pt x="33350" y="28480"/>
                </a:lnTo>
                <a:lnTo>
                  <a:pt x="33370" y="28220"/>
                </a:lnTo>
                <a:lnTo>
                  <a:pt x="33390" y="27950"/>
                </a:lnTo>
                <a:lnTo>
                  <a:pt x="33410" y="27690"/>
                </a:lnTo>
                <a:lnTo>
                  <a:pt x="33430" y="27420"/>
                </a:lnTo>
                <a:lnTo>
                  <a:pt x="33460" y="27160"/>
                </a:lnTo>
                <a:lnTo>
                  <a:pt x="33480" y="26890"/>
                </a:lnTo>
                <a:lnTo>
                  <a:pt x="33490" y="26720"/>
                </a:lnTo>
                <a:lnTo>
                  <a:pt x="33500" y="26630"/>
                </a:lnTo>
                <a:lnTo>
                  <a:pt x="33500" y="26620"/>
                </a:lnTo>
                <a:lnTo>
                  <a:pt x="33500" y="26580"/>
                </a:lnTo>
                <a:lnTo>
                  <a:pt x="33520" y="26550"/>
                </a:lnTo>
                <a:lnTo>
                  <a:pt x="33530" y="26440"/>
                </a:lnTo>
                <a:lnTo>
                  <a:pt x="33550" y="26250"/>
                </a:lnTo>
                <a:lnTo>
                  <a:pt x="33560" y="26170"/>
                </a:lnTo>
                <a:lnTo>
                  <a:pt x="33550" y="26140"/>
                </a:lnTo>
                <a:lnTo>
                  <a:pt x="33560" y="26120"/>
                </a:lnTo>
                <a:lnTo>
                  <a:pt x="33570" y="26090"/>
                </a:lnTo>
                <a:lnTo>
                  <a:pt x="33570" y="26060"/>
                </a:lnTo>
                <a:lnTo>
                  <a:pt x="33580" y="26020"/>
                </a:lnTo>
                <a:lnTo>
                  <a:pt x="33610" y="25800"/>
                </a:lnTo>
                <a:lnTo>
                  <a:pt x="33620" y="25720"/>
                </a:lnTo>
                <a:lnTo>
                  <a:pt x="33630" y="25680"/>
                </a:lnTo>
                <a:lnTo>
                  <a:pt x="33670" y="25350"/>
                </a:lnTo>
                <a:lnTo>
                  <a:pt x="33670" y="25340"/>
                </a:lnTo>
                <a:lnTo>
                  <a:pt x="33660" y="25310"/>
                </a:lnTo>
                <a:lnTo>
                  <a:pt x="33660" y="25290"/>
                </a:lnTo>
                <a:lnTo>
                  <a:pt x="33660" y="25280"/>
                </a:lnTo>
                <a:lnTo>
                  <a:pt x="33680" y="25220"/>
                </a:lnTo>
                <a:lnTo>
                  <a:pt x="33700" y="25070"/>
                </a:lnTo>
                <a:lnTo>
                  <a:pt x="33720" y="25050"/>
                </a:lnTo>
                <a:lnTo>
                  <a:pt x="33740" y="25010"/>
                </a:lnTo>
                <a:lnTo>
                  <a:pt x="33880" y="24770"/>
                </a:lnTo>
                <a:lnTo>
                  <a:pt x="34110" y="24370"/>
                </a:lnTo>
                <a:lnTo>
                  <a:pt x="34140" y="24320"/>
                </a:lnTo>
                <a:lnTo>
                  <a:pt x="34160" y="24290"/>
                </a:lnTo>
                <a:lnTo>
                  <a:pt x="34470" y="23730"/>
                </a:lnTo>
                <a:lnTo>
                  <a:pt x="34570" y="23560"/>
                </a:lnTo>
                <a:lnTo>
                  <a:pt x="34590" y="23520"/>
                </a:lnTo>
                <a:lnTo>
                  <a:pt x="34950" y="22880"/>
                </a:lnTo>
                <a:lnTo>
                  <a:pt x="35000" y="22780"/>
                </a:lnTo>
                <a:lnTo>
                  <a:pt x="35030" y="22740"/>
                </a:lnTo>
                <a:lnTo>
                  <a:pt x="34980" y="22690"/>
                </a:lnTo>
                <a:lnTo>
                  <a:pt x="34950" y="22670"/>
                </a:lnTo>
                <a:lnTo>
                  <a:pt x="34630" y="22360"/>
                </a:lnTo>
                <a:lnTo>
                  <a:pt x="34610" y="22340"/>
                </a:lnTo>
                <a:lnTo>
                  <a:pt x="34480" y="22230"/>
                </a:lnTo>
                <a:lnTo>
                  <a:pt x="34350" y="22090"/>
                </a:lnTo>
                <a:lnTo>
                  <a:pt x="34250" y="21970"/>
                </a:lnTo>
                <a:lnTo>
                  <a:pt x="34160" y="21830"/>
                </a:lnTo>
                <a:lnTo>
                  <a:pt x="34130" y="21800"/>
                </a:lnTo>
                <a:lnTo>
                  <a:pt x="34050" y="21680"/>
                </a:lnTo>
                <a:lnTo>
                  <a:pt x="34040" y="21650"/>
                </a:lnTo>
                <a:lnTo>
                  <a:pt x="33910" y="21460"/>
                </a:lnTo>
                <a:lnTo>
                  <a:pt x="33810" y="21320"/>
                </a:lnTo>
                <a:lnTo>
                  <a:pt x="33800" y="21310"/>
                </a:lnTo>
                <a:lnTo>
                  <a:pt x="33800" y="21300"/>
                </a:lnTo>
                <a:lnTo>
                  <a:pt x="33770" y="21250"/>
                </a:lnTo>
                <a:lnTo>
                  <a:pt x="33760" y="21240"/>
                </a:lnTo>
                <a:lnTo>
                  <a:pt x="33720" y="21190"/>
                </a:lnTo>
                <a:lnTo>
                  <a:pt x="33660" y="21100"/>
                </a:lnTo>
                <a:lnTo>
                  <a:pt x="33560" y="20980"/>
                </a:lnTo>
                <a:lnTo>
                  <a:pt x="33390" y="20810"/>
                </a:lnTo>
                <a:lnTo>
                  <a:pt x="33210" y="20660"/>
                </a:lnTo>
                <a:lnTo>
                  <a:pt x="33090" y="20560"/>
                </a:lnTo>
                <a:lnTo>
                  <a:pt x="32960" y="20440"/>
                </a:lnTo>
                <a:lnTo>
                  <a:pt x="32940" y="20410"/>
                </a:lnTo>
                <a:lnTo>
                  <a:pt x="32810" y="20250"/>
                </a:lnTo>
                <a:lnTo>
                  <a:pt x="32760" y="20140"/>
                </a:lnTo>
                <a:lnTo>
                  <a:pt x="32750" y="20100"/>
                </a:lnTo>
                <a:lnTo>
                  <a:pt x="32690" y="19980"/>
                </a:lnTo>
                <a:lnTo>
                  <a:pt x="32630" y="19830"/>
                </a:lnTo>
                <a:lnTo>
                  <a:pt x="32620" y="19800"/>
                </a:lnTo>
                <a:lnTo>
                  <a:pt x="32610" y="19780"/>
                </a:lnTo>
                <a:lnTo>
                  <a:pt x="32590" y="19710"/>
                </a:lnTo>
                <a:lnTo>
                  <a:pt x="32570" y="19640"/>
                </a:lnTo>
                <a:lnTo>
                  <a:pt x="32590" y="19570"/>
                </a:lnTo>
                <a:lnTo>
                  <a:pt x="32600" y="19540"/>
                </a:lnTo>
                <a:lnTo>
                  <a:pt x="32650" y="19460"/>
                </a:lnTo>
                <a:lnTo>
                  <a:pt x="32680" y="19430"/>
                </a:lnTo>
                <a:lnTo>
                  <a:pt x="32730" y="19370"/>
                </a:lnTo>
                <a:lnTo>
                  <a:pt x="32840" y="19290"/>
                </a:lnTo>
                <a:lnTo>
                  <a:pt x="32850" y="19280"/>
                </a:lnTo>
                <a:lnTo>
                  <a:pt x="32970" y="19180"/>
                </a:lnTo>
                <a:lnTo>
                  <a:pt x="33000" y="19150"/>
                </a:lnTo>
                <a:lnTo>
                  <a:pt x="32830" y="18900"/>
                </a:lnTo>
                <a:lnTo>
                  <a:pt x="32420" y="18290"/>
                </a:lnTo>
                <a:lnTo>
                  <a:pt x="32320" y="18140"/>
                </a:lnTo>
                <a:lnTo>
                  <a:pt x="32230" y="18000"/>
                </a:lnTo>
                <a:lnTo>
                  <a:pt x="32180" y="17940"/>
                </a:lnTo>
                <a:lnTo>
                  <a:pt x="32170" y="17920"/>
                </a:lnTo>
                <a:lnTo>
                  <a:pt x="32120" y="17850"/>
                </a:lnTo>
                <a:lnTo>
                  <a:pt x="32070" y="17770"/>
                </a:lnTo>
                <a:lnTo>
                  <a:pt x="32010" y="17670"/>
                </a:lnTo>
                <a:lnTo>
                  <a:pt x="31890" y="17510"/>
                </a:lnTo>
                <a:lnTo>
                  <a:pt x="31840" y="17430"/>
                </a:lnTo>
                <a:lnTo>
                  <a:pt x="31790" y="17350"/>
                </a:lnTo>
                <a:lnTo>
                  <a:pt x="31590" y="17060"/>
                </a:lnTo>
                <a:lnTo>
                  <a:pt x="31530" y="16970"/>
                </a:lnTo>
                <a:lnTo>
                  <a:pt x="31520" y="16950"/>
                </a:lnTo>
                <a:lnTo>
                  <a:pt x="31460" y="16860"/>
                </a:lnTo>
                <a:lnTo>
                  <a:pt x="31390" y="16760"/>
                </a:lnTo>
                <a:lnTo>
                  <a:pt x="31340" y="16680"/>
                </a:lnTo>
                <a:lnTo>
                  <a:pt x="31230" y="16520"/>
                </a:lnTo>
                <a:lnTo>
                  <a:pt x="31210" y="16480"/>
                </a:lnTo>
                <a:lnTo>
                  <a:pt x="31190" y="16440"/>
                </a:lnTo>
                <a:lnTo>
                  <a:pt x="31160" y="16400"/>
                </a:lnTo>
                <a:lnTo>
                  <a:pt x="31070" y="16330"/>
                </a:lnTo>
                <a:lnTo>
                  <a:pt x="30690" y="16070"/>
                </a:lnTo>
                <a:lnTo>
                  <a:pt x="30680" y="16060"/>
                </a:lnTo>
                <a:lnTo>
                  <a:pt x="30670" y="16060"/>
                </a:lnTo>
                <a:lnTo>
                  <a:pt x="30670" y="16050"/>
                </a:lnTo>
                <a:lnTo>
                  <a:pt x="30670" y="15970"/>
                </a:lnTo>
                <a:lnTo>
                  <a:pt x="30670" y="15920"/>
                </a:lnTo>
                <a:lnTo>
                  <a:pt x="30650" y="15840"/>
                </a:lnTo>
                <a:lnTo>
                  <a:pt x="30660" y="15820"/>
                </a:lnTo>
                <a:lnTo>
                  <a:pt x="30660" y="15230"/>
                </a:lnTo>
                <a:lnTo>
                  <a:pt x="30650" y="14490"/>
                </a:lnTo>
                <a:lnTo>
                  <a:pt x="30650" y="14480"/>
                </a:lnTo>
                <a:lnTo>
                  <a:pt x="30650" y="14420"/>
                </a:lnTo>
                <a:lnTo>
                  <a:pt x="30640" y="14370"/>
                </a:lnTo>
                <a:lnTo>
                  <a:pt x="30640" y="14360"/>
                </a:lnTo>
                <a:lnTo>
                  <a:pt x="30640" y="14260"/>
                </a:lnTo>
                <a:lnTo>
                  <a:pt x="30650" y="13980"/>
                </a:lnTo>
                <a:lnTo>
                  <a:pt x="30640" y="13870"/>
                </a:lnTo>
                <a:lnTo>
                  <a:pt x="30640" y="13750"/>
                </a:lnTo>
                <a:lnTo>
                  <a:pt x="30630" y="13290"/>
                </a:lnTo>
                <a:lnTo>
                  <a:pt x="30630" y="13190"/>
                </a:lnTo>
                <a:lnTo>
                  <a:pt x="30640" y="13120"/>
                </a:lnTo>
                <a:lnTo>
                  <a:pt x="30620" y="13010"/>
                </a:lnTo>
                <a:lnTo>
                  <a:pt x="30600" y="12940"/>
                </a:lnTo>
                <a:lnTo>
                  <a:pt x="30570" y="12720"/>
                </a:lnTo>
                <a:lnTo>
                  <a:pt x="30560" y="12700"/>
                </a:lnTo>
                <a:lnTo>
                  <a:pt x="30490" y="12270"/>
                </a:lnTo>
                <a:lnTo>
                  <a:pt x="30410" y="11800"/>
                </a:lnTo>
                <a:lnTo>
                  <a:pt x="30400" y="11660"/>
                </a:lnTo>
                <a:lnTo>
                  <a:pt x="30370" y="11600"/>
                </a:lnTo>
                <a:lnTo>
                  <a:pt x="30370" y="11570"/>
                </a:lnTo>
                <a:lnTo>
                  <a:pt x="30370" y="11540"/>
                </a:lnTo>
                <a:lnTo>
                  <a:pt x="30340" y="11370"/>
                </a:lnTo>
                <a:lnTo>
                  <a:pt x="30260" y="10950"/>
                </a:lnTo>
                <a:lnTo>
                  <a:pt x="30260" y="10910"/>
                </a:lnTo>
                <a:lnTo>
                  <a:pt x="30260" y="10870"/>
                </a:lnTo>
                <a:lnTo>
                  <a:pt x="30240" y="10810"/>
                </a:lnTo>
                <a:lnTo>
                  <a:pt x="30240" y="10800"/>
                </a:lnTo>
                <a:lnTo>
                  <a:pt x="30210" y="10680"/>
                </a:lnTo>
                <a:lnTo>
                  <a:pt x="30100" y="10070"/>
                </a:lnTo>
                <a:lnTo>
                  <a:pt x="30030" y="9700"/>
                </a:lnTo>
                <a:lnTo>
                  <a:pt x="29970" y="9340"/>
                </a:lnTo>
                <a:lnTo>
                  <a:pt x="29860" y="8760"/>
                </a:lnTo>
                <a:lnTo>
                  <a:pt x="29840" y="8610"/>
                </a:lnTo>
                <a:lnTo>
                  <a:pt x="29790" y="8320"/>
                </a:lnTo>
                <a:lnTo>
                  <a:pt x="29750" y="8090"/>
                </a:lnTo>
                <a:lnTo>
                  <a:pt x="29750" y="8070"/>
                </a:lnTo>
                <a:lnTo>
                  <a:pt x="29730" y="7960"/>
                </a:lnTo>
                <a:lnTo>
                  <a:pt x="29710" y="7870"/>
                </a:lnTo>
                <a:lnTo>
                  <a:pt x="29650" y="7580"/>
                </a:lnTo>
                <a:lnTo>
                  <a:pt x="29620" y="7390"/>
                </a:lnTo>
                <a:lnTo>
                  <a:pt x="29620" y="7360"/>
                </a:lnTo>
                <a:lnTo>
                  <a:pt x="29590" y="7210"/>
                </a:lnTo>
                <a:lnTo>
                  <a:pt x="29590" y="7200"/>
                </a:lnTo>
                <a:lnTo>
                  <a:pt x="29580" y="7170"/>
                </a:lnTo>
                <a:lnTo>
                  <a:pt x="29590" y="7160"/>
                </a:lnTo>
                <a:lnTo>
                  <a:pt x="35040" y="4550"/>
                </a:lnTo>
                <a:lnTo>
                  <a:pt x="35470" y="4780"/>
                </a:lnTo>
                <a:lnTo>
                  <a:pt x="36140" y="5140"/>
                </a:lnTo>
                <a:lnTo>
                  <a:pt x="36820" y="5500"/>
                </a:lnTo>
                <a:lnTo>
                  <a:pt x="37490" y="5860"/>
                </a:lnTo>
                <a:lnTo>
                  <a:pt x="38170" y="6230"/>
                </a:lnTo>
                <a:lnTo>
                  <a:pt x="38840" y="6590"/>
                </a:lnTo>
                <a:lnTo>
                  <a:pt x="39510" y="6950"/>
                </a:lnTo>
                <a:lnTo>
                  <a:pt x="40190" y="7310"/>
                </a:lnTo>
                <a:lnTo>
                  <a:pt x="40860" y="7680"/>
                </a:lnTo>
                <a:lnTo>
                  <a:pt x="41540" y="8040"/>
                </a:lnTo>
                <a:lnTo>
                  <a:pt x="42210" y="8400"/>
                </a:lnTo>
                <a:lnTo>
                  <a:pt x="42890" y="8760"/>
                </a:lnTo>
                <a:lnTo>
                  <a:pt x="43560" y="9120"/>
                </a:lnTo>
                <a:lnTo>
                  <a:pt x="44240" y="9480"/>
                </a:lnTo>
                <a:lnTo>
                  <a:pt x="44910" y="9840"/>
                </a:lnTo>
                <a:lnTo>
                  <a:pt x="45590" y="10200"/>
                </a:lnTo>
                <a:lnTo>
                  <a:pt x="46260" y="10560"/>
                </a:lnTo>
                <a:lnTo>
                  <a:pt x="46940" y="10920"/>
                </a:lnTo>
                <a:lnTo>
                  <a:pt x="47610" y="11280"/>
                </a:lnTo>
                <a:lnTo>
                  <a:pt x="48290" y="11640"/>
                </a:lnTo>
                <a:lnTo>
                  <a:pt x="48960" y="12000"/>
                </a:lnTo>
                <a:lnTo>
                  <a:pt x="49640" y="12360"/>
                </a:lnTo>
                <a:lnTo>
                  <a:pt x="50310" y="12720"/>
                </a:lnTo>
                <a:lnTo>
                  <a:pt x="50990" y="13080"/>
                </a:lnTo>
                <a:lnTo>
                  <a:pt x="51660" y="13440"/>
                </a:lnTo>
                <a:lnTo>
                  <a:pt x="52330" y="13800"/>
                </a:lnTo>
                <a:lnTo>
                  <a:pt x="52450" y="13860"/>
                </a:lnTo>
                <a:lnTo>
                  <a:pt x="53010" y="14160"/>
                </a:lnTo>
                <a:lnTo>
                  <a:pt x="53680" y="14520"/>
                </a:lnTo>
                <a:lnTo>
                  <a:pt x="54360" y="14880"/>
                </a:lnTo>
                <a:lnTo>
                  <a:pt x="55030" y="15240"/>
                </a:lnTo>
                <a:lnTo>
                  <a:pt x="55710" y="15590"/>
                </a:lnTo>
                <a:lnTo>
                  <a:pt x="56380" y="15950"/>
                </a:lnTo>
                <a:lnTo>
                  <a:pt x="57060" y="16310"/>
                </a:lnTo>
                <a:lnTo>
                  <a:pt x="57730" y="16670"/>
                </a:lnTo>
                <a:lnTo>
                  <a:pt x="58410" y="17030"/>
                </a:lnTo>
                <a:lnTo>
                  <a:pt x="59080" y="17380"/>
                </a:lnTo>
                <a:lnTo>
                  <a:pt x="59760" y="17740"/>
                </a:lnTo>
                <a:lnTo>
                  <a:pt x="60430" y="18100"/>
                </a:lnTo>
                <a:lnTo>
                  <a:pt x="61110" y="18460"/>
                </a:lnTo>
                <a:lnTo>
                  <a:pt x="61780" y="18810"/>
                </a:lnTo>
                <a:lnTo>
                  <a:pt x="62260" y="1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Ennedi 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260" y="19060"/>
                </a:moveTo>
                <a:lnTo>
                  <a:pt x="62460" y="19170"/>
                </a:lnTo>
                <a:lnTo>
                  <a:pt x="63130" y="19530"/>
                </a:lnTo>
                <a:lnTo>
                  <a:pt x="63810" y="19880"/>
                </a:lnTo>
                <a:lnTo>
                  <a:pt x="64480" y="20240"/>
                </a:lnTo>
                <a:lnTo>
                  <a:pt x="65150" y="20600"/>
                </a:lnTo>
                <a:lnTo>
                  <a:pt x="65830" y="20950"/>
                </a:lnTo>
                <a:lnTo>
                  <a:pt x="66500" y="21310"/>
                </a:lnTo>
                <a:lnTo>
                  <a:pt x="67180" y="21660"/>
                </a:lnTo>
                <a:lnTo>
                  <a:pt x="67850" y="22020"/>
                </a:lnTo>
                <a:lnTo>
                  <a:pt x="68530" y="22380"/>
                </a:lnTo>
                <a:lnTo>
                  <a:pt x="69200" y="22730"/>
                </a:lnTo>
                <a:lnTo>
                  <a:pt x="69690" y="22990"/>
                </a:lnTo>
                <a:lnTo>
                  <a:pt x="69740" y="43440"/>
                </a:lnTo>
                <a:lnTo>
                  <a:pt x="69620" y="43710"/>
                </a:lnTo>
                <a:lnTo>
                  <a:pt x="69290" y="43910"/>
                </a:lnTo>
                <a:lnTo>
                  <a:pt x="69310" y="43950"/>
                </a:lnTo>
                <a:lnTo>
                  <a:pt x="69620" y="44540"/>
                </a:lnTo>
                <a:lnTo>
                  <a:pt x="68620" y="45890"/>
                </a:lnTo>
                <a:lnTo>
                  <a:pt x="68110" y="46090"/>
                </a:lnTo>
                <a:lnTo>
                  <a:pt x="67910" y="47830"/>
                </a:lnTo>
                <a:lnTo>
                  <a:pt x="67730" y="47940"/>
                </a:lnTo>
                <a:lnTo>
                  <a:pt x="67720" y="47940"/>
                </a:lnTo>
                <a:lnTo>
                  <a:pt x="67530" y="48060"/>
                </a:lnTo>
                <a:lnTo>
                  <a:pt x="67490" y="48070"/>
                </a:lnTo>
                <a:lnTo>
                  <a:pt x="67480" y="48070"/>
                </a:lnTo>
                <a:lnTo>
                  <a:pt x="67110" y="48180"/>
                </a:lnTo>
                <a:lnTo>
                  <a:pt x="67040" y="48190"/>
                </a:lnTo>
                <a:lnTo>
                  <a:pt x="66570" y="48330"/>
                </a:lnTo>
                <a:lnTo>
                  <a:pt x="66170" y="48370"/>
                </a:lnTo>
                <a:lnTo>
                  <a:pt x="66110" y="48370"/>
                </a:lnTo>
                <a:lnTo>
                  <a:pt x="65470" y="48340"/>
                </a:lnTo>
                <a:lnTo>
                  <a:pt x="65000" y="48320"/>
                </a:lnTo>
                <a:lnTo>
                  <a:pt x="64830" y="48420"/>
                </a:lnTo>
                <a:lnTo>
                  <a:pt x="64680" y="48500"/>
                </a:lnTo>
                <a:lnTo>
                  <a:pt x="64600" y="48490"/>
                </a:lnTo>
                <a:lnTo>
                  <a:pt x="64310" y="48420"/>
                </a:lnTo>
                <a:lnTo>
                  <a:pt x="63950" y="48470"/>
                </a:lnTo>
                <a:lnTo>
                  <a:pt x="63400" y="48440"/>
                </a:lnTo>
                <a:lnTo>
                  <a:pt x="63330" y="48480"/>
                </a:lnTo>
                <a:lnTo>
                  <a:pt x="62910" y="48720"/>
                </a:lnTo>
                <a:lnTo>
                  <a:pt x="62910" y="48760"/>
                </a:lnTo>
                <a:lnTo>
                  <a:pt x="62910" y="49010"/>
                </a:lnTo>
                <a:lnTo>
                  <a:pt x="62920" y="49280"/>
                </a:lnTo>
                <a:lnTo>
                  <a:pt x="62920" y="49290"/>
                </a:lnTo>
                <a:lnTo>
                  <a:pt x="62430" y="49530"/>
                </a:lnTo>
                <a:lnTo>
                  <a:pt x="62270" y="49600"/>
                </a:lnTo>
                <a:lnTo>
                  <a:pt x="62050" y="49710"/>
                </a:lnTo>
                <a:lnTo>
                  <a:pt x="61520" y="49960"/>
                </a:lnTo>
                <a:lnTo>
                  <a:pt x="61450" y="50000"/>
                </a:lnTo>
                <a:lnTo>
                  <a:pt x="60900" y="50190"/>
                </a:lnTo>
                <a:lnTo>
                  <a:pt x="60660" y="50090"/>
                </a:lnTo>
                <a:lnTo>
                  <a:pt x="60640" y="50090"/>
                </a:lnTo>
                <a:lnTo>
                  <a:pt x="60550" y="50070"/>
                </a:lnTo>
                <a:lnTo>
                  <a:pt x="60400" y="50040"/>
                </a:lnTo>
                <a:lnTo>
                  <a:pt x="60150" y="49950"/>
                </a:lnTo>
                <a:lnTo>
                  <a:pt x="59940" y="49880"/>
                </a:lnTo>
                <a:lnTo>
                  <a:pt x="59890" y="49860"/>
                </a:lnTo>
                <a:lnTo>
                  <a:pt x="60360" y="49430"/>
                </a:lnTo>
                <a:lnTo>
                  <a:pt x="60970" y="48880"/>
                </a:lnTo>
                <a:lnTo>
                  <a:pt x="60020" y="46260"/>
                </a:lnTo>
                <a:lnTo>
                  <a:pt x="59090" y="43690"/>
                </a:lnTo>
                <a:lnTo>
                  <a:pt x="59420" y="42100"/>
                </a:lnTo>
                <a:lnTo>
                  <a:pt x="59870" y="36660"/>
                </a:lnTo>
                <a:lnTo>
                  <a:pt x="59700" y="36180"/>
                </a:lnTo>
                <a:lnTo>
                  <a:pt x="55820" y="36250"/>
                </a:lnTo>
                <a:lnTo>
                  <a:pt x="55190" y="35560"/>
                </a:lnTo>
                <a:lnTo>
                  <a:pt x="52480" y="32590"/>
                </a:lnTo>
                <a:lnTo>
                  <a:pt x="54200" y="32560"/>
                </a:lnTo>
                <a:lnTo>
                  <a:pt x="54220" y="24750"/>
                </a:lnTo>
                <a:lnTo>
                  <a:pt x="59600" y="24760"/>
                </a:lnTo>
                <a:lnTo>
                  <a:pt x="62260" y="1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