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Vakaga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Vakaga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67750" y="16140"/>
                </a:moveTo>
                <a:lnTo>
                  <a:pt x="67680" y="15990"/>
                </a:lnTo>
                <a:lnTo>
                  <a:pt x="67670" y="15810"/>
                </a:lnTo>
                <a:lnTo>
                  <a:pt x="67720" y="15670"/>
                </a:lnTo>
                <a:lnTo>
                  <a:pt x="67760" y="15590"/>
                </a:lnTo>
                <a:lnTo>
                  <a:pt x="67730" y="15560"/>
                </a:lnTo>
                <a:lnTo>
                  <a:pt x="67690" y="15530"/>
                </a:lnTo>
                <a:lnTo>
                  <a:pt x="67610" y="15520"/>
                </a:lnTo>
                <a:lnTo>
                  <a:pt x="67530" y="15530"/>
                </a:lnTo>
                <a:lnTo>
                  <a:pt x="67430" y="15540"/>
                </a:lnTo>
                <a:lnTo>
                  <a:pt x="67340" y="15570"/>
                </a:lnTo>
                <a:lnTo>
                  <a:pt x="67260" y="15610"/>
                </a:lnTo>
                <a:lnTo>
                  <a:pt x="67190" y="15660"/>
                </a:lnTo>
                <a:lnTo>
                  <a:pt x="67120" y="15720"/>
                </a:lnTo>
                <a:lnTo>
                  <a:pt x="67060" y="15790"/>
                </a:lnTo>
                <a:lnTo>
                  <a:pt x="67010" y="15900"/>
                </a:lnTo>
                <a:lnTo>
                  <a:pt x="66950" y="16040"/>
                </a:lnTo>
                <a:lnTo>
                  <a:pt x="66800" y="16800"/>
                </a:lnTo>
                <a:lnTo>
                  <a:pt x="66760" y="16940"/>
                </a:lnTo>
                <a:lnTo>
                  <a:pt x="66710" y="17020"/>
                </a:lnTo>
                <a:lnTo>
                  <a:pt x="66610" y="17150"/>
                </a:lnTo>
                <a:lnTo>
                  <a:pt x="66510" y="17230"/>
                </a:lnTo>
                <a:lnTo>
                  <a:pt x="66460" y="17260"/>
                </a:lnTo>
                <a:lnTo>
                  <a:pt x="66400" y="17280"/>
                </a:lnTo>
                <a:lnTo>
                  <a:pt x="66330" y="17290"/>
                </a:lnTo>
                <a:lnTo>
                  <a:pt x="66070" y="17320"/>
                </a:lnTo>
                <a:lnTo>
                  <a:pt x="65940" y="17360"/>
                </a:lnTo>
                <a:lnTo>
                  <a:pt x="65800" y="17450"/>
                </a:lnTo>
                <a:lnTo>
                  <a:pt x="65320" y="17810"/>
                </a:lnTo>
                <a:lnTo>
                  <a:pt x="65180" y="17960"/>
                </a:lnTo>
                <a:lnTo>
                  <a:pt x="65100" y="18140"/>
                </a:lnTo>
                <a:lnTo>
                  <a:pt x="65060" y="18580"/>
                </a:lnTo>
                <a:lnTo>
                  <a:pt x="65030" y="18740"/>
                </a:lnTo>
                <a:lnTo>
                  <a:pt x="64940" y="18890"/>
                </a:lnTo>
                <a:lnTo>
                  <a:pt x="64870" y="18950"/>
                </a:lnTo>
                <a:lnTo>
                  <a:pt x="64790" y="18970"/>
                </a:lnTo>
                <a:lnTo>
                  <a:pt x="64590" y="18910"/>
                </a:lnTo>
                <a:lnTo>
                  <a:pt x="64520" y="18910"/>
                </a:lnTo>
                <a:lnTo>
                  <a:pt x="63220" y="19240"/>
                </a:lnTo>
                <a:lnTo>
                  <a:pt x="62340" y="19370"/>
                </a:lnTo>
                <a:lnTo>
                  <a:pt x="62070" y="19440"/>
                </a:lnTo>
                <a:lnTo>
                  <a:pt x="61720" y="19650"/>
                </a:lnTo>
                <a:lnTo>
                  <a:pt x="61620" y="19730"/>
                </a:lnTo>
                <a:lnTo>
                  <a:pt x="61230" y="20100"/>
                </a:lnTo>
                <a:lnTo>
                  <a:pt x="61160" y="20140"/>
                </a:lnTo>
                <a:lnTo>
                  <a:pt x="61090" y="20160"/>
                </a:lnTo>
                <a:lnTo>
                  <a:pt x="61040" y="20170"/>
                </a:lnTo>
                <a:lnTo>
                  <a:pt x="60990" y="20170"/>
                </a:lnTo>
                <a:lnTo>
                  <a:pt x="60920" y="20150"/>
                </a:lnTo>
                <a:lnTo>
                  <a:pt x="60690" y="20060"/>
                </a:lnTo>
                <a:lnTo>
                  <a:pt x="60600" y="20060"/>
                </a:lnTo>
                <a:lnTo>
                  <a:pt x="60510" y="20070"/>
                </a:lnTo>
                <a:lnTo>
                  <a:pt x="60440" y="20090"/>
                </a:lnTo>
                <a:lnTo>
                  <a:pt x="60290" y="20100"/>
                </a:lnTo>
                <a:lnTo>
                  <a:pt x="60310" y="19850"/>
                </a:lnTo>
                <a:lnTo>
                  <a:pt x="60300" y="19770"/>
                </a:lnTo>
                <a:lnTo>
                  <a:pt x="60290" y="19690"/>
                </a:lnTo>
                <a:lnTo>
                  <a:pt x="60250" y="19630"/>
                </a:lnTo>
                <a:lnTo>
                  <a:pt x="60180" y="19570"/>
                </a:lnTo>
                <a:lnTo>
                  <a:pt x="60060" y="19530"/>
                </a:lnTo>
                <a:lnTo>
                  <a:pt x="59540" y="19460"/>
                </a:lnTo>
                <a:lnTo>
                  <a:pt x="59150" y="19350"/>
                </a:lnTo>
                <a:lnTo>
                  <a:pt x="59040" y="19300"/>
                </a:lnTo>
                <a:lnTo>
                  <a:pt x="58510" y="18920"/>
                </a:lnTo>
                <a:lnTo>
                  <a:pt x="58420" y="18790"/>
                </a:lnTo>
                <a:lnTo>
                  <a:pt x="58350" y="18620"/>
                </a:lnTo>
                <a:lnTo>
                  <a:pt x="58160" y="17710"/>
                </a:lnTo>
                <a:lnTo>
                  <a:pt x="58170" y="17510"/>
                </a:lnTo>
                <a:lnTo>
                  <a:pt x="58170" y="17450"/>
                </a:lnTo>
                <a:lnTo>
                  <a:pt x="58100" y="17380"/>
                </a:lnTo>
                <a:lnTo>
                  <a:pt x="57770" y="17160"/>
                </a:lnTo>
                <a:lnTo>
                  <a:pt x="57690" y="17050"/>
                </a:lnTo>
                <a:lnTo>
                  <a:pt x="57630" y="16940"/>
                </a:lnTo>
                <a:lnTo>
                  <a:pt x="57600" y="16840"/>
                </a:lnTo>
                <a:lnTo>
                  <a:pt x="57570" y="16760"/>
                </a:lnTo>
                <a:lnTo>
                  <a:pt x="57530" y="16710"/>
                </a:lnTo>
                <a:lnTo>
                  <a:pt x="57450" y="16650"/>
                </a:lnTo>
                <a:lnTo>
                  <a:pt x="57200" y="16500"/>
                </a:lnTo>
                <a:lnTo>
                  <a:pt x="57100" y="16420"/>
                </a:lnTo>
                <a:lnTo>
                  <a:pt x="56930" y="16190"/>
                </a:lnTo>
                <a:lnTo>
                  <a:pt x="56860" y="16120"/>
                </a:lnTo>
                <a:lnTo>
                  <a:pt x="56780" y="16070"/>
                </a:lnTo>
                <a:lnTo>
                  <a:pt x="56590" y="15980"/>
                </a:lnTo>
                <a:lnTo>
                  <a:pt x="56530" y="15920"/>
                </a:lnTo>
                <a:lnTo>
                  <a:pt x="56490" y="15840"/>
                </a:lnTo>
                <a:lnTo>
                  <a:pt x="56350" y="15390"/>
                </a:lnTo>
                <a:lnTo>
                  <a:pt x="56290" y="15290"/>
                </a:lnTo>
                <a:lnTo>
                  <a:pt x="56230" y="15220"/>
                </a:lnTo>
                <a:lnTo>
                  <a:pt x="56180" y="15160"/>
                </a:lnTo>
                <a:lnTo>
                  <a:pt x="56130" y="15090"/>
                </a:lnTo>
                <a:lnTo>
                  <a:pt x="56110" y="15000"/>
                </a:lnTo>
                <a:lnTo>
                  <a:pt x="56040" y="14540"/>
                </a:lnTo>
                <a:lnTo>
                  <a:pt x="56000" y="14410"/>
                </a:lnTo>
                <a:lnTo>
                  <a:pt x="55950" y="14330"/>
                </a:lnTo>
                <a:lnTo>
                  <a:pt x="55700" y="14120"/>
                </a:lnTo>
                <a:lnTo>
                  <a:pt x="55630" y="14050"/>
                </a:lnTo>
                <a:lnTo>
                  <a:pt x="55580" y="13960"/>
                </a:lnTo>
                <a:lnTo>
                  <a:pt x="55550" y="13880"/>
                </a:lnTo>
                <a:lnTo>
                  <a:pt x="55510" y="13740"/>
                </a:lnTo>
                <a:lnTo>
                  <a:pt x="55490" y="13690"/>
                </a:lnTo>
                <a:lnTo>
                  <a:pt x="55080" y="13320"/>
                </a:lnTo>
                <a:lnTo>
                  <a:pt x="55010" y="13220"/>
                </a:lnTo>
                <a:lnTo>
                  <a:pt x="54960" y="13140"/>
                </a:lnTo>
                <a:lnTo>
                  <a:pt x="54890" y="13070"/>
                </a:lnTo>
                <a:lnTo>
                  <a:pt x="54800" y="13040"/>
                </a:lnTo>
                <a:lnTo>
                  <a:pt x="54620" y="13040"/>
                </a:lnTo>
                <a:lnTo>
                  <a:pt x="54440" y="13050"/>
                </a:lnTo>
                <a:lnTo>
                  <a:pt x="54340" y="13050"/>
                </a:lnTo>
                <a:lnTo>
                  <a:pt x="54280" y="13020"/>
                </a:lnTo>
                <a:lnTo>
                  <a:pt x="54240" y="12970"/>
                </a:lnTo>
                <a:lnTo>
                  <a:pt x="54220" y="12920"/>
                </a:lnTo>
                <a:lnTo>
                  <a:pt x="54210" y="12860"/>
                </a:lnTo>
                <a:lnTo>
                  <a:pt x="54210" y="12720"/>
                </a:lnTo>
                <a:lnTo>
                  <a:pt x="54200" y="12640"/>
                </a:lnTo>
                <a:lnTo>
                  <a:pt x="54140" y="12390"/>
                </a:lnTo>
                <a:lnTo>
                  <a:pt x="54120" y="12300"/>
                </a:lnTo>
                <a:lnTo>
                  <a:pt x="54120" y="12220"/>
                </a:lnTo>
                <a:lnTo>
                  <a:pt x="54140" y="12080"/>
                </a:lnTo>
                <a:lnTo>
                  <a:pt x="54130" y="12030"/>
                </a:lnTo>
                <a:lnTo>
                  <a:pt x="54120" y="11970"/>
                </a:lnTo>
                <a:lnTo>
                  <a:pt x="54080" y="11880"/>
                </a:lnTo>
                <a:lnTo>
                  <a:pt x="54040" y="11830"/>
                </a:lnTo>
                <a:lnTo>
                  <a:pt x="53980" y="11800"/>
                </a:lnTo>
                <a:lnTo>
                  <a:pt x="53810" y="11770"/>
                </a:lnTo>
                <a:lnTo>
                  <a:pt x="53780" y="11770"/>
                </a:lnTo>
                <a:lnTo>
                  <a:pt x="53740" y="11790"/>
                </a:lnTo>
                <a:lnTo>
                  <a:pt x="53700" y="11850"/>
                </a:lnTo>
                <a:lnTo>
                  <a:pt x="53680" y="11890"/>
                </a:lnTo>
                <a:lnTo>
                  <a:pt x="53640" y="11970"/>
                </a:lnTo>
                <a:lnTo>
                  <a:pt x="53620" y="12000"/>
                </a:lnTo>
                <a:lnTo>
                  <a:pt x="53600" y="12030"/>
                </a:lnTo>
                <a:lnTo>
                  <a:pt x="53570" y="12060"/>
                </a:lnTo>
                <a:lnTo>
                  <a:pt x="53510" y="12100"/>
                </a:lnTo>
                <a:lnTo>
                  <a:pt x="53470" y="12130"/>
                </a:lnTo>
                <a:lnTo>
                  <a:pt x="53420" y="12150"/>
                </a:lnTo>
                <a:lnTo>
                  <a:pt x="53320" y="12190"/>
                </a:lnTo>
                <a:lnTo>
                  <a:pt x="53230" y="12240"/>
                </a:lnTo>
                <a:lnTo>
                  <a:pt x="53080" y="12350"/>
                </a:lnTo>
                <a:lnTo>
                  <a:pt x="52940" y="12490"/>
                </a:lnTo>
                <a:lnTo>
                  <a:pt x="52790" y="12600"/>
                </a:lnTo>
                <a:lnTo>
                  <a:pt x="52750" y="12640"/>
                </a:lnTo>
                <a:lnTo>
                  <a:pt x="52720" y="12690"/>
                </a:lnTo>
                <a:lnTo>
                  <a:pt x="52700" y="12760"/>
                </a:lnTo>
                <a:lnTo>
                  <a:pt x="52670" y="12840"/>
                </a:lnTo>
                <a:lnTo>
                  <a:pt x="52650" y="12870"/>
                </a:lnTo>
                <a:lnTo>
                  <a:pt x="52630" y="12890"/>
                </a:lnTo>
                <a:lnTo>
                  <a:pt x="52570" y="12930"/>
                </a:lnTo>
                <a:lnTo>
                  <a:pt x="52520" y="12980"/>
                </a:lnTo>
                <a:lnTo>
                  <a:pt x="52440" y="13050"/>
                </a:lnTo>
                <a:lnTo>
                  <a:pt x="52420" y="13070"/>
                </a:lnTo>
                <a:lnTo>
                  <a:pt x="52360" y="13110"/>
                </a:lnTo>
                <a:lnTo>
                  <a:pt x="52040" y="13210"/>
                </a:lnTo>
                <a:lnTo>
                  <a:pt x="51930" y="13230"/>
                </a:lnTo>
                <a:lnTo>
                  <a:pt x="51790" y="13230"/>
                </a:lnTo>
                <a:lnTo>
                  <a:pt x="51700" y="13250"/>
                </a:lnTo>
                <a:lnTo>
                  <a:pt x="51530" y="13290"/>
                </a:lnTo>
                <a:lnTo>
                  <a:pt x="51440" y="13300"/>
                </a:lnTo>
                <a:lnTo>
                  <a:pt x="51330" y="13330"/>
                </a:lnTo>
                <a:lnTo>
                  <a:pt x="51220" y="13380"/>
                </a:lnTo>
                <a:lnTo>
                  <a:pt x="50980" y="13530"/>
                </a:lnTo>
                <a:lnTo>
                  <a:pt x="50820" y="13660"/>
                </a:lnTo>
                <a:lnTo>
                  <a:pt x="50780" y="13700"/>
                </a:lnTo>
                <a:lnTo>
                  <a:pt x="50750" y="13740"/>
                </a:lnTo>
                <a:lnTo>
                  <a:pt x="50740" y="13770"/>
                </a:lnTo>
                <a:lnTo>
                  <a:pt x="50700" y="13890"/>
                </a:lnTo>
                <a:lnTo>
                  <a:pt x="50680" y="13920"/>
                </a:lnTo>
                <a:lnTo>
                  <a:pt x="50660" y="13950"/>
                </a:lnTo>
                <a:lnTo>
                  <a:pt x="50640" y="13980"/>
                </a:lnTo>
                <a:lnTo>
                  <a:pt x="50560" y="14040"/>
                </a:lnTo>
                <a:lnTo>
                  <a:pt x="50520" y="14060"/>
                </a:lnTo>
                <a:lnTo>
                  <a:pt x="50460" y="14080"/>
                </a:lnTo>
                <a:lnTo>
                  <a:pt x="50340" y="14090"/>
                </a:lnTo>
                <a:lnTo>
                  <a:pt x="50170" y="14160"/>
                </a:lnTo>
                <a:lnTo>
                  <a:pt x="50130" y="14180"/>
                </a:lnTo>
                <a:lnTo>
                  <a:pt x="50100" y="14210"/>
                </a:lnTo>
                <a:lnTo>
                  <a:pt x="50080" y="14230"/>
                </a:lnTo>
                <a:lnTo>
                  <a:pt x="50040" y="14300"/>
                </a:lnTo>
                <a:lnTo>
                  <a:pt x="50020" y="14320"/>
                </a:lnTo>
                <a:lnTo>
                  <a:pt x="49970" y="14370"/>
                </a:lnTo>
                <a:lnTo>
                  <a:pt x="49900" y="14500"/>
                </a:lnTo>
                <a:lnTo>
                  <a:pt x="49880" y="14520"/>
                </a:lnTo>
                <a:lnTo>
                  <a:pt x="49840" y="14540"/>
                </a:lnTo>
                <a:lnTo>
                  <a:pt x="49770" y="14550"/>
                </a:lnTo>
                <a:lnTo>
                  <a:pt x="49660" y="14530"/>
                </a:lnTo>
                <a:lnTo>
                  <a:pt x="49510" y="14490"/>
                </a:lnTo>
                <a:lnTo>
                  <a:pt x="49320" y="14290"/>
                </a:lnTo>
                <a:lnTo>
                  <a:pt x="49300" y="14270"/>
                </a:lnTo>
                <a:lnTo>
                  <a:pt x="49350" y="14290"/>
                </a:lnTo>
                <a:lnTo>
                  <a:pt x="49390" y="14280"/>
                </a:lnTo>
                <a:lnTo>
                  <a:pt x="49430" y="14140"/>
                </a:lnTo>
                <a:lnTo>
                  <a:pt x="49440" y="13960"/>
                </a:lnTo>
                <a:lnTo>
                  <a:pt x="49480" y="13830"/>
                </a:lnTo>
                <a:lnTo>
                  <a:pt x="49520" y="13810"/>
                </a:lnTo>
                <a:lnTo>
                  <a:pt x="49550" y="13800"/>
                </a:lnTo>
                <a:lnTo>
                  <a:pt x="49580" y="13810"/>
                </a:lnTo>
                <a:lnTo>
                  <a:pt x="49590" y="13820"/>
                </a:lnTo>
                <a:lnTo>
                  <a:pt x="49600" y="13820"/>
                </a:lnTo>
                <a:lnTo>
                  <a:pt x="49640" y="13810"/>
                </a:lnTo>
                <a:lnTo>
                  <a:pt x="49650" y="13800"/>
                </a:lnTo>
                <a:lnTo>
                  <a:pt x="49670" y="13790"/>
                </a:lnTo>
                <a:lnTo>
                  <a:pt x="49660" y="13760"/>
                </a:lnTo>
                <a:lnTo>
                  <a:pt x="49660" y="13730"/>
                </a:lnTo>
                <a:lnTo>
                  <a:pt x="49720" y="13680"/>
                </a:lnTo>
                <a:lnTo>
                  <a:pt x="49880" y="13510"/>
                </a:lnTo>
                <a:lnTo>
                  <a:pt x="49890" y="13500"/>
                </a:lnTo>
                <a:lnTo>
                  <a:pt x="49900" y="13500"/>
                </a:lnTo>
                <a:lnTo>
                  <a:pt x="49910" y="13500"/>
                </a:lnTo>
                <a:lnTo>
                  <a:pt x="49950" y="13500"/>
                </a:lnTo>
                <a:lnTo>
                  <a:pt x="49980" y="13510"/>
                </a:lnTo>
                <a:lnTo>
                  <a:pt x="50010" y="13520"/>
                </a:lnTo>
                <a:lnTo>
                  <a:pt x="50020" y="13510"/>
                </a:lnTo>
                <a:lnTo>
                  <a:pt x="50040" y="13500"/>
                </a:lnTo>
                <a:lnTo>
                  <a:pt x="50050" y="13460"/>
                </a:lnTo>
                <a:lnTo>
                  <a:pt x="50040" y="13430"/>
                </a:lnTo>
                <a:lnTo>
                  <a:pt x="50030" y="13410"/>
                </a:lnTo>
                <a:lnTo>
                  <a:pt x="50040" y="13380"/>
                </a:lnTo>
                <a:lnTo>
                  <a:pt x="50070" y="13320"/>
                </a:lnTo>
                <a:lnTo>
                  <a:pt x="50070" y="13310"/>
                </a:lnTo>
                <a:lnTo>
                  <a:pt x="50070" y="13290"/>
                </a:lnTo>
                <a:lnTo>
                  <a:pt x="50070" y="13240"/>
                </a:lnTo>
                <a:lnTo>
                  <a:pt x="50080" y="13220"/>
                </a:lnTo>
                <a:lnTo>
                  <a:pt x="50090" y="13200"/>
                </a:lnTo>
                <a:lnTo>
                  <a:pt x="50110" y="13190"/>
                </a:lnTo>
                <a:lnTo>
                  <a:pt x="50120" y="13190"/>
                </a:lnTo>
                <a:lnTo>
                  <a:pt x="50160" y="13200"/>
                </a:lnTo>
                <a:lnTo>
                  <a:pt x="50210" y="13250"/>
                </a:lnTo>
                <a:lnTo>
                  <a:pt x="50230" y="13230"/>
                </a:lnTo>
                <a:lnTo>
                  <a:pt x="50260" y="13220"/>
                </a:lnTo>
                <a:lnTo>
                  <a:pt x="50270" y="13190"/>
                </a:lnTo>
                <a:lnTo>
                  <a:pt x="50270" y="13180"/>
                </a:lnTo>
                <a:lnTo>
                  <a:pt x="50280" y="13160"/>
                </a:lnTo>
                <a:lnTo>
                  <a:pt x="50280" y="13130"/>
                </a:lnTo>
                <a:lnTo>
                  <a:pt x="50290" y="13080"/>
                </a:lnTo>
                <a:lnTo>
                  <a:pt x="50280" y="13070"/>
                </a:lnTo>
                <a:lnTo>
                  <a:pt x="50290" y="13070"/>
                </a:lnTo>
                <a:lnTo>
                  <a:pt x="50320" y="13000"/>
                </a:lnTo>
                <a:lnTo>
                  <a:pt x="50330" y="12940"/>
                </a:lnTo>
                <a:lnTo>
                  <a:pt x="50370" y="12920"/>
                </a:lnTo>
                <a:lnTo>
                  <a:pt x="50480" y="12960"/>
                </a:lnTo>
                <a:lnTo>
                  <a:pt x="50470" y="12870"/>
                </a:lnTo>
                <a:lnTo>
                  <a:pt x="50470" y="12860"/>
                </a:lnTo>
                <a:lnTo>
                  <a:pt x="50510" y="12840"/>
                </a:lnTo>
                <a:lnTo>
                  <a:pt x="50520" y="12830"/>
                </a:lnTo>
                <a:lnTo>
                  <a:pt x="50530" y="12800"/>
                </a:lnTo>
                <a:lnTo>
                  <a:pt x="50520" y="12770"/>
                </a:lnTo>
                <a:lnTo>
                  <a:pt x="50510" y="12750"/>
                </a:lnTo>
                <a:lnTo>
                  <a:pt x="50500" y="12750"/>
                </a:lnTo>
                <a:lnTo>
                  <a:pt x="50530" y="12740"/>
                </a:lnTo>
                <a:lnTo>
                  <a:pt x="50570" y="12650"/>
                </a:lnTo>
                <a:lnTo>
                  <a:pt x="50570" y="12640"/>
                </a:lnTo>
                <a:lnTo>
                  <a:pt x="50570" y="12630"/>
                </a:lnTo>
                <a:lnTo>
                  <a:pt x="50580" y="12410"/>
                </a:lnTo>
                <a:lnTo>
                  <a:pt x="50590" y="12390"/>
                </a:lnTo>
                <a:lnTo>
                  <a:pt x="50580" y="12380"/>
                </a:lnTo>
                <a:lnTo>
                  <a:pt x="50600" y="12300"/>
                </a:lnTo>
                <a:lnTo>
                  <a:pt x="50700" y="12110"/>
                </a:lnTo>
                <a:lnTo>
                  <a:pt x="50700" y="12070"/>
                </a:lnTo>
                <a:lnTo>
                  <a:pt x="50740" y="12080"/>
                </a:lnTo>
                <a:lnTo>
                  <a:pt x="50780" y="12080"/>
                </a:lnTo>
                <a:lnTo>
                  <a:pt x="50810" y="12080"/>
                </a:lnTo>
                <a:lnTo>
                  <a:pt x="50850" y="12060"/>
                </a:lnTo>
                <a:lnTo>
                  <a:pt x="50860" y="12040"/>
                </a:lnTo>
                <a:lnTo>
                  <a:pt x="50870" y="12020"/>
                </a:lnTo>
                <a:lnTo>
                  <a:pt x="50860" y="12010"/>
                </a:lnTo>
                <a:lnTo>
                  <a:pt x="50860" y="11990"/>
                </a:lnTo>
                <a:lnTo>
                  <a:pt x="50800" y="11910"/>
                </a:lnTo>
                <a:lnTo>
                  <a:pt x="50790" y="11900"/>
                </a:lnTo>
                <a:lnTo>
                  <a:pt x="50820" y="11870"/>
                </a:lnTo>
                <a:lnTo>
                  <a:pt x="50860" y="11860"/>
                </a:lnTo>
                <a:lnTo>
                  <a:pt x="50870" y="11850"/>
                </a:lnTo>
                <a:lnTo>
                  <a:pt x="50880" y="11830"/>
                </a:lnTo>
                <a:lnTo>
                  <a:pt x="50890" y="11810"/>
                </a:lnTo>
                <a:lnTo>
                  <a:pt x="50930" y="11800"/>
                </a:lnTo>
                <a:lnTo>
                  <a:pt x="50970" y="11820"/>
                </a:lnTo>
                <a:lnTo>
                  <a:pt x="51030" y="11890"/>
                </a:lnTo>
                <a:lnTo>
                  <a:pt x="51060" y="11900"/>
                </a:lnTo>
                <a:lnTo>
                  <a:pt x="51110" y="11880"/>
                </a:lnTo>
                <a:lnTo>
                  <a:pt x="51160" y="11840"/>
                </a:lnTo>
                <a:lnTo>
                  <a:pt x="51250" y="11760"/>
                </a:lnTo>
                <a:lnTo>
                  <a:pt x="51270" y="11750"/>
                </a:lnTo>
                <a:lnTo>
                  <a:pt x="51300" y="11760"/>
                </a:lnTo>
                <a:lnTo>
                  <a:pt x="51330" y="11760"/>
                </a:lnTo>
                <a:lnTo>
                  <a:pt x="51340" y="11730"/>
                </a:lnTo>
                <a:lnTo>
                  <a:pt x="51340" y="11690"/>
                </a:lnTo>
                <a:lnTo>
                  <a:pt x="51350" y="11680"/>
                </a:lnTo>
                <a:lnTo>
                  <a:pt x="51400" y="11630"/>
                </a:lnTo>
                <a:lnTo>
                  <a:pt x="51420" y="11570"/>
                </a:lnTo>
                <a:lnTo>
                  <a:pt x="51420" y="11560"/>
                </a:lnTo>
                <a:lnTo>
                  <a:pt x="51420" y="11550"/>
                </a:lnTo>
                <a:lnTo>
                  <a:pt x="51410" y="11490"/>
                </a:lnTo>
                <a:lnTo>
                  <a:pt x="51410" y="11450"/>
                </a:lnTo>
                <a:lnTo>
                  <a:pt x="51440" y="11380"/>
                </a:lnTo>
                <a:lnTo>
                  <a:pt x="51450" y="11350"/>
                </a:lnTo>
                <a:lnTo>
                  <a:pt x="51520" y="11240"/>
                </a:lnTo>
                <a:lnTo>
                  <a:pt x="51540" y="11220"/>
                </a:lnTo>
                <a:lnTo>
                  <a:pt x="51570" y="11190"/>
                </a:lnTo>
                <a:lnTo>
                  <a:pt x="51900" y="10980"/>
                </a:lnTo>
                <a:lnTo>
                  <a:pt x="51960" y="10960"/>
                </a:lnTo>
                <a:lnTo>
                  <a:pt x="51970" y="10910"/>
                </a:lnTo>
                <a:lnTo>
                  <a:pt x="51980" y="10900"/>
                </a:lnTo>
                <a:lnTo>
                  <a:pt x="51990" y="10890"/>
                </a:lnTo>
                <a:lnTo>
                  <a:pt x="52010" y="10860"/>
                </a:lnTo>
                <a:lnTo>
                  <a:pt x="52020" y="10810"/>
                </a:lnTo>
                <a:lnTo>
                  <a:pt x="52020" y="10790"/>
                </a:lnTo>
                <a:lnTo>
                  <a:pt x="52010" y="10780"/>
                </a:lnTo>
                <a:lnTo>
                  <a:pt x="52030" y="10750"/>
                </a:lnTo>
                <a:lnTo>
                  <a:pt x="52390" y="10340"/>
                </a:lnTo>
                <a:lnTo>
                  <a:pt x="52490" y="10250"/>
                </a:lnTo>
                <a:lnTo>
                  <a:pt x="52580" y="10320"/>
                </a:lnTo>
                <a:lnTo>
                  <a:pt x="52600" y="10320"/>
                </a:lnTo>
                <a:lnTo>
                  <a:pt x="52600" y="10330"/>
                </a:lnTo>
                <a:lnTo>
                  <a:pt x="52640" y="10340"/>
                </a:lnTo>
                <a:lnTo>
                  <a:pt x="52650" y="10370"/>
                </a:lnTo>
                <a:lnTo>
                  <a:pt x="52670" y="10390"/>
                </a:lnTo>
                <a:lnTo>
                  <a:pt x="52690" y="10380"/>
                </a:lnTo>
                <a:lnTo>
                  <a:pt x="52700" y="10380"/>
                </a:lnTo>
                <a:lnTo>
                  <a:pt x="52710" y="10370"/>
                </a:lnTo>
                <a:lnTo>
                  <a:pt x="52870" y="10430"/>
                </a:lnTo>
                <a:lnTo>
                  <a:pt x="52960" y="10450"/>
                </a:lnTo>
                <a:lnTo>
                  <a:pt x="53200" y="10350"/>
                </a:lnTo>
                <a:lnTo>
                  <a:pt x="53430" y="10120"/>
                </a:lnTo>
                <a:lnTo>
                  <a:pt x="53610" y="9840"/>
                </a:lnTo>
                <a:lnTo>
                  <a:pt x="53730" y="9580"/>
                </a:lnTo>
                <a:lnTo>
                  <a:pt x="53740" y="9580"/>
                </a:lnTo>
                <a:lnTo>
                  <a:pt x="53750" y="9580"/>
                </a:lnTo>
                <a:lnTo>
                  <a:pt x="53760" y="9570"/>
                </a:lnTo>
                <a:lnTo>
                  <a:pt x="53770" y="9550"/>
                </a:lnTo>
                <a:lnTo>
                  <a:pt x="53760" y="9520"/>
                </a:lnTo>
                <a:lnTo>
                  <a:pt x="53760" y="9510"/>
                </a:lnTo>
                <a:lnTo>
                  <a:pt x="53980" y="9000"/>
                </a:lnTo>
                <a:lnTo>
                  <a:pt x="53990" y="9000"/>
                </a:lnTo>
                <a:lnTo>
                  <a:pt x="54020" y="8960"/>
                </a:lnTo>
                <a:lnTo>
                  <a:pt x="54020" y="8950"/>
                </a:lnTo>
                <a:lnTo>
                  <a:pt x="54100" y="8840"/>
                </a:lnTo>
                <a:lnTo>
                  <a:pt x="54110" y="8840"/>
                </a:lnTo>
                <a:lnTo>
                  <a:pt x="54120" y="8840"/>
                </a:lnTo>
                <a:lnTo>
                  <a:pt x="54150" y="8820"/>
                </a:lnTo>
                <a:lnTo>
                  <a:pt x="54150" y="8810"/>
                </a:lnTo>
                <a:lnTo>
                  <a:pt x="54160" y="8790"/>
                </a:lnTo>
                <a:lnTo>
                  <a:pt x="54190" y="8740"/>
                </a:lnTo>
                <a:lnTo>
                  <a:pt x="54390" y="8610"/>
                </a:lnTo>
                <a:lnTo>
                  <a:pt x="54430" y="8610"/>
                </a:lnTo>
                <a:lnTo>
                  <a:pt x="54440" y="8620"/>
                </a:lnTo>
                <a:lnTo>
                  <a:pt x="54450" y="8650"/>
                </a:lnTo>
                <a:lnTo>
                  <a:pt x="54470" y="8660"/>
                </a:lnTo>
                <a:lnTo>
                  <a:pt x="54510" y="8680"/>
                </a:lnTo>
                <a:lnTo>
                  <a:pt x="54560" y="8660"/>
                </a:lnTo>
                <a:lnTo>
                  <a:pt x="54590" y="8650"/>
                </a:lnTo>
                <a:lnTo>
                  <a:pt x="54630" y="8640"/>
                </a:lnTo>
                <a:lnTo>
                  <a:pt x="54650" y="8640"/>
                </a:lnTo>
                <a:lnTo>
                  <a:pt x="54670" y="8640"/>
                </a:lnTo>
                <a:lnTo>
                  <a:pt x="54670" y="8650"/>
                </a:lnTo>
                <a:lnTo>
                  <a:pt x="54680" y="8650"/>
                </a:lnTo>
                <a:lnTo>
                  <a:pt x="54680" y="8660"/>
                </a:lnTo>
                <a:lnTo>
                  <a:pt x="54700" y="8670"/>
                </a:lnTo>
                <a:lnTo>
                  <a:pt x="54700" y="8660"/>
                </a:lnTo>
                <a:lnTo>
                  <a:pt x="54710" y="8660"/>
                </a:lnTo>
                <a:lnTo>
                  <a:pt x="54740" y="8660"/>
                </a:lnTo>
                <a:lnTo>
                  <a:pt x="54750" y="8660"/>
                </a:lnTo>
                <a:lnTo>
                  <a:pt x="54760" y="8660"/>
                </a:lnTo>
                <a:lnTo>
                  <a:pt x="54850" y="8620"/>
                </a:lnTo>
                <a:lnTo>
                  <a:pt x="54870" y="8600"/>
                </a:lnTo>
                <a:lnTo>
                  <a:pt x="54950" y="8580"/>
                </a:lnTo>
                <a:lnTo>
                  <a:pt x="54990" y="8560"/>
                </a:lnTo>
                <a:lnTo>
                  <a:pt x="55000" y="8550"/>
                </a:lnTo>
                <a:lnTo>
                  <a:pt x="55000" y="8560"/>
                </a:lnTo>
                <a:lnTo>
                  <a:pt x="55030" y="8560"/>
                </a:lnTo>
                <a:lnTo>
                  <a:pt x="55040" y="8560"/>
                </a:lnTo>
                <a:lnTo>
                  <a:pt x="55060" y="8560"/>
                </a:lnTo>
                <a:lnTo>
                  <a:pt x="55090" y="8540"/>
                </a:lnTo>
                <a:lnTo>
                  <a:pt x="55100" y="8530"/>
                </a:lnTo>
                <a:lnTo>
                  <a:pt x="55160" y="8510"/>
                </a:lnTo>
                <a:lnTo>
                  <a:pt x="55250" y="8520"/>
                </a:lnTo>
                <a:lnTo>
                  <a:pt x="55260" y="8520"/>
                </a:lnTo>
                <a:lnTo>
                  <a:pt x="55280" y="8510"/>
                </a:lnTo>
                <a:lnTo>
                  <a:pt x="55300" y="8490"/>
                </a:lnTo>
                <a:lnTo>
                  <a:pt x="55300" y="8480"/>
                </a:lnTo>
                <a:lnTo>
                  <a:pt x="55290" y="8450"/>
                </a:lnTo>
                <a:lnTo>
                  <a:pt x="55260" y="8420"/>
                </a:lnTo>
                <a:lnTo>
                  <a:pt x="55250" y="8410"/>
                </a:lnTo>
                <a:lnTo>
                  <a:pt x="55260" y="8400"/>
                </a:lnTo>
                <a:lnTo>
                  <a:pt x="55280" y="8330"/>
                </a:lnTo>
                <a:lnTo>
                  <a:pt x="55300" y="8330"/>
                </a:lnTo>
                <a:lnTo>
                  <a:pt x="55310" y="8320"/>
                </a:lnTo>
                <a:lnTo>
                  <a:pt x="55320" y="8320"/>
                </a:lnTo>
                <a:lnTo>
                  <a:pt x="55330" y="8310"/>
                </a:lnTo>
                <a:lnTo>
                  <a:pt x="55350" y="8300"/>
                </a:lnTo>
                <a:lnTo>
                  <a:pt x="55350" y="8290"/>
                </a:lnTo>
                <a:lnTo>
                  <a:pt x="55310" y="8260"/>
                </a:lnTo>
                <a:lnTo>
                  <a:pt x="55350" y="8190"/>
                </a:lnTo>
                <a:lnTo>
                  <a:pt x="55360" y="8200"/>
                </a:lnTo>
                <a:lnTo>
                  <a:pt x="55390" y="8200"/>
                </a:lnTo>
                <a:lnTo>
                  <a:pt x="55430" y="8210"/>
                </a:lnTo>
                <a:lnTo>
                  <a:pt x="55480" y="8210"/>
                </a:lnTo>
                <a:lnTo>
                  <a:pt x="55510" y="8210"/>
                </a:lnTo>
                <a:lnTo>
                  <a:pt x="55540" y="8190"/>
                </a:lnTo>
                <a:lnTo>
                  <a:pt x="55600" y="8080"/>
                </a:lnTo>
                <a:lnTo>
                  <a:pt x="55610" y="8070"/>
                </a:lnTo>
                <a:lnTo>
                  <a:pt x="55620" y="8070"/>
                </a:lnTo>
                <a:lnTo>
                  <a:pt x="55640" y="8060"/>
                </a:lnTo>
                <a:lnTo>
                  <a:pt x="55670" y="8030"/>
                </a:lnTo>
                <a:lnTo>
                  <a:pt x="55680" y="7980"/>
                </a:lnTo>
                <a:lnTo>
                  <a:pt x="55710" y="7950"/>
                </a:lnTo>
                <a:lnTo>
                  <a:pt x="55710" y="7940"/>
                </a:lnTo>
                <a:lnTo>
                  <a:pt x="55730" y="7900"/>
                </a:lnTo>
                <a:lnTo>
                  <a:pt x="55700" y="7860"/>
                </a:lnTo>
                <a:lnTo>
                  <a:pt x="55680" y="7830"/>
                </a:lnTo>
                <a:lnTo>
                  <a:pt x="55640" y="7750"/>
                </a:lnTo>
                <a:lnTo>
                  <a:pt x="55640" y="7740"/>
                </a:lnTo>
                <a:lnTo>
                  <a:pt x="55630" y="7710"/>
                </a:lnTo>
                <a:lnTo>
                  <a:pt x="55640" y="7700"/>
                </a:lnTo>
                <a:lnTo>
                  <a:pt x="55670" y="7640"/>
                </a:lnTo>
                <a:lnTo>
                  <a:pt x="55760" y="7660"/>
                </a:lnTo>
                <a:lnTo>
                  <a:pt x="55750" y="7570"/>
                </a:lnTo>
                <a:lnTo>
                  <a:pt x="55760" y="7540"/>
                </a:lnTo>
                <a:lnTo>
                  <a:pt x="55760" y="7530"/>
                </a:lnTo>
                <a:lnTo>
                  <a:pt x="55770" y="7460"/>
                </a:lnTo>
                <a:lnTo>
                  <a:pt x="55820" y="7410"/>
                </a:lnTo>
                <a:lnTo>
                  <a:pt x="55940" y="7310"/>
                </a:lnTo>
                <a:lnTo>
                  <a:pt x="55970" y="7250"/>
                </a:lnTo>
                <a:lnTo>
                  <a:pt x="55960" y="7220"/>
                </a:lnTo>
                <a:lnTo>
                  <a:pt x="55960" y="7210"/>
                </a:lnTo>
                <a:lnTo>
                  <a:pt x="55930" y="7200"/>
                </a:lnTo>
                <a:lnTo>
                  <a:pt x="55880" y="7190"/>
                </a:lnTo>
                <a:lnTo>
                  <a:pt x="55860" y="7160"/>
                </a:lnTo>
                <a:lnTo>
                  <a:pt x="55850" y="7140"/>
                </a:lnTo>
                <a:lnTo>
                  <a:pt x="55880" y="7060"/>
                </a:lnTo>
                <a:lnTo>
                  <a:pt x="55880" y="7020"/>
                </a:lnTo>
                <a:lnTo>
                  <a:pt x="55830" y="6960"/>
                </a:lnTo>
                <a:lnTo>
                  <a:pt x="55830" y="6940"/>
                </a:lnTo>
                <a:lnTo>
                  <a:pt x="55840" y="6920"/>
                </a:lnTo>
                <a:lnTo>
                  <a:pt x="55830" y="6910"/>
                </a:lnTo>
                <a:lnTo>
                  <a:pt x="55830" y="6880"/>
                </a:lnTo>
                <a:lnTo>
                  <a:pt x="55780" y="6840"/>
                </a:lnTo>
                <a:lnTo>
                  <a:pt x="55750" y="6820"/>
                </a:lnTo>
                <a:lnTo>
                  <a:pt x="55700" y="6780"/>
                </a:lnTo>
                <a:lnTo>
                  <a:pt x="55630" y="6650"/>
                </a:lnTo>
                <a:lnTo>
                  <a:pt x="55610" y="6620"/>
                </a:lnTo>
                <a:lnTo>
                  <a:pt x="55600" y="6580"/>
                </a:lnTo>
                <a:lnTo>
                  <a:pt x="55590" y="6570"/>
                </a:lnTo>
                <a:lnTo>
                  <a:pt x="55610" y="6460"/>
                </a:lnTo>
                <a:lnTo>
                  <a:pt x="55620" y="6430"/>
                </a:lnTo>
                <a:lnTo>
                  <a:pt x="55620" y="6420"/>
                </a:lnTo>
                <a:lnTo>
                  <a:pt x="55680" y="6350"/>
                </a:lnTo>
                <a:lnTo>
                  <a:pt x="55690" y="6310"/>
                </a:lnTo>
                <a:lnTo>
                  <a:pt x="55700" y="6240"/>
                </a:lnTo>
                <a:lnTo>
                  <a:pt x="55700" y="6190"/>
                </a:lnTo>
                <a:lnTo>
                  <a:pt x="55670" y="6080"/>
                </a:lnTo>
                <a:lnTo>
                  <a:pt x="55660" y="5940"/>
                </a:lnTo>
                <a:lnTo>
                  <a:pt x="55700" y="5850"/>
                </a:lnTo>
                <a:lnTo>
                  <a:pt x="55700" y="5830"/>
                </a:lnTo>
                <a:lnTo>
                  <a:pt x="55700" y="5820"/>
                </a:lnTo>
                <a:lnTo>
                  <a:pt x="55690" y="5710"/>
                </a:lnTo>
                <a:lnTo>
                  <a:pt x="55700" y="5610"/>
                </a:lnTo>
                <a:lnTo>
                  <a:pt x="55730" y="5590"/>
                </a:lnTo>
                <a:lnTo>
                  <a:pt x="55790" y="5570"/>
                </a:lnTo>
                <a:lnTo>
                  <a:pt x="55810" y="5590"/>
                </a:lnTo>
                <a:lnTo>
                  <a:pt x="55820" y="5600"/>
                </a:lnTo>
                <a:lnTo>
                  <a:pt x="55830" y="5610"/>
                </a:lnTo>
                <a:lnTo>
                  <a:pt x="55840" y="5610"/>
                </a:lnTo>
                <a:lnTo>
                  <a:pt x="55880" y="5620"/>
                </a:lnTo>
                <a:lnTo>
                  <a:pt x="55920" y="5590"/>
                </a:lnTo>
                <a:lnTo>
                  <a:pt x="55930" y="5570"/>
                </a:lnTo>
                <a:lnTo>
                  <a:pt x="55950" y="5550"/>
                </a:lnTo>
                <a:lnTo>
                  <a:pt x="55960" y="5540"/>
                </a:lnTo>
                <a:lnTo>
                  <a:pt x="55990" y="5520"/>
                </a:lnTo>
                <a:lnTo>
                  <a:pt x="56000" y="5520"/>
                </a:lnTo>
                <a:lnTo>
                  <a:pt x="56030" y="5500"/>
                </a:lnTo>
                <a:lnTo>
                  <a:pt x="56050" y="5460"/>
                </a:lnTo>
                <a:lnTo>
                  <a:pt x="56070" y="5440"/>
                </a:lnTo>
                <a:lnTo>
                  <a:pt x="56080" y="5430"/>
                </a:lnTo>
                <a:lnTo>
                  <a:pt x="56090" y="5430"/>
                </a:lnTo>
                <a:lnTo>
                  <a:pt x="56090" y="5420"/>
                </a:lnTo>
                <a:lnTo>
                  <a:pt x="56140" y="5400"/>
                </a:lnTo>
                <a:lnTo>
                  <a:pt x="56190" y="5400"/>
                </a:lnTo>
                <a:lnTo>
                  <a:pt x="56330" y="5360"/>
                </a:lnTo>
                <a:lnTo>
                  <a:pt x="56400" y="5350"/>
                </a:lnTo>
                <a:lnTo>
                  <a:pt x="56540" y="5420"/>
                </a:lnTo>
                <a:lnTo>
                  <a:pt x="56610" y="5440"/>
                </a:lnTo>
                <a:lnTo>
                  <a:pt x="56640" y="5380"/>
                </a:lnTo>
                <a:lnTo>
                  <a:pt x="56670" y="5370"/>
                </a:lnTo>
                <a:lnTo>
                  <a:pt x="56830" y="5210"/>
                </a:lnTo>
                <a:lnTo>
                  <a:pt x="57040" y="5070"/>
                </a:lnTo>
                <a:lnTo>
                  <a:pt x="57160" y="5010"/>
                </a:lnTo>
                <a:lnTo>
                  <a:pt x="57590" y="4900"/>
                </a:lnTo>
                <a:lnTo>
                  <a:pt x="57660" y="4820"/>
                </a:lnTo>
                <a:lnTo>
                  <a:pt x="57600" y="4670"/>
                </a:lnTo>
                <a:lnTo>
                  <a:pt x="57640" y="4580"/>
                </a:lnTo>
                <a:lnTo>
                  <a:pt x="57690" y="4430"/>
                </a:lnTo>
                <a:lnTo>
                  <a:pt x="57770" y="4300"/>
                </a:lnTo>
                <a:lnTo>
                  <a:pt x="57900" y="4240"/>
                </a:lnTo>
                <a:lnTo>
                  <a:pt x="58480" y="4300"/>
                </a:lnTo>
                <a:lnTo>
                  <a:pt x="58590" y="4280"/>
                </a:lnTo>
                <a:lnTo>
                  <a:pt x="58790" y="4380"/>
                </a:lnTo>
                <a:lnTo>
                  <a:pt x="58880" y="4240"/>
                </a:lnTo>
                <a:lnTo>
                  <a:pt x="58960" y="4010"/>
                </a:lnTo>
                <a:lnTo>
                  <a:pt x="59160" y="3850"/>
                </a:lnTo>
                <a:lnTo>
                  <a:pt x="59230" y="3750"/>
                </a:lnTo>
                <a:lnTo>
                  <a:pt x="59320" y="3680"/>
                </a:lnTo>
                <a:lnTo>
                  <a:pt x="59430" y="3730"/>
                </a:lnTo>
                <a:lnTo>
                  <a:pt x="59490" y="3730"/>
                </a:lnTo>
                <a:lnTo>
                  <a:pt x="59560" y="3680"/>
                </a:lnTo>
                <a:lnTo>
                  <a:pt x="59690" y="3560"/>
                </a:lnTo>
                <a:lnTo>
                  <a:pt x="59780" y="3510"/>
                </a:lnTo>
                <a:lnTo>
                  <a:pt x="59920" y="3450"/>
                </a:lnTo>
                <a:lnTo>
                  <a:pt x="60080" y="3410"/>
                </a:lnTo>
                <a:lnTo>
                  <a:pt x="60100" y="3410"/>
                </a:lnTo>
                <a:lnTo>
                  <a:pt x="60290" y="3380"/>
                </a:lnTo>
                <a:lnTo>
                  <a:pt x="60400" y="3340"/>
                </a:lnTo>
                <a:lnTo>
                  <a:pt x="60480" y="3290"/>
                </a:lnTo>
                <a:lnTo>
                  <a:pt x="60500" y="3290"/>
                </a:lnTo>
                <a:lnTo>
                  <a:pt x="60520" y="3290"/>
                </a:lnTo>
                <a:lnTo>
                  <a:pt x="60560" y="3260"/>
                </a:lnTo>
                <a:lnTo>
                  <a:pt x="60570" y="3230"/>
                </a:lnTo>
                <a:lnTo>
                  <a:pt x="60580" y="3210"/>
                </a:lnTo>
                <a:lnTo>
                  <a:pt x="60640" y="3160"/>
                </a:lnTo>
                <a:lnTo>
                  <a:pt x="60700" y="3170"/>
                </a:lnTo>
                <a:lnTo>
                  <a:pt x="60740" y="3170"/>
                </a:lnTo>
                <a:lnTo>
                  <a:pt x="60770" y="3140"/>
                </a:lnTo>
                <a:lnTo>
                  <a:pt x="60800" y="3120"/>
                </a:lnTo>
                <a:lnTo>
                  <a:pt x="60810" y="3110"/>
                </a:lnTo>
                <a:lnTo>
                  <a:pt x="60820" y="3090"/>
                </a:lnTo>
                <a:lnTo>
                  <a:pt x="60790" y="3080"/>
                </a:lnTo>
                <a:lnTo>
                  <a:pt x="60830" y="3090"/>
                </a:lnTo>
                <a:lnTo>
                  <a:pt x="60880" y="3100"/>
                </a:lnTo>
                <a:lnTo>
                  <a:pt x="60980" y="3130"/>
                </a:lnTo>
                <a:lnTo>
                  <a:pt x="61060" y="3140"/>
                </a:lnTo>
                <a:lnTo>
                  <a:pt x="61130" y="3080"/>
                </a:lnTo>
                <a:lnTo>
                  <a:pt x="61280" y="3220"/>
                </a:lnTo>
                <a:lnTo>
                  <a:pt x="61430" y="3230"/>
                </a:lnTo>
                <a:lnTo>
                  <a:pt x="61580" y="3190"/>
                </a:lnTo>
                <a:lnTo>
                  <a:pt x="61750" y="3170"/>
                </a:lnTo>
                <a:lnTo>
                  <a:pt x="61800" y="3190"/>
                </a:lnTo>
                <a:lnTo>
                  <a:pt x="61940" y="3250"/>
                </a:lnTo>
                <a:lnTo>
                  <a:pt x="62010" y="3260"/>
                </a:lnTo>
                <a:lnTo>
                  <a:pt x="62250" y="3260"/>
                </a:lnTo>
                <a:lnTo>
                  <a:pt x="62320" y="3260"/>
                </a:lnTo>
                <a:lnTo>
                  <a:pt x="62570" y="3330"/>
                </a:lnTo>
                <a:lnTo>
                  <a:pt x="62750" y="3480"/>
                </a:lnTo>
                <a:lnTo>
                  <a:pt x="63170" y="3620"/>
                </a:lnTo>
                <a:lnTo>
                  <a:pt x="63560" y="3650"/>
                </a:lnTo>
                <a:lnTo>
                  <a:pt x="63570" y="3850"/>
                </a:lnTo>
                <a:lnTo>
                  <a:pt x="64560" y="5300"/>
                </a:lnTo>
                <a:lnTo>
                  <a:pt x="65290" y="5810"/>
                </a:lnTo>
                <a:lnTo>
                  <a:pt x="66550" y="7050"/>
                </a:lnTo>
                <a:lnTo>
                  <a:pt x="67710" y="8930"/>
                </a:lnTo>
                <a:lnTo>
                  <a:pt x="68870" y="10820"/>
                </a:lnTo>
                <a:lnTo>
                  <a:pt x="69020" y="11130"/>
                </a:lnTo>
                <a:lnTo>
                  <a:pt x="69220" y="12350"/>
                </a:lnTo>
                <a:lnTo>
                  <a:pt x="69180" y="12620"/>
                </a:lnTo>
                <a:lnTo>
                  <a:pt x="69090" y="12830"/>
                </a:lnTo>
                <a:lnTo>
                  <a:pt x="68830" y="13230"/>
                </a:lnTo>
                <a:lnTo>
                  <a:pt x="68760" y="13410"/>
                </a:lnTo>
                <a:lnTo>
                  <a:pt x="68740" y="13430"/>
                </a:lnTo>
                <a:lnTo>
                  <a:pt x="68710" y="13490"/>
                </a:lnTo>
                <a:lnTo>
                  <a:pt x="68690" y="13540"/>
                </a:lnTo>
                <a:lnTo>
                  <a:pt x="68700" y="13590"/>
                </a:lnTo>
                <a:lnTo>
                  <a:pt x="68730" y="13610"/>
                </a:lnTo>
                <a:lnTo>
                  <a:pt x="68790" y="13630"/>
                </a:lnTo>
                <a:lnTo>
                  <a:pt x="68800" y="13670"/>
                </a:lnTo>
                <a:lnTo>
                  <a:pt x="68760" y="13760"/>
                </a:lnTo>
                <a:lnTo>
                  <a:pt x="68750" y="13810"/>
                </a:lnTo>
                <a:lnTo>
                  <a:pt x="68750" y="13820"/>
                </a:lnTo>
                <a:lnTo>
                  <a:pt x="68760" y="13880"/>
                </a:lnTo>
                <a:lnTo>
                  <a:pt x="68780" y="13900"/>
                </a:lnTo>
                <a:lnTo>
                  <a:pt x="68800" y="13920"/>
                </a:lnTo>
                <a:lnTo>
                  <a:pt x="68830" y="13950"/>
                </a:lnTo>
                <a:lnTo>
                  <a:pt x="68820" y="14000"/>
                </a:lnTo>
                <a:lnTo>
                  <a:pt x="68840" y="14070"/>
                </a:lnTo>
                <a:lnTo>
                  <a:pt x="68900" y="14160"/>
                </a:lnTo>
                <a:lnTo>
                  <a:pt x="68950" y="14150"/>
                </a:lnTo>
                <a:lnTo>
                  <a:pt x="68990" y="14170"/>
                </a:lnTo>
                <a:lnTo>
                  <a:pt x="69030" y="14230"/>
                </a:lnTo>
                <a:lnTo>
                  <a:pt x="69030" y="14270"/>
                </a:lnTo>
                <a:lnTo>
                  <a:pt x="68860" y="14810"/>
                </a:lnTo>
                <a:lnTo>
                  <a:pt x="68830" y="14810"/>
                </a:lnTo>
                <a:lnTo>
                  <a:pt x="68790" y="14800"/>
                </a:lnTo>
                <a:lnTo>
                  <a:pt x="68760" y="14820"/>
                </a:lnTo>
                <a:lnTo>
                  <a:pt x="68730" y="14850"/>
                </a:lnTo>
                <a:lnTo>
                  <a:pt x="68710" y="14910"/>
                </a:lnTo>
                <a:lnTo>
                  <a:pt x="68710" y="14950"/>
                </a:lnTo>
                <a:lnTo>
                  <a:pt x="68730" y="14990"/>
                </a:lnTo>
                <a:lnTo>
                  <a:pt x="68750" y="15040"/>
                </a:lnTo>
                <a:lnTo>
                  <a:pt x="68780" y="15080"/>
                </a:lnTo>
                <a:lnTo>
                  <a:pt x="68800" y="15140"/>
                </a:lnTo>
                <a:lnTo>
                  <a:pt x="68840" y="15220"/>
                </a:lnTo>
                <a:lnTo>
                  <a:pt x="68860" y="15280"/>
                </a:lnTo>
                <a:lnTo>
                  <a:pt x="68870" y="15340"/>
                </a:lnTo>
                <a:lnTo>
                  <a:pt x="68870" y="15350"/>
                </a:lnTo>
                <a:lnTo>
                  <a:pt x="68860" y="15350"/>
                </a:lnTo>
                <a:lnTo>
                  <a:pt x="68860" y="15340"/>
                </a:lnTo>
                <a:lnTo>
                  <a:pt x="68860" y="15280"/>
                </a:lnTo>
                <a:lnTo>
                  <a:pt x="68860" y="15340"/>
                </a:lnTo>
                <a:lnTo>
                  <a:pt x="68860" y="15350"/>
                </a:lnTo>
                <a:lnTo>
                  <a:pt x="68770" y="15420"/>
                </a:lnTo>
                <a:lnTo>
                  <a:pt x="68500" y="15760"/>
                </a:lnTo>
                <a:lnTo>
                  <a:pt x="68350" y="15920"/>
                </a:lnTo>
                <a:lnTo>
                  <a:pt x="68270" y="15970"/>
                </a:lnTo>
                <a:lnTo>
                  <a:pt x="68160" y="15990"/>
                </a:lnTo>
                <a:lnTo>
                  <a:pt x="67930" y="15980"/>
                </a:lnTo>
                <a:lnTo>
                  <a:pt x="67830" y="16020"/>
                </a:lnTo>
                <a:lnTo>
                  <a:pt x="67750" y="1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