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Sangha-Mbaéré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Sangha-Mbaér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5630" y="54490"/>
                </a:moveTo>
                <a:lnTo>
                  <a:pt x="25360" y="54630"/>
                </a:lnTo>
                <a:lnTo>
                  <a:pt x="25220" y="54810"/>
                </a:lnTo>
                <a:lnTo>
                  <a:pt x="25070" y="54940"/>
                </a:lnTo>
                <a:lnTo>
                  <a:pt x="24820" y="54960"/>
                </a:lnTo>
                <a:lnTo>
                  <a:pt x="24640" y="54900"/>
                </a:lnTo>
                <a:lnTo>
                  <a:pt x="24550" y="54890"/>
                </a:lnTo>
                <a:lnTo>
                  <a:pt x="24450" y="54930"/>
                </a:lnTo>
                <a:lnTo>
                  <a:pt x="24350" y="55010"/>
                </a:lnTo>
                <a:lnTo>
                  <a:pt x="24290" y="55080"/>
                </a:lnTo>
                <a:lnTo>
                  <a:pt x="24230" y="55150"/>
                </a:lnTo>
                <a:lnTo>
                  <a:pt x="24110" y="55200"/>
                </a:lnTo>
                <a:lnTo>
                  <a:pt x="24010" y="55220"/>
                </a:lnTo>
                <a:lnTo>
                  <a:pt x="23730" y="55210"/>
                </a:lnTo>
                <a:lnTo>
                  <a:pt x="23640" y="55230"/>
                </a:lnTo>
                <a:lnTo>
                  <a:pt x="23450" y="55310"/>
                </a:lnTo>
                <a:lnTo>
                  <a:pt x="23360" y="55320"/>
                </a:lnTo>
                <a:lnTo>
                  <a:pt x="23170" y="55310"/>
                </a:lnTo>
                <a:lnTo>
                  <a:pt x="23110" y="55330"/>
                </a:lnTo>
                <a:lnTo>
                  <a:pt x="22990" y="55380"/>
                </a:lnTo>
                <a:lnTo>
                  <a:pt x="22940" y="55410"/>
                </a:lnTo>
                <a:lnTo>
                  <a:pt x="22860" y="55480"/>
                </a:lnTo>
                <a:lnTo>
                  <a:pt x="22800" y="55510"/>
                </a:lnTo>
                <a:lnTo>
                  <a:pt x="22760" y="55510"/>
                </a:lnTo>
                <a:lnTo>
                  <a:pt x="22670" y="55500"/>
                </a:lnTo>
                <a:lnTo>
                  <a:pt x="22610" y="55510"/>
                </a:lnTo>
                <a:lnTo>
                  <a:pt x="22520" y="55540"/>
                </a:lnTo>
                <a:lnTo>
                  <a:pt x="22470" y="55500"/>
                </a:lnTo>
                <a:lnTo>
                  <a:pt x="22410" y="55440"/>
                </a:lnTo>
                <a:lnTo>
                  <a:pt x="22340" y="55400"/>
                </a:lnTo>
                <a:lnTo>
                  <a:pt x="22270" y="55400"/>
                </a:lnTo>
                <a:lnTo>
                  <a:pt x="22080" y="55420"/>
                </a:lnTo>
                <a:lnTo>
                  <a:pt x="22010" y="55410"/>
                </a:lnTo>
                <a:lnTo>
                  <a:pt x="21890" y="55360"/>
                </a:lnTo>
                <a:lnTo>
                  <a:pt x="21820" y="55340"/>
                </a:lnTo>
                <a:lnTo>
                  <a:pt x="21720" y="55350"/>
                </a:lnTo>
                <a:lnTo>
                  <a:pt x="21710" y="55410"/>
                </a:lnTo>
                <a:lnTo>
                  <a:pt x="21730" y="55480"/>
                </a:lnTo>
                <a:lnTo>
                  <a:pt x="21710" y="55540"/>
                </a:lnTo>
                <a:lnTo>
                  <a:pt x="21580" y="55610"/>
                </a:lnTo>
                <a:lnTo>
                  <a:pt x="21430" y="55620"/>
                </a:lnTo>
                <a:lnTo>
                  <a:pt x="20860" y="55480"/>
                </a:lnTo>
                <a:lnTo>
                  <a:pt x="20720" y="55470"/>
                </a:lnTo>
                <a:lnTo>
                  <a:pt x="20560" y="55480"/>
                </a:lnTo>
                <a:lnTo>
                  <a:pt x="20230" y="55570"/>
                </a:lnTo>
                <a:lnTo>
                  <a:pt x="19940" y="55760"/>
                </a:lnTo>
                <a:lnTo>
                  <a:pt x="19730" y="56020"/>
                </a:lnTo>
                <a:lnTo>
                  <a:pt x="19620" y="56330"/>
                </a:lnTo>
                <a:lnTo>
                  <a:pt x="19560" y="56910"/>
                </a:lnTo>
                <a:lnTo>
                  <a:pt x="19380" y="57350"/>
                </a:lnTo>
                <a:lnTo>
                  <a:pt x="19380" y="57520"/>
                </a:lnTo>
                <a:lnTo>
                  <a:pt x="19340" y="57670"/>
                </a:lnTo>
                <a:lnTo>
                  <a:pt x="19100" y="58010"/>
                </a:lnTo>
                <a:lnTo>
                  <a:pt x="19020" y="58170"/>
                </a:lnTo>
                <a:lnTo>
                  <a:pt x="19010" y="58340"/>
                </a:lnTo>
                <a:lnTo>
                  <a:pt x="19070" y="58490"/>
                </a:lnTo>
                <a:lnTo>
                  <a:pt x="19140" y="58630"/>
                </a:lnTo>
                <a:lnTo>
                  <a:pt x="19190" y="58790"/>
                </a:lnTo>
                <a:lnTo>
                  <a:pt x="19150" y="59040"/>
                </a:lnTo>
                <a:lnTo>
                  <a:pt x="18880" y="59550"/>
                </a:lnTo>
                <a:lnTo>
                  <a:pt x="18900" y="59860"/>
                </a:lnTo>
                <a:lnTo>
                  <a:pt x="18980" y="59990"/>
                </a:lnTo>
                <a:lnTo>
                  <a:pt x="19080" y="60110"/>
                </a:lnTo>
                <a:lnTo>
                  <a:pt x="19150" y="60230"/>
                </a:lnTo>
                <a:lnTo>
                  <a:pt x="19110" y="60400"/>
                </a:lnTo>
                <a:lnTo>
                  <a:pt x="18910" y="60820"/>
                </a:lnTo>
                <a:lnTo>
                  <a:pt x="18750" y="61170"/>
                </a:lnTo>
                <a:lnTo>
                  <a:pt x="18660" y="61370"/>
                </a:lnTo>
                <a:lnTo>
                  <a:pt x="18360" y="62000"/>
                </a:lnTo>
                <a:lnTo>
                  <a:pt x="18040" y="62670"/>
                </a:lnTo>
                <a:lnTo>
                  <a:pt x="17820" y="63150"/>
                </a:lnTo>
                <a:lnTo>
                  <a:pt x="17500" y="63820"/>
                </a:lnTo>
                <a:lnTo>
                  <a:pt x="17150" y="64580"/>
                </a:lnTo>
                <a:lnTo>
                  <a:pt x="17120" y="64560"/>
                </a:lnTo>
                <a:lnTo>
                  <a:pt x="17030" y="64510"/>
                </a:lnTo>
                <a:lnTo>
                  <a:pt x="17040" y="64440"/>
                </a:lnTo>
                <a:lnTo>
                  <a:pt x="17080" y="64350"/>
                </a:lnTo>
                <a:lnTo>
                  <a:pt x="17080" y="64290"/>
                </a:lnTo>
                <a:lnTo>
                  <a:pt x="17050" y="64270"/>
                </a:lnTo>
                <a:lnTo>
                  <a:pt x="16950" y="64210"/>
                </a:lnTo>
                <a:lnTo>
                  <a:pt x="16930" y="64180"/>
                </a:lnTo>
                <a:lnTo>
                  <a:pt x="16920" y="64040"/>
                </a:lnTo>
                <a:lnTo>
                  <a:pt x="16910" y="63970"/>
                </a:lnTo>
                <a:lnTo>
                  <a:pt x="16890" y="63910"/>
                </a:lnTo>
                <a:lnTo>
                  <a:pt x="16840" y="63840"/>
                </a:lnTo>
                <a:lnTo>
                  <a:pt x="16710" y="63690"/>
                </a:lnTo>
                <a:lnTo>
                  <a:pt x="16620" y="63510"/>
                </a:lnTo>
                <a:lnTo>
                  <a:pt x="16560" y="63370"/>
                </a:lnTo>
                <a:lnTo>
                  <a:pt x="16550" y="63310"/>
                </a:lnTo>
                <a:lnTo>
                  <a:pt x="16550" y="63050"/>
                </a:lnTo>
                <a:lnTo>
                  <a:pt x="16520" y="62930"/>
                </a:lnTo>
                <a:lnTo>
                  <a:pt x="16430" y="62760"/>
                </a:lnTo>
                <a:lnTo>
                  <a:pt x="16410" y="62670"/>
                </a:lnTo>
                <a:lnTo>
                  <a:pt x="16410" y="62520"/>
                </a:lnTo>
                <a:lnTo>
                  <a:pt x="16520" y="62280"/>
                </a:lnTo>
                <a:lnTo>
                  <a:pt x="16550" y="62140"/>
                </a:lnTo>
                <a:lnTo>
                  <a:pt x="16530" y="62000"/>
                </a:lnTo>
                <a:lnTo>
                  <a:pt x="16430" y="61760"/>
                </a:lnTo>
                <a:lnTo>
                  <a:pt x="16410" y="61620"/>
                </a:lnTo>
                <a:lnTo>
                  <a:pt x="16430" y="61540"/>
                </a:lnTo>
                <a:lnTo>
                  <a:pt x="16480" y="61440"/>
                </a:lnTo>
                <a:lnTo>
                  <a:pt x="16550" y="61340"/>
                </a:lnTo>
                <a:lnTo>
                  <a:pt x="16470" y="61320"/>
                </a:lnTo>
                <a:lnTo>
                  <a:pt x="16380" y="61320"/>
                </a:lnTo>
                <a:lnTo>
                  <a:pt x="16280" y="61330"/>
                </a:lnTo>
                <a:lnTo>
                  <a:pt x="16210" y="61330"/>
                </a:lnTo>
                <a:lnTo>
                  <a:pt x="16190" y="61270"/>
                </a:lnTo>
                <a:lnTo>
                  <a:pt x="16190" y="61170"/>
                </a:lnTo>
                <a:lnTo>
                  <a:pt x="16170" y="60930"/>
                </a:lnTo>
                <a:lnTo>
                  <a:pt x="16190" y="60750"/>
                </a:lnTo>
                <a:lnTo>
                  <a:pt x="16380" y="60560"/>
                </a:lnTo>
                <a:lnTo>
                  <a:pt x="16440" y="60400"/>
                </a:lnTo>
                <a:lnTo>
                  <a:pt x="16420" y="60210"/>
                </a:lnTo>
                <a:lnTo>
                  <a:pt x="16350" y="60060"/>
                </a:lnTo>
                <a:lnTo>
                  <a:pt x="16270" y="59910"/>
                </a:lnTo>
                <a:lnTo>
                  <a:pt x="16160" y="59680"/>
                </a:lnTo>
                <a:lnTo>
                  <a:pt x="16010" y="59460"/>
                </a:lnTo>
                <a:lnTo>
                  <a:pt x="15960" y="59410"/>
                </a:lnTo>
                <a:lnTo>
                  <a:pt x="15890" y="59370"/>
                </a:lnTo>
                <a:lnTo>
                  <a:pt x="15820" y="59370"/>
                </a:lnTo>
                <a:lnTo>
                  <a:pt x="15740" y="59390"/>
                </a:lnTo>
                <a:lnTo>
                  <a:pt x="15650" y="59420"/>
                </a:lnTo>
                <a:lnTo>
                  <a:pt x="15620" y="59390"/>
                </a:lnTo>
                <a:lnTo>
                  <a:pt x="15600" y="59360"/>
                </a:lnTo>
                <a:lnTo>
                  <a:pt x="15580" y="59320"/>
                </a:lnTo>
                <a:lnTo>
                  <a:pt x="15490" y="58970"/>
                </a:lnTo>
                <a:lnTo>
                  <a:pt x="15430" y="58830"/>
                </a:lnTo>
                <a:lnTo>
                  <a:pt x="15310" y="58690"/>
                </a:lnTo>
                <a:lnTo>
                  <a:pt x="15180" y="58580"/>
                </a:lnTo>
                <a:lnTo>
                  <a:pt x="15060" y="58540"/>
                </a:lnTo>
                <a:lnTo>
                  <a:pt x="14770" y="58570"/>
                </a:lnTo>
                <a:lnTo>
                  <a:pt x="14740" y="58560"/>
                </a:lnTo>
                <a:lnTo>
                  <a:pt x="14660" y="58510"/>
                </a:lnTo>
                <a:lnTo>
                  <a:pt x="14620" y="58500"/>
                </a:lnTo>
                <a:lnTo>
                  <a:pt x="14590" y="58520"/>
                </a:lnTo>
                <a:lnTo>
                  <a:pt x="14510" y="58560"/>
                </a:lnTo>
                <a:lnTo>
                  <a:pt x="14480" y="58570"/>
                </a:lnTo>
                <a:lnTo>
                  <a:pt x="14390" y="58560"/>
                </a:lnTo>
                <a:lnTo>
                  <a:pt x="14340" y="58540"/>
                </a:lnTo>
                <a:lnTo>
                  <a:pt x="14280" y="58510"/>
                </a:lnTo>
                <a:lnTo>
                  <a:pt x="13760" y="57950"/>
                </a:lnTo>
                <a:lnTo>
                  <a:pt x="13110" y="57260"/>
                </a:lnTo>
                <a:lnTo>
                  <a:pt x="12420" y="56530"/>
                </a:lnTo>
                <a:lnTo>
                  <a:pt x="11700" y="55760"/>
                </a:lnTo>
                <a:lnTo>
                  <a:pt x="11110" y="55140"/>
                </a:lnTo>
                <a:lnTo>
                  <a:pt x="10640" y="54640"/>
                </a:lnTo>
                <a:lnTo>
                  <a:pt x="10670" y="54610"/>
                </a:lnTo>
                <a:lnTo>
                  <a:pt x="11770" y="53900"/>
                </a:lnTo>
                <a:lnTo>
                  <a:pt x="11910" y="53830"/>
                </a:lnTo>
                <a:lnTo>
                  <a:pt x="12010" y="53800"/>
                </a:lnTo>
                <a:lnTo>
                  <a:pt x="12070" y="53800"/>
                </a:lnTo>
                <a:lnTo>
                  <a:pt x="12130" y="53810"/>
                </a:lnTo>
                <a:lnTo>
                  <a:pt x="12180" y="53840"/>
                </a:lnTo>
                <a:lnTo>
                  <a:pt x="12210" y="53860"/>
                </a:lnTo>
                <a:lnTo>
                  <a:pt x="12240" y="53890"/>
                </a:lnTo>
                <a:lnTo>
                  <a:pt x="12280" y="54050"/>
                </a:lnTo>
                <a:lnTo>
                  <a:pt x="12340" y="54080"/>
                </a:lnTo>
                <a:lnTo>
                  <a:pt x="12430" y="54080"/>
                </a:lnTo>
                <a:lnTo>
                  <a:pt x="12630" y="54050"/>
                </a:lnTo>
                <a:lnTo>
                  <a:pt x="12730" y="54010"/>
                </a:lnTo>
                <a:lnTo>
                  <a:pt x="12810" y="53960"/>
                </a:lnTo>
                <a:lnTo>
                  <a:pt x="12840" y="53910"/>
                </a:lnTo>
                <a:lnTo>
                  <a:pt x="13010" y="53500"/>
                </a:lnTo>
                <a:lnTo>
                  <a:pt x="13120" y="53400"/>
                </a:lnTo>
                <a:lnTo>
                  <a:pt x="13910" y="52930"/>
                </a:lnTo>
                <a:lnTo>
                  <a:pt x="14710" y="52580"/>
                </a:lnTo>
                <a:lnTo>
                  <a:pt x="14990" y="52500"/>
                </a:lnTo>
                <a:lnTo>
                  <a:pt x="16130" y="52350"/>
                </a:lnTo>
                <a:lnTo>
                  <a:pt x="16270" y="52340"/>
                </a:lnTo>
                <a:lnTo>
                  <a:pt x="16370" y="52350"/>
                </a:lnTo>
                <a:lnTo>
                  <a:pt x="16430" y="52370"/>
                </a:lnTo>
                <a:lnTo>
                  <a:pt x="16480" y="52400"/>
                </a:lnTo>
                <a:lnTo>
                  <a:pt x="16530" y="52440"/>
                </a:lnTo>
                <a:lnTo>
                  <a:pt x="16580" y="52480"/>
                </a:lnTo>
                <a:lnTo>
                  <a:pt x="16640" y="52510"/>
                </a:lnTo>
                <a:lnTo>
                  <a:pt x="17240" y="52660"/>
                </a:lnTo>
                <a:lnTo>
                  <a:pt x="17400" y="52710"/>
                </a:lnTo>
                <a:lnTo>
                  <a:pt x="17700" y="52860"/>
                </a:lnTo>
                <a:lnTo>
                  <a:pt x="17770" y="52920"/>
                </a:lnTo>
                <a:lnTo>
                  <a:pt x="17820" y="52970"/>
                </a:lnTo>
                <a:lnTo>
                  <a:pt x="17860" y="53010"/>
                </a:lnTo>
                <a:lnTo>
                  <a:pt x="17930" y="53040"/>
                </a:lnTo>
                <a:lnTo>
                  <a:pt x="18020" y="53050"/>
                </a:lnTo>
                <a:lnTo>
                  <a:pt x="18280" y="53040"/>
                </a:lnTo>
                <a:lnTo>
                  <a:pt x="18380" y="53050"/>
                </a:lnTo>
                <a:lnTo>
                  <a:pt x="18460" y="53090"/>
                </a:lnTo>
                <a:lnTo>
                  <a:pt x="18540" y="53150"/>
                </a:lnTo>
                <a:lnTo>
                  <a:pt x="18780" y="53430"/>
                </a:lnTo>
                <a:lnTo>
                  <a:pt x="18860" y="53460"/>
                </a:lnTo>
                <a:lnTo>
                  <a:pt x="18900" y="53460"/>
                </a:lnTo>
                <a:lnTo>
                  <a:pt x="18950" y="53430"/>
                </a:lnTo>
                <a:lnTo>
                  <a:pt x="18990" y="53390"/>
                </a:lnTo>
                <a:lnTo>
                  <a:pt x="19020" y="53330"/>
                </a:lnTo>
                <a:lnTo>
                  <a:pt x="19090" y="53090"/>
                </a:lnTo>
                <a:lnTo>
                  <a:pt x="19120" y="53040"/>
                </a:lnTo>
                <a:lnTo>
                  <a:pt x="19160" y="53010"/>
                </a:lnTo>
                <a:lnTo>
                  <a:pt x="19320" y="52890"/>
                </a:lnTo>
                <a:lnTo>
                  <a:pt x="19580" y="52630"/>
                </a:lnTo>
                <a:lnTo>
                  <a:pt x="19850" y="52290"/>
                </a:lnTo>
                <a:lnTo>
                  <a:pt x="19910" y="52170"/>
                </a:lnTo>
                <a:lnTo>
                  <a:pt x="19930" y="52090"/>
                </a:lnTo>
                <a:lnTo>
                  <a:pt x="19950" y="52000"/>
                </a:lnTo>
                <a:lnTo>
                  <a:pt x="19950" y="51910"/>
                </a:lnTo>
                <a:lnTo>
                  <a:pt x="19930" y="51610"/>
                </a:lnTo>
                <a:lnTo>
                  <a:pt x="19940" y="51400"/>
                </a:lnTo>
                <a:lnTo>
                  <a:pt x="19960" y="51290"/>
                </a:lnTo>
                <a:lnTo>
                  <a:pt x="20000" y="51180"/>
                </a:lnTo>
                <a:lnTo>
                  <a:pt x="20080" y="51030"/>
                </a:lnTo>
                <a:lnTo>
                  <a:pt x="20360" y="50590"/>
                </a:lnTo>
                <a:lnTo>
                  <a:pt x="20440" y="50510"/>
                </a:lnTo>
                <a:lnTo>
                  <a:pt x="20500" y="50480"/>
                </a:lnTo>
                <a:lnTo>
                  <a:pt x="20650" y="50520"/>
                </a:lnTo>
                <a:lnTo>
                  <a:pt x="20850" y="50550"/>
                </a:lnTo>
                <a:lnTo>
                  <a:pt x="20910" y="50570"/>
                </a:lnTo>
                <a:lnTo>
                  <a:pt x="21080" y="50690"/>
                </a:lnTo>
                <a:lnTo>
                  <a:pt x="21560" y="51260"/>
                </a:lnTo>
                <a:lnTo>
                  <a:pt x="21580" y="51290"/>
                </a:lnTo>
                <a:lnTo>
                  <a:pt x="21590" y="51330"/>
                </a:lnTo>
                <a:lnTo>
                  <a:pt x="22030" y="51980"/>
                </a:lnTo>
                <a:lnTo>
                  <a:pt x="22220" y="52360"/>
                </a:lnTo>
                <a:lnTo>
                  <a:pt x="22260" y="52410"/>
                </a:lnTo>
                <a:lnTo>
                  <a:pt x="22280" y="52450"/>
                </a:lnTo>
                <a:lnTo>
                  <a:pt x="22530" y="52640"/>
                </a:lnTo>
                <a:lnTo>
                  <a:pt x="22580" y="52660"/>
                </a:lnTo>
                <a:lnTo>
                  <a:pt x="22850" y="52680"/>
                </a:lnTo>
                <a:lnTo>
                  <a:pt x="22930" y="52690"/>
                </a:lnTo>
                <a:lnTo>
                  <a:pt x="22980" y="52700"/>
                </a:lnTo>
                <a:lnTo>
                  <a:pt x="23340" y="52940"/>
                </a:lnTo>
                <a:lnTo>
                  <a:pt x="23370" y="52960"/>
                </a:lnTo>
                <a:lnTo>
                  <a:pt x="23590" y="53020"/>
                </a:lnTo>
                <a:lnTo>
                  <a:pt x="23810" y="53040"/>
                </a:lnTo>
                <a:lnTo>
                  <a:pt x="23850" y="53050"/>
                </a:lnTo>
                <a:lnTo>
                  <a:pt x="23890" y="53070"/>
                </a:lnTo>
                <a:lnTo>
                  <a:pt x="24040" y="53150"/>
                </a:lnTo>
                <a:lnTo>
                  <a:pt x="24270" y="53210"/>
                </a:lnTo>
                <a:lnTo>
                  <a:pt x="24350" y="53250"/>
                </a:lnTo>
                <a:lnTo>
                  <a:pt x="24620" y="53420"/>
                </a:lnTo>
                <a:lnTo>
                  <a:pt x="24980" y="53590"/>
                </a:lnTo>
                <a:lnTo>
                  <a:pt x="25050" y="53630"/>
                </a:lnTo>
                <a:lnTo>
                  <a:pt x="25090" y="53670"/>
                </a:lnTo>
                <a:lnTo>
                  <a:pt x="25630" y="54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