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Ouham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Ouham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4940" y="34700"/>
                </a:moveTo>
                <a:lnTo>
                  <a:pt x="34900" y="34780"/>
                </a:lnTo>
                <a:lnTo>
                  <a:pt x="34890" y="34800"/>
                </a:lnTo>
                <a:lnTo>
                  <a:pt x="34880" y="34850"/>
                </a:lnTo>
                <a:lnTo>
                  <a:pt x="34900" y="34930"/>
                </a:lnTo>
                <a:lnTo>
                  <a:pt x="34990" y="35070"/>
                </a:lnTo>
                <a:lnTo>
                  <a:pt x="35620" y="35700"/>
                </a:lnTo>
                <a:lnTo>
                  <a:pt x="35690" y="35800"/>
                </a:lnTo>
                <a:lnTo>
                  <a:pt x="35720" y="35900"/>
                </a:lnTo>
                <a:lnTo>
                  <a:pt x="35700" y="36300"/>
                </a:lnTo>
                <a:lnTo>
                  <a:pt x="35710" y="36480"/>
                </a:lnTo>
                <a:lnTo>
                  <a:pt x="35730" y="36610"/>
                </a:lnTo>
                <a:lnTo>
                  <a:pt x="35770" y="36700"/>
                </a:lnTo>
                <a:lnTo>
                  <a:pt x="35830" y="36760"/>
                </a:lnTo>
                <a:lnTo>
                  <a:pt x="35980" y="36820"/>
                </a:lnTo>
                <a:lnTo>
                  <a:pt x="36030" y="36850"/>
                </a:lnTo>
                <a:lnTo>
                  <a:pt x="36050" y="36900"/>
                </a:lnTo>
                <a:lnTo>
                  <a:pt x="36020" y="36960"/>
                </a:lnTo>
                <a:lnTo>
                  <a:pt x="35940" y="37040"/>
                </a:lnTo>
                <a:lnTo>
                  <a:pt x="35720" y="37130"/>
                </a:lnTo>
                <a:lnTo>
                  <a:pt x="35670" y="37160"/>
                </a:lnTo>
                <a:lnTo>
                  <a:pt x="35540" y="37290"/>
                </a:lnTo>
                <a:lnTo>
                  <a:pt x="35300" y="37480"/>
                </a:lnTo>
                <a:lnTo>
                  <a:pt x="34920" y="37840"/>
                </a:lnTo>
                <a:lnTo>
                  <a:pt x="34800" y="37930"/>
                </a:lnTo>
                <a:lnTo>
                  <a:pt x="34570" y="38050"/>
                </a:lnTo>
                <a:lnTo>
                  <a:pt x="34440" y="38140"/>
                </a:lnTo>
                <a:lnTo>
                  <a:pt x="34070" y="38290"/>
                </a:lnTo>
                <a:lnTo>
                  <a:pt x="34060" y="38330"/>
                </a:lnTo>
                <a:lnTo>
                  <a:pt x="34060" y="38380"/>
                </a:lnTo>
                <a:lnTo>
                  <a:pt x="34080" y="38510"/>
                </a:lnTo>
                <a:lnTo>
                  <a:pt x="34090" y="38620"/>
                </a:lnTo>
                <a:lnTo>
                  <a:pt x="34080" y="38740"/>
                </a:lnTo>
                <a:lnTo>
                  <a:pt x="34000" y="38930"/>
                </a:lnTo>
                <a:lnTo>
                  <a:pt x="33980" y="39070"/>
                </a:lnTo>
                <a:lnTo>
                  <a:pt x="33980" y="39200"/>
                </a:lnTo>
                <a:lnTo>
                  <a:pt x="34030" y="39370"/>
                </a:lnTo>
                <a:lnTo>
                  <a:pt x="34060" y="39490"/>
                </a:lnTo>
                <a:lnTo>
                  <a:pt x="34050" y="39820"/>
                </a:lnTo>
                <a:lnTo>
                  <a:pt x="34120" y="40190"/>
                </a:lnTo>
                <a:lnTo>
                  <a:pt x="34040" y="40150"/>
                </a:lnTo>
                <a:lnTo>
                  <a:pt x="34000" y="40180"/>
                </a:lnTo>
                <a:lnTo>
                  <a:pt x="33990" y="40230"/>
                </a:lnTo>
                <a:lnTo>
                  <a:pt x="34000" y="40390"/>
                </a:lnTo>
                <a:lnTo>
                  <a:pt x="33990" y="40490"/>
                </a:lnTo>
                <a:lnTo>
                  <a:pt x="33970" y="40590"/>
                </a:lnTo>
                <a:lnTo>
                  <a:pt x="33940" y="40660"/>
                </a:lnTo>
                <a:lnTo>
                  <a:pt x="33890" y="40730"/>
                </a:lnTo>
                <a:lnTo>
                  <a:pt x="33820" y="40790"/>
                </a:lnTo>
                <a:lnTo>
                  <a:pt x="33220" y="41110"/>
                </a:lnTo>
                <a:lnTo>
                  <a:pt x="32900" y="41230"/>
                </a:lnTo>
                <a:lnTo>
                  <a:pt x="32650" y="41340"/>
                </a:lnTo>
                <a:lnTo>
                  <a:pt x="32580" y="41360"/>
                </a:lnTo>
                <a:lnTo>
                  <a:pt x="32530" y="41350"/>
                </a:lnTo>
                <a:lnTo>
                  <a:pt x="32490" y="41280"/>
                </a:lnTo>
                <a:lnTo>
                  <a:pt x="32480" y="41210"/>
                </a:lnTo>
                <a:lnTo>
                  <a:pt x="32490" y="40970"/>
                </a:lnTo>
                <a:lnTo>
                  <a:pt x="32470" y="40870"/>
                </a:lnTo>
                <a:lnTo>
                  <a:pt x="32440" y="40800"/>
                </a:lnTo>
                <a:lnTo>
                  <a:pt x="32340" y="40640"/>
                </a:lnTo>
                <a:lnTo>
                  <a:pt x="32310" y="40550"/>
                </a:lnTo>
                <a:lnTo>
                  <a:pt x="32300" y="40500"/>
                </a:lnTo>
                <a:lnTo>
                  <a:pt x="32310" y="40440"/>
                </a:lnTo>
                <a:lnTo>
                  <a:pt x="32340" y="40410"/>
                </a:lnTo>
                <a:lnTo>
                  <a:pt x="32380" y="40390"/>
                </a:lnTo>
                <a:lnTo>
                  <a:pt x="32440" y="40360"/>
                </a:lnTo>
                <a:lnTo>
                  <a:pt x="32470" y="40340"/>
                </a:lnTo>
                <a:lnTo>
                  <a:pt x="32490" y="40320"/>
                </a:lnTo>
                <a:lnTo>
                  <a:pt x="32500" y="40280"/>
                </a:lnTo>
                <a:lnTo>
                  <a:pt x="32510" y="40240"/>
                </a:lnTo>
                <a:lnTo>
                  <a:pt x="32510" y="40200"/>
                </a:lnTo>
                <a:lnTo>
                  <a:pt x="32500" y="40170"/>
                </a:lnTo>
                <a:lnTo>
                  <a:pt x="32470" y="40130"/>
                </a:lnTo>
                <a:lnTo>
                  <a:pt x="32420" y="40100"/>
                </a:lnTo>
                <a:lnTo>
                  <a:pt x="32340" y="40060"/>
                </a:lnTo>
                <a:lnTo>
                  <a:pt x="32210" y="40030"/>
                </a:lnTo>
                <a:lnTo>
                  <a:pt x="32060" y="40010"/>
                </a:lnTo>
                <a:lnTo>
                  <a:pt x="31840" y="40010"/>
                </a:lnTo>
                <a:lnTo>
                  <a:pt x="31730" y="40030"/>
                </a:lnTo>
                <a:lnTo>
                  <a:pt x="31650" y="40060"/>
                </a:lnTo>
                <a:lnTo>
                  <a:pt x="31620" y="40060"/>
                </a:lnTo>
                <a:lnTo>
                  <a:pt x="31580" y="40020"/>
                </a:lnTo>
                <a:lnTo>
                  <a:pt x="31560" y="39980"/>
                </a:lnTo>
                <a:lnTo>
                  <a:pt x="31560" y="39920"/>
                </a:lnTo>
                <a:lnTo>
                  <a:pt x="31550" y="39860"/>
                </a:lnTo>
                <a:lnTo>
                  <a:pt x="31540" y="39800"/>
                </a:lnTo>
                <a:lnTo>
                  <a:pt x="31530" y="39760"/>
                </a:lnTo>
                <a:lnTo>
                  <a:pt x="31490" y="39720"/>
                </a:lnTo>
                <a:lnTo>
                  <a:pt x="31400" y="39700"/>
                </a:lnTo>
                <a:lnTo>
                  <a:pt x="31270" y="39690"/>
                </a:lnTo>
                <a:lnTo>
                  <a:pt x="30710" y="39730"/>
                </a:lnTo>
                <a:lnTo>
                  <a:pt x="30650" y="39750"/>
                </a:lnTo>
                <a:lnTo>
                  <a:pt x="30620" y="39770"/>
                </a:lnTo>
                <a:lnTo>
                  <a:pt x="30590" y="39770"/>
                </a:lnTo>
                <a:lnTo>
                  <a:pt x="30550" y="39760"/>
                </a:lnTo>
                <a:lnTo>
                  <a:pt x="30430" y="39660"/>
                </a:lnTo>
                <a:lnTo>
                  <a:pt x="30360" y="39630"/>
                </a:lnTo>
                <a:lnTo>
                  <a:pt x="30290" y="39620"/>
                </a:lnTo>
                <a:lnTo>
                  <a:pt x="30200" y="39630"/>
                </a:lnTo>
                <a:lnTo>
                  <a:pt x="30050" y="39690"/>
                </a:lnTo>
                <a:lnTo>
                  <a:pt x="29970" y="39700"/>
                </a:lnTo>
                <a:lnTo>
                  <a:pt x="29890" y="39690"/>
                </a:lnTo>
                <a:lnTo>
                  <a:pt x="29810" y="39650"/>
                </a:lnTo>
                <a:lnTo>
                  <a:pt x="29770" y="39610"/>
                </a:lnTo>
                <a:lnTo>
                  <a:pt x="29750" y="39570"/>
                </a:lnTo>
                <a:lnTo>
                  <a:pt x="29750" y="39450"/>
                </a:lnTo>
                <a:lnTo>
                  <a:pt x="29730" y="39380"/>
                </a:lnTo>
                <a:lnTo>
                  <a:pt x="29690" y="39330"/>
                </a:lnTo>
                <a:lnTo>
                  <a:pt x="29330" y="39170"/>
                </a:lnTo>
                <a:lnTo>
                  <a:pt x="29190" y="39070"/>
                </a:lnTo>
                <a:lnTo>
                  <a:pt x="29100" y="39030"/>
                </a:lnTo>
                <a:lnTo>
                  <a:pt x="28980" y="39020"/>
                </a:lnTo>
                <a:lnTo>
                  <a:pt x="28770" y="39070"/>
                </a:lnTo>
                <a:lnTo>
                  <a:pt x="28660" y="39140"/>
                </a:lnTo>
                <a:lnTo>
                  <a:pt x="28580" y="39230"/>
                </a:lnTo>
                <a:lnTo>
                  <a:pt x="28530" y="39300"/>
                </a:lnTo>
                <a:lnTo>
                  <a:pt x="28480" y="39360"/>
                </a:lnTo>
                <a:lnTo>
                  <a:pt x="28410" y="39410"/>
                </a:lnTo>
                <a:lnTo>
                  <a:pt x="27070" y="40160"/>
                </a:lnTo>
                <a:lnTo>
                  <a:pt x="26800" y="40250"/>
                </a:lnTo>
                <a:lnTo>
                  <a:pt x="23440" y="40310"/>
                </a:lnTo>
                <a:lnTo>
                  <a:pt x="23050" y="40260"/>
                </a:lnTo>
                <a:lnTo>
                  <a:pt x="22890" y="40220"/>
                </a:lnTo>
                <a:lnTo>
                  <a:pt x="22750" y="39940"/>
                </a:lnTo>
                <a:lnTo>
                  <a:pt x="22610" y="39740"/>
                </a:lnTo>
                <a:lnTo>
                  <a:pt x="22580" y="39630"/>
                </a:lnTo>
                <a:lnTo>
                  <a:pt x="22590" y="39290"/>
                </a:lnTo>
                <a:lnTo>
                  <a:pt x="22530" y="39230"/>
                </a:lnTo>
                <a:lnTo>
                  <a:pt x="22490" y="39110"/>
                </a:lnTo>
                <a:lnTo>
                  <a:pt x="22460" y="38970"/>
                </a:lnTo>
                <a:lnTo>
                  <a:pt x="22440" y="38900"/>
                </a:lnTo>
                <a:lnTo>
                  <a:pt x="22420" y="38850"/>
                </a:lnTo>
                <a:lnTo>
                  <a:pt x="22400" y="38820"/>
                </a:lnTo>
                <a:lnTo>
                  <a:pt x="22360" y="38770"/>
                </a:lnTo>
                <a:lnTo>
                  <a:pt x="22330" y="38750"/>
                </a:lnTo>
                <a:lnTo>
                  <a:pt x="22310" y="38720"/>
                </a:lnTo>
                <a:lnTo>
                  <a:pt x="22290" y="38670"/>
                </a:lnTo>
                <a:lnTo>
                  <a:pt x="22270" y="38600"/>
                </a:lnTo>
                <a:lnTo>
                  <a:pt x="22210" y="38200"/>
                </a:lnTo>
                <a:lnTo>
                  <a:pt x="22210" y="38150"/>
                </a:lnTo>
                <a:lnTo>
                  <a:pt x="22220" y="38070"/>
                </a:lnTo>
                <a:lnTo>
                  <a:pt x="22220" y="38020"/>
                </a:lnTo>
                <a:lnTo>
                  <a:pt x="22190" y="37960"/>
                </a:lnTo>
                <a:lnTo>
                  <a:pt x="22150" y="37880"/>
                </a:lnTo>
                <a:lnTo>
                  <a:pt x="22100" y="37660"/>
                </a:lnTo>
                <a:lnTo>
                  <a:pt x="22090" y="37600"/>
                </a:lnTo>
                <a:lnTo>
                  <a:pt x="22100" y="37550"/>
                </a:lnTo>
                <a:lnTo>
                  <a:pt x="22130" y="37480"/>
                </a:lnTo>
                <a:lnTo>
                  <a:pt x="22170" y="37460"/>
                </a:lnTo>
                <a:lnTo>
                  <a:pt x="22200" y="37470"/>
                </a:lnTo>
                <a:lnTo>
                  <a:pt x="22230" y="37480"/>
                </a:lnTo>
                <a:lnTo>
                  <a:pt x="22270" y="37480"/>
                </a:lnTo>
                <a:lnTo>
                  <a:pt x="22300" y="37470"/>
                </a:lnTo>
                <a:lnTo>
                  <a:pt x="22330" y="37450"/>
                </a:lnTo>
                <a:lnTo>
                  <a:pt x="22400" y="37380"/>
                </a:lnTo>
                <a:lnTo>
                  <a:pt x="22410" y="37350"/>
                </a:lnTo>
                <a:lnTo>
                  <a:pt x="22410" y="37320"/>
                </a:lnTo>
                <a:lnTo>
                  <a:pt x="22370" y="37240"/>
                </a:lnTo>
                <a:lnTo>
                  <a:pt x="22350" y="37200"/>
                </a:lnTo>
                <a:lnTo>
                  <a:pt x="22340" y="37150"/>
                </a:lnTo>
                <a:lnTo>
                  <a:pt x="22320" y="36920"/>
                </a:lnTo>
                <a:lnTo>
                  <a:pt x="22340" y="36670"/>
                </a:lnTo>
                <a:lnTo>
                  <a:pt x="22360" y="36570"/>
                </a:lnTo>
                <a:lnTo>
                  <a:pt x="22360" y="36440"/>
                </a:lnTo>
                <a:lnTo>
                  <a:pt x="22370" y="36360"/>
                </a:lnTo>
                <a:lnTo>
                  <a:pt x="22400" y="36290"/>
                </a:lnTo>
                <a:lnTo>
                  <a:pt x="22430" y="36220"/>
                </a:lnTo>
                <a:lnTo>
                  <a:pt x="22450" y="36190"/>
                </a:lnTo>
                <a:lnTo>
                  <a:pt x="22470" y="36170"/>
                </a:lnTo>
                <a:lnTo>
                  <a:pt x="22500" y="36150"/>
                </a:lnTo>
                <a:lnTo>
                  <a:pt x="22540" y="36150"/>
                </a:lnTo>
                <a:lnTo>
                  <a:pt x="22570" y="36150"/>
                </a:lnTo>
                <a:lnTo>
                  <a:pt x="22600" y="36170"/>
                </a:lnTo>
                <a:lnTo>
                  <a:pt x="22620" y="36190"/>
                </a:lnTo>
                <a:lnTo>
                  <a:pt x="22650" y="36200"/>
                </a:lnTo>
                <a:lnTo>
                  <a:pt x="22670" y="36190"/>
                </a:lnTo>
                <a:lnTo>
                  <a:pt x="22710" y="36160"/>
                </a:lnTo>
                <a:lnTo>
                  <a:pt x="22740" y="36150"/>
                </a:lnTo>
                <a:lnTo>
                  <a:pt x="22760" y="36150"/>
                </a:lnTo>
                <a:lnTo>
                  <a:pt x="22790" y="36160"/>
                </a:lnTo>
                <a:lnTo>
                  <a:pt x="22820" y="36160"/>
                </a:lnTo>
                <a:lnTo>
                  <a:pt x="22840" y="36140"/>
                </a:lnTo>
                <a:lnTo>
                  <a:pt x="22880" y="36050"/>
                </a:lnTo>
                <a:lnTo>
                  <a:pt x="22900" y="36020"/>
                </a:lnTo>
                <a:lnTo>
                  <a:pt x="22920" y="35990"/>
                </a:lnTo>
                <a:lnTo>
                  <a:pt x="22920" y="35950"/>
                </a:lnTo>
                <a:lnTo>
                  <a:pt x="22890" y="35890"/>
                </a:lnTo>
                <a:lnTo>
                  <a:pt x="22880" y="35840"/>
                </a:lnTo>
                <a:lnTo>
                  <a:pt x="22890" y="35760"/>
                </a:lnTo>
                <a:lnTo>
                  <a:pt x="22910" y="35730"/>
                </a:lnTo>
                <a:lnTo>
                  <a:pt x="22930" y="35700"/>
                </a:lnTo>
                <a:lnTo>
                  <a:pt x="22970" y="35700"/>
                </a:lnTo>
                <a:lnTo>
                  <a:pt x="23000" y="35710"/>
                </a:lnTo>
                <a:lnTo>
                  <a:pt x="23030" y="35710"/>
                </a:lnTo>
                <a:lnTo>
                  <a:pt x="23050" y="35690"/>
                </a:lnTo>
                <a:lnTo>
                  <a:pt x="23100" y="35600"/>
                </a:lnTo>
                <a:lnTo>
                  <a:pt x="23150" y="35550"/>
                </a:lnTo>
                <a:lnTo>
                  <a:pt x="23200" y="35510"/>
                </a:lnTo>
                <a:lnTo>
                  <a:pt x="23230" y="35500"/>
                </a:lnTo>
                <a:lnTo>
                  <a:pt x="23270" y="35500"/>
                </a:lnTo>
                <a:lnTo>
                  <a:pt x="23300" y="35510"/>
                </a:lnTo>
                <a:lnTo>
                  <a:pt x="23320" y="35530"/>
                </a:lnTo>
                <a:lnTo>
                  <a:pt x="23350" y="35530"/>
                </a:lnTo>
                <a:lnTo>
                  <a:pt x="23380" y="35520"/>
                </a:lnTo>
                <a:lnTo>
                  <a:pt x="23400" y="35490"/>
                </a:lnTo>
                <a:lnTo>
                  <a:pt x="23410" y="35460"/>
                </a:lnTo>
                <a:lnTo>
                  <a:pt x="23420" y="35420"/>
                </a:lnTo>
                <a:lnTo>
                  <a:pt x="23440" y="35200"/>
                </a:lnTo>
                <a:lnTo>
                  <a:pt x="23430" y="35150"/>
                </a:lnTo>
                <a:lnTo>
                  <a:pt x="23400" y="35100"/>
                </a:lnTo>
                <a:lnTo>
                  <a:pt x="23360" y="35070"/>
                </a:lnTo>
                <a:lnTo>
                  <a:pt x="23320" y="35050"/>
                </a:lnTo>
                <a:lnTo>
                  <a:pt x="23270" y="35040"/>
                </a:lnTo>
                <a:lnTo>
                  <a:pt x="23240" y="35030"/>
                </a:lnTo>
                <a:lnTo>
                  <a:pt x="23210" y="35010"/>
                </a:lnTo>
                <a:lnTo>
                  <a:pt x="23170" y="34970"/>
                </a:lnTo>
                <a:lnTo>
                  <a:pt x="23140" y="34940"/>
                </a:lnTo>
                <a:lnTo>
                  <a:pt x="23110" y="34920"/>
                </a:lnTo>
                <a:lnTo>
                  <a:pt x="23090" y="34900"/>
                </a:lnTo>
                <a:lnTo>
                  <a:pt x="23060" y="34890"/>
                </a:lnTo>
                <a:lnTo>
                  <a:pt x="23030" y="34880"/>
                </a:lnTo>
                <a:lnTo>
                  <a:pt x="22990" y="34890"/>
                </a:lnTo>
                <a:lnTo>
                  <a:pt x="22940" y="34930"/>
                </a:lnTo>
                <a:lnTo>
                  <a:pt x="22910" y="34950"/>
                </a:lnTo>
                <a:lnTo>
                  <a:pt x="22870" y="34950"/>
                </a:lnTo>
                <a:lnTo>
                  <a:pt x="22830" y="34950"/>
                </a:lnTo>
                <a:lnTo>
                  <a:pt x="22800" y="34940"/>
                </a:lnTo>
                <a:lnTo>
                  <a:pt x="22770" y="34920"/>
                </a:lnTo>
                <a:lnTo>
                  <a:pt x="22740" y="34910"/>
                </a:lnTo>
                <a:lnTo>
                  <a:pt x="22720" y="34910"/>
                </a:lnTo>
                <a:lnTo>
                  <a:pt x="22690" y="34910"/>
                </a:lnTo>
                <a:lnTo>
                  <a:pt x="22620" y="34930"/>
                </a:lnTo>
                <a:lnTo>
                  <a:pt x="22580" y="34930"/>
                </a:lnTo>
                <a:lnTo>
                  <a:pt x="22550" y="34920"/>
                </a:lnTo>
                <a:lnTo>
                  <a:pt x="22520" y="34900"/>
                </a:lnTo>
                <a:lnTo>
                  <a:pt x="22480" y="34900"/>
                </a:lnTo>
                <a:lnTo>
                  <a:pt x="22450" y="34920"/>
                </a:lnTo>
                <a:lnTo>
                  <a:pt x="22430" y="34940"/>
                </a:lnTo>
                <a:lnTo>
                  <a:pt x="22420" y="34970"/>
                </a:lnTo>
                <a:lnTo>
                  <a:pt x="22410" y="35050"/>
                </a:lnTo>
                <a:lnTo>
                  <a:pt x="22400" y="35070"/>
                </a:lnTo>
                <a:lnTo>
                  <a:pt x="22380" y="35080"/>
                </a:lnTo>
                <a:lnTo>
                  <a:pt x="22310" y="35080"/>
                </a:lnTo>
                <a:lnTo>
                  <a:pt x="22270" y="35080"/>
                </a:lnTo>
                <a:lnTo>
                  <a:pt x="22210" y="35110"/>
                </a:lnTo>
                <a:lnTo>
                  <a:pt x="22180" y="35120"/>
                </a:lnTo>
                <a:lnTo>
                  <a:pt x="22140" y="35120"/>
                </a:lnTo>
                <a:lnTo>
                  <a:pt x="22110" y="35110"/>
                </a:lnTo>
                <a:lnTo>
                  <a:pt x="22040" y="35080"/>
                </a:lnTo>
                <a:lnTo>
                  <a:pt x="22010" y="35060"/>
                </a:lnTo>
                <a:lnTo>
                  <a:pt x="21980" y="35040"/>
                </a:lnTo>
                <a:lnTo>
                  <a:pt x="21960" y="35010"/>
                </a:lnTo>
                <a:lnTo>
                  <a:pt x="21920" y="34950"/>
                </a:lnTo>
                <a:lnTo>
                  <a:pt x="21900" y="34930"/>
                </a:lnTo>
                <a:lnTo>
                  <a:pt x="21870" y="34920"/>
                </a:lnTo>
                <a:lnTo>
                  <a:pt x="21790" y="34910"/>
                </a:lnTo>
                <a:lnTo>
                  <a:pt x="21760" y="34890"/>
                </a:lnTo>
                <a:lnTo>
                  <a:pt x="21730" y="34870"/>
                </a:lnTo>
                <a:lnTo>
                  <a:pt x="21710" y="34850"/>
                </a:lnTo>
                <a:lnTo>
                  <a:pt x="21690" y="34820"/>
                </a:lnTo>
                <a:lnTo>
                  <a:pt x="21680" y="34800"/>
                </a:lnTo>
                <a:lnTo>
                  <a:pt x="21620" y="34620"/>
                </a:lnTo>
                <a:lnTo>
                  <a:pt x="21590" y="34540"/>
                </a:lnTo>
                <a:lnTo>
                  <a:pt x="21570" y="34510"/>
                </a:lnTo>
                <a:lnTo>
                  <a:pt x="21550" y="34490"/>
                </a:lnTo>
                <a:lnTo>
                  <a:pt x="21510" y="34470"/>
                </a:lnTo>
                <a:lnTo>
                  <a:pt x="21390" y="34450"/>
                </a:lnTo>
                <a:lnTo>
                  <a:pt x="21350" y="34440"/>
                </a:lnTo>
                <a:lnTo>
                  <a:pt x="21320" y="34410"/>
                </a:lnTo>
                <a:lnTo>
                  <a:pt x="21300" y="34390"/>
                </a:lnTo>
                <a:lnTo>
                  <a:pt x="21280" y="34330"/>
                </a:lnTo>
                <a:lnTo>
                  <a:pt x="21240" y="34110"/>
                </a:lnTo>
                <a:lnTo>
                  <a:pt x="21200" y="34050"/>
                </a:lnTo>
                <a:lnTo>
                  <a:pt x="21170" y="34020"/>
                </a:lnTo>
                <a:lnTo>
                  <a:pt x="21130" y="34020"/>
                </a:lnTo>
                <a:lnTo>
                  <a:pt x="21090" y="34000"/>
                </a:lnTo>
                <a:lnTo>
                  <a:pt x="21070" y="33910"/>
                </a:lnTo>
                <a:lnTo>
                  <a:pt x="21040" y="33700"/>
                </a:lnTo>
                <a:lnTo>
                  <a:pt x="21020" y="33450"/>
                </a:lnTo>
                <a:lnTo>
                  <a:pt x="20970" y="33190"/>
                </a:lnTo>
                <a:lnTo>
                  <a:pt x="20860" y="32940"/>
                </a:lnTo>
                <a:lnTo>
                  <a:pt x="20840" y="32840"/>
                </a:lnTo>
                <a:lnTo>
                  <a:pt x="20820" y="32660"/>
                </a:lnTo>
                <a:lnTo>
                  <a:pt x="20830" y="32160"/>
                </a:lnTo>
                <a:lnTo>
                  <a:pt x="20820" y="32120"/>
                </a:lnTo>
                <a:lnTo>
                  <a:pt x="20810" y="32090"/>
                </a:lnTo>
                <a:lnTo>
                  <a:pt x="20760" y="32030"/>
                </a:lnTo>
                <a:lnTo>
                  <a:pt x="20750" y="31990"/>
                </a:lnTo>
                <a:lnTo>
                  <a:pt x="20720" y="31830"/>
                </a:lnTo>
                <a:lnTo>
                  <a:pt x="20700" y="31780"/>
                </a:lnTo>
                <a:lnTo>
                  <a:pt x="20670" y="31740"/>
                </a:lnTo>
                <a:lnTo>
                  <a:pt x="20640" y="31730"/>
                </a:lnTo>
                <a:lnTo>
                  <a:pt x="20610" y="31710"/>
                </a:lnTo>
                <a:lnTo>
                  <a:pt x="20580" y="31680"/>
                </a:lnTo>
                <a:lnTo>
                  <a:pt x="20560" y="31640"/>
                </a:lnTo>
                <a:lnTo>
                  <a:pt x="20550" y="31590"/>
                </a:lnTo>
                <a:lnTo>
                  <a:pt x="20530" y="31490"/>
                </a:lnTo>
                <a:lnTo>
                  <a:pt x="20520" y="31440"/>
                </a:lnTo>
                <a:lnTo>
                  <a:pt x="20510" y="31390"/>
                </a:lnTo>
                <a:lnTo>
                  <a:pt x="20510" y="31350"/>
                </a:lnTo>
                <a:lnTo>
                  <a:pt x="20540" y="31310"/>
                </a:lnTo>
                <a:lnTo>
                  <a:pt x="20560" y="31290"/>
                </a:lnTo>
                <a:lnTo>
                  <a:pt x="20580" y="31290"/>
                </a:lnTo>
                <a:lnTo>
                  <a:pt x="20610" y="31280"/>
                </a:lnTo>
                <a:lnTo>
                  <a:pt x="20640" y="31260"/>
                </a:lnTo>
                <a:lnTo>
                  <a:pt x="20650" y="31220"/>
                </a:lnTo>
                <a:lnTo>
                  <a:pt x="20630" y="31110"/>
                </a:lnTo>
                <a:lnTo>
                  <a:pt x="20640" y="31060"/>
                </a:lnTo>
                <a:lnTo>
                  <a:pt x="20650" y="31020"/>
                </a:lnTo>
                <a:lnTo>
                  <a:pt x="20700" y="31000"/>
                </a:lnTo>
                <a:lnTo>
                  <a:pt x="20740" y="30990"/>
                </a:lnTo>
                <a:lnTo>
                  <a:pt x="20780" y="30980"/>
                </a:lnTo>
                <a:lnTo>
                  <a:pt x="20820" y="30980"/>
                </a:lnTo>
                <a:lnTo>
                  <a:pt x="20840" y="30960"/>
                </a:lnTo>
                <a:lnTo>
                  <a:pt x="20860" y="30920"/>
                </a:lnTo>
                <a:lnTo>
                  <a:pt x="20900" y="30830"/>
                </a:lnTo>
                <a:lnTo>
                  <a:pt x="20920" y="30790"/>
                </a:lnTo>
                <a:lnTo>
                  <a:pt x="20940" y="30760"/>
                </a:lnTo>
                <a:lnTo>
                  <a:pt x="21030" y="30700"/>
                </a:lnTo>
                <a:lnTo>
                  <a:pt x="21050" y="30680"/>
                </a:lnTo>
                <a:lnTo>
                  <a:pt x="21070" y="30640"/>
                </a:lnTo>
                <a:lnTo>
                  <a:pt x="21120" y="30490"/>
                </a:lnTo>
                <a:lnTo>
                  <a:pt x="21130" y="30420"/>
                </a:lnTo>
                <a:lnTo>
                  <a:pt x="21140" y="30350"/>
                </a:lnTo>
                <a:lnTo>
                  <a:pt x="21110" y="30200"/>
                </a:lnTo>
                <a:lnTo>
                  <a:pt x="21090" y="30120"/>
                </a:lnTo>
                <a:lnTo>
                  <a:pt x="21030" y="29980"/>
                </a:lnTo>
                <a:lnTo>
                  <a:pt x="21030" y="29920"/>
                </a:lnTo>
                <a:lnTo>
                  <a:pt x="21050" y="29830"/>
                </a:lnTo>
                <a:lnTo>
                  <a:pt x="21170" y="29510"/>
                </a:lnTo>
                <a:lnTo>
                  <a:pt x="21190" y="29450"/>
                </a:lnTo>
                <a:lnTo>
                  <a:pt x="21220" y="28940"/>
                </a:lnTo>
                <a:lnTo>
                  <a:pt x="21230" y="28860"/>
                </a:lnTo>
                <a:lnTo>
                  <a:pt x="21250" y="28790"/>
                </a:lnTo>
                <a:lnTo>
                  <a:pt x="21280" y="28720"/>
                </a:lnTo>
                <a:lnTo>
                  <a:pt x="21310" y="28670"/>
                </a:lnTo>
                <a:lnTo>
                  <a:pt x="21310" y="28590"/>
                </a:lnTo>
                <a:lnTo>
                  <a:pt x="21340" y="28520"/>
                </a:lnTo>
                <a:lnTo>
                  <a:pt x="21360" y="28480"/>
                </a:lnTo>
                <a:lnTo>
                  <a:pt x="21390" y="28450"/>
                </a:lnTo>
                <a:lnTo>
                  <a:pt x="21490" y="28410"/>
                </a:lnTo>
                <a:lnTo>
                  <a:pt x="21520" y="28390"/>
                </a:lnTo>
                <a:lnTo>
                  <a:pt x="21540" y="28360"/>
                </a:lnTo>
                <a:lnTo>
                  <a:pt x="21550" y="28330"/>
                </a:lnTo>
                <a:lnTo>
                  <a:pt x="21570" y="28290"/>
                </a:lnTo>
                <a:lnTo>
                  <a:pt x="21570" y="28240"/>
                </a:lnTo>
                <a:lnTo>
                  <a:pt x="21570" y="28190"/>
                </a:lnTo>
                <a:lnTo>
                  <a:pt x="21530" y="28110"/>
                </a:lnTo>
                <a:lnTo>
                  <a:pt x="21460" y="28010"/>
                </a:lnTo>
                <a:lnTo>
                  <a:pt x="21450" y="27960"/>
                </a:lnTo>
                <a:lnTo>
                  <a:pt x="21450" y="27900"/>
                </a:lnTo>
                <a:lnTo>
                  <a:pt x="21500" y="27660"/>
                </a:lnTo>
                <a:lnTo>
                  <a:pt x="21500" y="27620"/>
                </a:lnTo>
                <a:lnTo>
                  <a:pt x="21490" y="27550"/>
                </a:lnTo>
                <a:lnTo>
                  <a:pt x="21470" y="27450"/>
                </a:lnTo>
                <a:lnTo>
                  <a:pt x="21450" y="27430"/>
                </a:lnTo>
                <a:lnTo>
                  <a:pt x="21600" y="27310"/>
                </a:lnTo>
                <a:lnTo>
                  <a:pt x="21620" y="27310"/>
                </a:lnTo>
                <a:lnTo>
                  <a:pt x="21700" y="27320"/>
                </a:lnTo>
                <a:lnTo>
                  <a:pt x="21720" y="27310"/>
                </a:lnTo>
                <a:lnTo>
                  <a:pt x="21740" y="27250"/>
                </a:lnTo>
                <a:lnTo>
                  <a:pt x="21710" y="27220"/>
                </a:lnTo>
                <a:lnTo>
                  <a:pt x="21680" y="27190"/>
                </a:lnTo>
                <a:lnTo>
                  <a:pt x="21680" y="27140"/>
                </a:lnTo>
                <a:lnTo>
                  <a:pt x="21730" y="27000"/>
                </a:lnTo>
                <a:lnTo>
                  <a:pt x="21800" y="26910"/>
                </a:lnTo>
                <a:lnTo>
                  <a:pt x="21910" y="26850"/>
                </a:lnTo>
                <a:lnTo>
                  <a:pt x="22180" y="26770"/>
                </a:lnTo>
                <a:lnTo>
                  <a:pt x="22480" y="26720"/>
                </a:lnTo>
                <a:lnTo>
                  <a:pt x="22610" y="26740"/>
                </a:lnTo>
                <a:lnTo>
                  <a:pt x="22660" y="26650"/>
                </a:lnTo>
                <a:lnTo>
                  <a:pt x="22720" y="26610"/>
                </a:lnTo>
                <a:lnTo>
                  <a:pt x="22800" y="26600"/>
                </a:lnTo>
                <a:lnTo>
                  <a:pt x="23010" y="26640"/>
                </a:lnTo>
                <a:lnTo>
                  <a:pt x="23030" y="26610"/>
                </a:lnTo>
                <a:lnTo>
                  <a:pt x="23030" y="26550"/>
                </a:lnTo>
                <a:lnTo>
                  <a:pt x="23060" y="26480"/>
                </a:lnTo>
                <a:lnTo>
                  <a:pt x="23150" y="26400"/>
                </a:lnTo>
                <a:lnTo>
                  <a:pt x="23290" y="26450"/>
                </a:lnTo>
                <a:lnTo>
                  <a:pt x="23350" y="26480"/>
                </a:lnTo>
                <a:lnTo>
                  <a:pt x="23370" y="26490"/>
                </a:lnTo>
                <a:lnTo>
                  <a:pt x="23410" y="26530"/>
                </a:lnTo>
                <a:lnTo>
                  <a:pt x="23450" y="26530"/>
                </a:lnTo>
                <a:lnTo>
                  <a:pt x="23550" y="26470"/>
                </a:lnTo>
                <a:lnTo>
                  <a:pt x="23680" y="26340"/>
                </a:lnTo>
                <a:lnTo>
                  <a:pt x="23930" y="26040"/>
                </a:lnTo>
                <a:lnTo>
                  <a:pt x="24050" y="25920"/>
                </a:lnTo>
                <a:lnTo>
                  <a:pt x="24110" y="25920"/>
                </a:lnTo>
                <a:lnTo>
                  <a:pt x="24170" y="25930"/>
                </a:lnTo>
                <a:lnTo>
                  <a:pt x="24210" y="25900"/>
                </a:lnTo>
                <a:lnTo>
                  <a:pt x="24230" y="25770"/>
                </a:lnTo>
                <a:lnTo>
                  <a:pt x="24280" y="25690"/>
                </a:lnTo>
                <a:lnTo>
                  <a:pt x="24370" y="25600"/>
                </a:lnTo>
                <a:lnTo>
                  <a:pt x="24370" y="25590"/>
                </a:lnTo>
                <a:lnTo>
                  <a:pt x="24490" y="25510"/>
                </a:lnTo>
                <a:lnTo>
                  <a:pt x="24620" y="25460"/>
                </a:lnTo>
                <a:lnTo>
                  <a:pt x="25430" y="25180"/>
                </a:lnTo>
                <a:lnTo>
                  <a:pt x="25570" y="25090"/>
                </a:lnTo>
                <a:lnTo>
                  <a:pt x="25660" y="24980"/>
                </a:lnTo>
                <a:lnTo>
                  <a:pt x="25950" y="25070"/>
                </a:lnTo>
                <a:lnTo>
                  <a:pt x="25990" y="25080"/>
                </a:lnTo>
                <a:lnTo>
                  <a:pt x="26070" y="25030"/>
                </a:lnTo>
                <a:lnTo>
                  <a:pt x="26130" y="24870"/>
                </a:lnTo>
                <a:lnTo>
                  <a:pt x="26250" y="24790"/>
                </a:lnTo>
                <a:lnTo>
                  <a:pt x="26390" y="24750"/>
                </a:lnTo>
                <a:lnTo>
                  <a:pt x="26640" y="24730"/>
                </a:lnTo>
                <a:lnTo>
                  <a:pt x="26790" y="24680"/>
                </a:lnTo>
                <a:lnTo>
                  <a:pt x="26920" y="24620"/>
                </a:lnTo>
                <a:lnTo>
                  <a:pt x="27060" y="24420"/>
                </a:lnTo>
                <a:lnTo>
                  <a:pt x="27200" y="24370"/>
                </a:lnTo>
                <a:lnTo>
                  <a:pt x="27350" y="24360"/>
                </a:lnTo>
                <a:lnTo>
                  <a:pt x="27470" y="24370"/>
                </a:lnTo>
                <a:lnTo>
                  <a:pt x="27750" y="24420"/>
                </a:lnTo>
                <a:lnTo>
                  <a:pt x="28430" y="24530"/>
                </a:lnTo>
                <a:lnTo>
                  <a:pt x="28720" y="24540"/>
                </a:lnTo>
                <a:lnTo>
                  <a:pt x="28820" y="24530"/>
                </a:lnTo>
                <a:lnTo>
                  <a:pt x="28990" y="24500"/>
                </a:lnTo>
                <a:lnTo>
                  <a:pt x="29550" y="24290"/>
                </a:lnTo>
                <a:lnTo>
                  <a:pt x="30200" y="24130"/>
                </a:lnTo>
                <a:lnTo>
                  <a:pt x="30930" y="24110"/>
                </a:lnTo>
                <a:lnTo>
                  <a:pt x="31190" y="24110"/>
                </a:lnTo>
                <a:lnTo>
                  <a:pt x="31700" y="24090"/>
                </a:lnTo>
                <a:lnTo>
                  <a:pt x="33240" y="24050"/>
                </a:lnTo>
                <a:lnTo>
                  <a:pt x="33750" y="23940"/>
                </a:lnTo>
                <a:lnTo>
                  <a:pt x="33810" y="23930"/>
                </a:lnTo>
                <a:lnTo>
                  <a:pt x="34010" y="23630"/>
                </a:lnTo>
                <a:lnTo>
                  <a:pt x="34010" y="23290"/>
                </a:lnTo>
                <a:lnTo>
                  <a:pt x="34150" y="23020"/>
                </a:lnTo>
                <a:lnTo>
                  <a:pt x="34290" y="22900"/>
                </a:lnTo>
                <a:lnTo>
                  <a:pt x="34390" y="22810"/>
                </a:lnTo>
                <a:lnTo>
                  <a:pt x="34680" y="22660"/>
                </a:lnTo>
                <a:lnTo>
                  <a:pt x="34910" y="22580"/>
                </a:lnTo>
                <a:lnTo>
                  <a:pt x="35000" y="22550"/>
                </a:lnTo>
                <a:lnTo>
                  <a:pt x="35090" y="22520"/>
                </a:lnTo>
                <a:lnTo>
                  <a:pt x="35210" y="22460"/>
                </a:lnTo>
                <a:lnTo>
                  <a:pt x="35370" y="22320"/>
                </a:lnTo>
                <a:lnTo>
                  <a:pt x="35650" y="21880"/>
                </a:lnTo>
                <a:lnTo>
                  <a:pt x="35660" y="21880"/>
                </a:lnTo>
                <a:lnTo>
                  <a:pt x="35700" y="21840"/>
                </a:lnTo>
                <a:lnTo>
                  <a:pt x="35890" y="21660"/>
                </a:lnTo>
                <a:lnTo>
                  <a:pt x="35980" y="21530"/>
                </a:lnTo>
                <a:lnTo>
                  <a:pt x="36040" y="21360"/>
                </a:lnTo>
                <a:lnTo>
                  <a:pt x="36120" y="21230"/>
                </a:lnTo>
                <a:lnTo>
                  <a:pt x="36590" y="20680"/>
                </a:lnTo>
                <a:lnTo>
                  <a:pt x="36620" y="20640"/>
                </a:lnTo>
                <a:lnTo>
                  <a:pt x="36810" y="20430"/>
                </a:lnTo>
                <a:lnTo>
                  <a:pt x="36990" y="20070"/>
                </a:lnTo>
                <a:lnTo>
                  <a:pt x="37020" y="20020"/>
                </a:lnTo>
                <a:lnTo>
                  <a:pt x="37100" y="19860"/>
                </a:lnTo>
                <a:lnTo>
                  <a:pt x="37120" y="19850"/>
                </a:lnTo>
                <a:lnTo>
                  <a:pt x="37170" y="19820"/>
                </a:lnTo>
                <a:lnTo>
                  <a:pt x="37190" y="19860"/>
                </a:lnTo>
                <a:lnTo>
                  <a:pt x="37120" y="20050"/>
                </a:lnTo>
                <a:lnTo>
                  <a:pt x="37120" y="20160"/>
                </a:lnTo>
                <a:lnTo>
                  <a:pt x="37190" y="20260"/>
                </a:lnTo>
                <a:lnTo>
                  <a:pt x="37190" y="20540"/>
                </a:lnTo>
                <a:lnTo>
                  <a:pt x="37180" y="20600"/>
                </a:lnTo>
                <a:lnTo>
                  <a:pt x="37150" y="20660"/>
                </a:lnTo>
                <a:lnTo>
                  <a:pt x="37100" y="20720"/>
                </a:lnTo>
                <a:lnTo>
                  <a:pt x="37090" y="20740"/>
                </a:lnTo>
                <a:lnTo>
                  <a:pt x="37080" y="20760"/>
                </a:lnTo>
                <a:lnTo>
                  <a:pt x="37100" y="20780"/>
                </a:lnTo>
                <a:lnTo>
                  <a:pt x="37150" y="20840"/>
                </a:lnTo>
                <a:lnTo>
                  <a:pt x="37160" y="20900"/>
                </a:lnTo>
                <a:lnTo>
                  <a:pt x="37150" y="20950"/>
                </a:lnTo>
                <a:lnTo>
                  <a:pt x="37100" y="21080"/>
                </a:lnTo>
                <a:lnTo>
                  <a:pt x="37090" y="21130"/>
                </a:lnTo>
                <a:lnTo>
                  <a:pt x="37100" y="21180"/>
                </a:lnTo>
                <a:lnTo>
                  <a:pt x="37170" y="21380"/>
                </a:lnTo>
                <a:lnTo>
                  <a:pt x="37160" y="21410"/>
                </a:lnTo>
                <a:lnTo>
                  <a:pt x="37130" y="21430"/>
                </a:lnTo>
                <a:lnTo>
                  <a:pt x="37090" y="21440"/>
                </a:lnTo>
                <a:lnTo>
                  <a:pt x="37060" y="21470"/>
                </a:lnTo>
                <a:lnTo>
                  <a:pt x="37050" y="21520"/>
                </a:lnTo>
                <a:lnTo>
                  <a:pt x="37070" y="21660"/>
                </a:lnTo>
                <a:lnTo>
                  <a:pt x="37060" y="21710"/>
                </a:lnTo>
                <a:lnTo>
                  <a:pt x="37030" y="21740"/>
                </a:lnTo>
                <a:lnTo>
                  <a:pt x="37000" y="21750"/>
                </a:lnTo>
                <a:lnTo>
                  <a:pt x="36970" y="21770"/>
                </a:lnTo>
                <a:lnTo>
                  <a:pt x="36960" y="21810"/>
                </a:lnTo>
                <a:lnTo>
                  <a:pt x="36970" y="21970"/>
                </a:lnTo>
                <a:lnTo>
                  <a:pt x="36960" y="22040"/>
                </a:lnTo>
                <a:lnTo>
                  <a:pt x="36940" y="22090"/>
                </a:lnTo>
                <a:lnTo>
                  <a:pt x="36870" y="22190"/>
                </a:lnTo>
                <a:lnTo>
                  <a:pt x="36810" y="22310"/>
                </a:lnTo>
                <a:lnTo>
                  <a:pt x="36800" y="22380"/>
                </a:lnTo>
                <a:lnTo>
                  <a:pt x="36800" y="22440"/>
                </a:lnTo>
                <a:lnTo>
                  <a:pt x="36810" y="22470"/>
                </a:lnTo>
                <a:lnTo>
                  <a:pt x="36830" y="22500"/>
                </a:lnTo>
                <a:lnTo>
                  <a:pt x="36920" y="22560"/>
                </a:lnTo>
                <a:lnTo>
                  <a:pt x="36940" y="22580"/>
                </a:lnTo>
                <a:lnTo>
                  <a:pt x="36980" y="22590"/>
                </a:lnTo>
                <a:lnTo>
                  <a:pt x="37010" y="22590"/>
                </a:lnTo>
                <a:lnTo>
                  <a:pt x="37040" y="22610"/>
                </a:lnTo>
                <a:lnTo>
                  <a:pt x="37070" y="22660"/>
                </a:lnTo>
                <a:lnTo>
                  <a:pt x="37100" y="23010"/>
                </a:lnTo>
                <a:lnTo>
                  <a:pt x="37110" y="23070"/>
                </a:lnTo>
                <a:lnTo>
                  <a:pt x="37120" y="23120"/>
                </a:lnTo>
                <a:lnTo>
                  <a:pt x="37120" y="23150"/>
                </a:lnTo>
                <a:lnTo>
                  <a:pt x="37100" y="23190"/>
                </a:lnTo>
                <a:lnTo>
                  <a:pt x="37070" y="23210"/>
                </a:lnTo>
                <a:lnTo>
                  <a:pt x="37030" y="23260"/>
                </a:lnTo>
                <a:lnTo>
                  <a:pt x="37020" y="23300"/>
                </a:lnTo>
                <a:lnTo>
                  <a:pt x="37030" y="23330"/>
                </a:lnTo>
                <a:lnTo>
                  <a:pt x="37060" y="23420"/>
                </a:lnTo>
                <a:lnTo>
                  <a:pt x="37080" y="23490"/>
                </a:lnTo>
                <a:lnTo>
                  <a:pt x="37070" y="23530"/>
                </a:lnTo>
                <a:lnTo>
                  <a:pt x="37050" y="23570"/>
                </a:lnTo>
                <a:lnTo>
                  <a:pt x="37020" y="23600"/>
                </a:lnTo>
                <a:lnTo>
                  <a:pt x="36980" y="23640"/>
                </a:lnTo>
                <a:lnTo>
                  <a:pt x="36980" y="23670"/>
                </a:lnTo>
                <a:lnTo>
                  <a:pt x="37000" y="23710"/>
                </a:lnTo>
                <a:lnTo>
                  <a:pt x="37030" y="23740"/>
                </a:lnTo>
                <a:lnTo>
                  <a:pt x="37060" y="23790"/>
                </a:lnTo>
                <a:lnTo>
                  <a:pt x="37050" y="23840"/>
                </a:lnTo>
                <a:lnTo>
                  <a:pt x="36980" y="24030"/>
                </a:lnTo>
                <a:lnTo>
                  <a:pt x="36950" y="24070"/>
                </a:lnTo>
                <a:lnTo>
                  <a:pt x="36910" y="24110"/>
                </a:lnTo>
                <a:lnTo>
                  <a:pt x="36870" y="24180"/>
                </a:lnTo>
                <a:lnTo>
                  <a:pt x="36860" y="24250"/>
                </a:lnTo>
                <a:lnTo>
                  <a:pt x="36870" y="24330"/>
                </a:lnTo>
                <a:lnTo>
                  <a:pt x="36860" y="24390"/>
                </a:lnTo>
                <a:lnTo>
                  <a:pt x="36820" y="24500"/>
                </a:lnTo>
                <a:lnTo>
                  <a:pt x="36830" y="24550"/>
                </a:lnTo>
                <a:lnTo>
                  <a:pt x="36850" y="24590"/>
                </a:lnTo>
                <a:lnTo>
                  <a:pt x="36870" y="24620"/>
                </a:lnTo>
                <a:lnTo>
                  <a:pt x="36880" y="24660"/>
                </a:lnTo>
                <a:lnTo>
                  <a:pt x="36870" y="24700"/>
                </a:lnTo>
                <a:lnTo>
                  <a:pt x="36850" y="24730"/>
                </a:lnTo>
                <a:lnTo>
                  <a:pt x="36830" y="24760"/>
                </a:lnTo>
                <a:lnTo>
                  <a:pt x="36780" y="24800"/>
                </a:lnTo>
                <a:lnTo>
                  <a:pt x="36750" y="24820"/>
                </a:lnTo>
                <a:lnTo>
                  <a:pt x="36640" y="24860"/>
                </a:lnTo>
                <a:lnTo>
                  <a:pt x="36610" y="24880"/>
                </a:lnTo>
                <a:lnTo>
                  <a:pt x="36590" y="24910"/>
                </a:lnTo>
                <a:lnTo>
                  <a:pt x="36590" y="24940"/>
                </a:lnTo>
                <a:lnTo>
                  <a:pt x="36610" y="24960"/>
                </a:lnTo>
                <a:lnTo>
                  <a:pt x="36670" y="25010"/>
                </a:lnTo>
                <a:lnTo>
                  <a:pt x="36690" y="25030"/>
                </a:lnTo>
                <a:lnTo>
                  <a:pt x="36710" y="25070"/>
                </a:lnTo>
                <a:lnTo>
                  <a:pt x="36700" y="25110"/>
                </a:lnTo>
                <a:lnTo>
                  <a:pt x="36690" y="25140"/>
                </a:lnTo>
                <a:lnTo>
                  <a:pt x="36670" y="25160"/>
                </a:lnTo>
                <a:lnTo>
                  <a:pt x="36660" y="25170"/>
                </a:lnTo>
                <a:lnTo>
                  <a:pt x="36590" y="25200"/>
                </a:lnTo>
                <a:lnTo>
                  <a:pt x="36560" y="25230"/>
                </a:lnTo>
                <a:lnTo>
                  <a:pt x="36530" y="25280"/>
                </a:lnTo>
                <a:lnTo>
                  <a:pt x="36520" y="25320"/>
                </a:lnTo>
                <a:lnTo>
                  <a:pt x="36540" y="25350"/>
                </a:lnTo>
                <a:lnTo>
                  <a:pt x="36580" y="25410"/>
                </a:lnTo>
                <a:lnTo>
                  <a:pt x="36600" y="25460"/>
                </a:lnTo>
                <a:lnTo>
                  <a:pt x="36600" y="25500"/>
                </a:lnTo>
                <a:lnTo>
                  <a:pt x="36590" y="25540"/>
                </a:lnTo>
                <a:lnTo>
                  <a:pt x="36550" y="25600"/>
                </a:lnTo>
                <a:lnTo>
                  <a:pt x="36520" y="25640"/>
                </a:lnTo>
                <a:lnTo>
                  <a:pt x="36510" y="25690"/>
                </a:lnTo>
                <a:lnTo>
                  <a:pt x="36510" y="25730"/>
                </a:lnTo>
                <a:lnTo>
                  <a:pt x="36540" y="25850"/>
                </a:lnTo>
                <a:lnTo>
                  <a:pt x="36550" y="25880"/>
                </a:lnTo>
                <a:lnTo>
                  <a:pt x="36580" y="25900"/>
                </a:lnTo>
                <a:lnTo>
                  <a:pt x="36610" y="25920"/>
                </a:lnTo>
                <a:lnTo>
                  <a:pt x="36640" y="25930"/>
                </a:lnTo>
                <a:lnTo>
                  <a:pt x="36670" y="25930"/>
                </a:lnTo>
                <a:lnTo>
                  <a:pt x="36690" y="25920"/>
                </a:lnTo>
                <a:lnTo>
                  <a:pt x="36720" y="25910"/>
                </a:lnTo>
                <a:lnTo>
                  <a:pt x="36750" y="25910"/>
                </a:lnTo>
                <a:lnTo>
                  <a:pt x="36770" y="25930"/>
                </a:lnTo>
                <a:lnTo>
                  <a:pt x="36690" y="26010"/>
                </a:lnTo>
                <a:lnTo>
                  <a:pt x="35230" y="26750"/>
                </a:lnTo>
                <a:lnTo>
                  <a:pt x="34890" y="27050"/>
                </a:lnTo>
                <a:lnTo>
                  <a:pt x="34810" y="27290"/>
                </a:lnTo>
                <a:lnTo>
                  <a:pt x="35550" y="29440"/>
                </a:lnTo>
                <a:lnTo>
                  <a:pt x="35560" y="29580"/>
                </a:lnTo>
                <a:lnTo>
                  <a:pt x="35530" y="29630"/>
                </a:lnTo>
                <a:lnTo>
                  <a:pt x="35480" y="29660"/>
                </a:lnTo>
                <a:lnTo>
                  <a:pt x="35200" y="29770"/>
                </a:lnTo>
                <a:lnTo>
                  <a:pt x="35140" y="29800"/>
                </a:lnTo>
                <a:lnTo>
                  <a:pt x="35090" y="29860"/>
                </a:lnTo>
                <a:lnTo>
                  <a:pt x="35070" y="29910"/>
                </a:lnTo>
                <a:lnTo>
                  <a:pt x="35070" y="29980"/>
                </a:lnTo>
                <a:lnTo>
                  <a:pt x="35070" y="30080"/>
                </a:lnTo>
                <a:lnTo>
                  <a:pt x="35060" y="30140"/>
                </a:lnTo>
                <a:lnTo>
                  <a:pt x="35040" y="30180"/>
                </a:lnTo>
                <a:lnTo>
                  <a:pt x="35010" y="30220"/>
                </a:lnTo>
                <a:lnTo>
                  <a:pt x="34970" y="30260"/>
                </a:lnTo>
                <a:lnTo>
                  <a:pt x="34780" y="30360"/>
                </a:lnTo>
                <a:lnTo>
                  <a:pt x="34720" y="30400"/>
                </a:lnTo>
                <a:lnTo>
                  <a:pt x="34660" y="30470"/>
                </a:lnTo>
                <a:lnTo>
                  <a:pt x="34650" y="30510"/>
                </a:lnTo>
                <a:lnTo>
                  <a:pt x="34670" y="30550"/>
                </a:lnTo>
                <a:lnTo>
                  <a:pt x="34850" y="30630"/>
                </a:lnTo>
                <a:lnTo>
                  <a:pt x="34890" y="30690"/>
                </a:lnTo>
                <a:lnTo>
                  <a:pt x="34880" y="30730"/>
                </a:lnTo>
                <a:lnTo>
                  <a:pt x="34850" y="30770"/>
                </a:lnTo>
                <a:lnTo>
                  <a:pt x="34760" y="30820"/>
                </a:lnTo>
                <a:lnTo>
                  <a:pt x="34710" y="30880"/>
                </a:lnTo>
                <a:lnTo>
                  <a:pt x="34650" y="30990"/>
                </a:lnTo>
                <a:lnTo>
                  <a:pt x="34570" y="31300"/>
                </a:lnTo>
                <a:lnTo>
                  <a:pt x="34550" y="31350"/>
                </a:lnTo>
                <a:lnTo>
                  <a:pt x="34510" y="31390"/>
                </a:lnTo>
                <a:lnTo>
                  <a:pt x="34390" y="31460"/>
                </a:lnTo>
                <a:lnTo>
                  <a:pt x="34330" y="31520"/>
                </a:lnTo>
                <a:lnTo>
                  <a:pt x="34270" y="31620"/>
                </a:lnTo>
                <a:lnTo>
                  <a:pt x="34260" y="31700"/>
                </a:lnTo>
                <a:lnTo>
                  <a:pt x="34300" y="31780"/>
                </a:lnTo>
                <a:lnTo>
                  <a:pt x="34470" y="31920"/>
                </a:lnTo>
                <a:lnTo>
                  <a:pt x="34570" y="32010"/>
                </a:lnTo>
                <a:lnTo>
                  <a:pt x="34630" y="32120"/>
                </a:lnTo>
                <a:lnTo>
                  <a:pt x="34750" y="32500"/>
                </a:lnTo>
                <a:lnTo>
                  <a:pt x="34770" y="32560"/>
                </a:lnTo>
                <a:lnTo>
                  <a:pt x="34800" y="32570"/>
                </a:lnTo>
                <a:lnTo>
                  <a:pt x="34830" y="32580"/>
                </a:lnTo>
                <a:lnTo>
                  <a:pt x="34910" y="32580"/>
                </a:lnTo>
                <a:lnTo>
                  <a:pt x="34940" y="32590"/>
                </a:lnTo>
                <a:lnTo>
                  <a:pt x="34960" y="32620"/>
                </a:lnTo>
                <a:lnTo>
                  <a:pt x="34920" y="32720"/>
                </a:lnTo>
                <a:lnTo>
                  <a:pt x="34880" y="32840"/>
                </a:lnTo>
                <a:lnTo>
                  <a:pt x="34890" y="32940"/>
                </a:lnTo>
                <a:lnTo>
                  <a:pt x="34940" y="33040"/>
                </a:lnTo>
                <a:lnTo>
                  <a:pt x="35060" y="33150"/>
                </a:lnTo>
                <a:lnTo>
                  <a:pt x="35200" y="33250"/>
                </a:lnTo>
                <a:lnTo>
                  <a:pt x="35340" y="33340"/>
                </a:lnTo>
                <a:lnTo>
                  <a:pt x="35660" y="33460"/>
                </a:lnTo>
                <a:lnTo>
                  <a:pt x="35710" y="33500"/>
                </a:lnTo>
                <a:lnTo>
                  <a:pt x="35750" y="33560"/>
                </a:lnTo>
                <a:lnTo>
                  <a:pt x="35780" y="33660"/>
                </a:lnTo>
                <a:lnTo>
                  <a:pt x="35770" y="33730"/>
                </a:lnTo>
                <a:lnTo>
                  <a:pt x="35750" y="33790"/>
                </a:lnTo>
                <a:lnTo>
                  <a:pt x="35680" y="33840"/>
                </a:lnTo>
                <a:lnTo>
                  <a:pt x="35330" y="34020"/>
                </a:lnTo>
                <a:lnTo>
                  <a:pt x="35210" y="34100"/>
                </a:lnTo>
                <a:lnTo>
                  <a:pt x="35110" y="34220"/>
                </a:lnTo>
                <a:lnTo>
                  <a:pt x="35050" y="34310"/>
                </a:lnTo>
                <a:lnTo>
                  <a:pt x="34940" y="3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