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Ouham-Pendé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Ouham-Pendé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22590" y="39290"/>
                </a:moveTo>
                <a:lnTo>
                  <a:pt x="22430" y="39360"/>
                </a:lnTo>
                <a:lnTo>
                  <a:pt x="22360" y="39420"/>
                </a:lnTo>
                <a:lnTo>
                  <a:pt x="22300" y="39460"/>
                </a:lnTo>
                <a:lnTo>
                  <a:pt x="22240" y="39490"/>
                </a:lnTo>
                <a:lnTo>
                  <a:pt x="21850" y="39550"/>
                </a:lnTo>
                <a:lnTo>
                  <a:pt x="20990" y="39840"/>
                </a:lnTo>
                <a:lnTo>
                  <a:pt x="20710" y="40060"/>
                </a:lnTo>
                <a:lnTo>
                  <a:pt x="20590" y="40230"/>
                </a:lnTo>
                <a:lnTo>
                  <a:pt x="20460" y="40450"/>
                </a:lnTo>
                <a:lnTo>
                  <a:pt x="20360" y="40580"/>
                </a:lnTo>
                <a:lnTo>
                  <a:pt x="19960" y="40960"/>
                </a:lnTo>
                <a:lnTo>
                  <a:pt x="19610" y="41220"/>
                </a:lnTo>
                <a:lnTo>
                  <a:pt x="19360" y="41320"/>
                </a:lnTo>
                <a:lnTo>
                  <a:pt x="19230" y="41100"/>
                </a:lnTo>
                <a:lnTo>
                  <a:pt x="19080" y="40910"/>
                </a:lnTo>
                <a:lnTo>
                  <a:pt x="18920" y="40590"/>
                </a:lnTo>
                <a:lnTo>
                  <a:pt x="18820" y="40460"/>
                </a:lnTo>
                <a:lnTo>
                  <a:pt x="18480" y="40160"/>
                </a:lnTo>
                <a:lnTo>
                  <a:pt x="17970" y="39810"/>
                </a:lnTo>
                <a:lnTo>
                  <a:pt x="17750" y="39570"/>
                </a:lnTo>
                <a:lnTo>
                  <a:pt x="17640" y="39420"/>
                </a:lnTo>
                <a:lnTo>
                  <a:pt x="17580" y="39290"/>
                </a:lnTo>
                <a:lnTo>
                  <a:pt x="17570" y="39170"/>
                </a:lnTo>
                <a:lnTo>
                  <a:pt x="17510" y="39030"/>
                </a:lnTo>
                <a:lnTo>
                  <a:pt x="17420" y="38960"/>
                </a:lnTo>
                <a:lnTo>
                  <a:pt x="17310" y="38930"/>
                </a:lnTo>
                <a:lnTo>
                  <a:pt x="17210" y="38930"/>
                </a:lnTo>
                <a:lnTo>
                  <a:pt x="17140" y="38960"/>
                </a:lnTo>
                <a:lnTo>
                  <a:pt x="17080" y="39020"/>
                </a:lnTo>
                <a:lnTo>
                  <a:pt x="16940" y="39370"/>
                </a:lnTo>
                <a:lnTo>
                  <a:pt x="16870" y="39480"/>
                </a:lnTo>
                <a:lnTo>
                  <a:pt x="16760" y="39570"/>
                </a:lnTo>
                <a:lnTo>
                  <a:pt x="16640" y="39650"/>
                </a:lnTo>
                <a:lnTo>
                  <a:pt x="16510" y="39720"/>
                </a:lnTo>
                <a:lnTo>
                  <a:pt x="16360" y="39750"/>
                </a:lnTo>
                <a:lnTo>
                  <a:pt x="16220" y="39760"/>
                </a:lnTo>
                <a:lnTo>
                  <a:pt x="16060" y="39720"/>
                </a:lnTo>
                <a:lnTo>
                  <a:pt x="15950" y="39710"/>
                </a:lnTo>
                <a:lnTo>
                  <a:pt x="15790" y="39710"/>
                </a:lnTo>
                <a:lnTo>
                  <a:pt x="15740" y="39690"/>
                </a:lnTo>
                <a:lnTo>
                  <a:pt x="15660" y="39630"/>
                </a:lnTo>
                <a:lnTo>
                  <a:pt x="15440" y="39400"/>
                </a:lnTo>
                <a:lnTo>
                  <a:pt x="15250" y="39270"/>
                </a:lnTo>
                <a:lnTo>
                  <a:pt x="15090" y="39190"/>
                </a:lnTo>
                <a:lnTo>
                  <a:pt x="14930" y="39130"/>
                </a:lnTo>
                <a:lnTo>
                  <a:pt x="14850" y="39080"/>
                </a:lnTo>
                <a:lnTo>
                  <a:pt x="14550" y="38830"/>
                </a:lnTo>
                <a:lnTo>
                  <a:pt x="14490" y="38740"/>
                </a:lnTo>
                <a:lnTo>
                  <a:pt x="14470" y="38640"/>
                </a:lnTo>
                <a:lnTo>
                  <a:pt x="14480" y="38360"/>
                </a:lnTo>
                <a:lnTo>
                  <a:pt x="14470" y="38300"/>
                </a:lnTo>
                <a:lnTo>
                  <a:pt x="14380" y="38140"/>
                </a:lnTo>
                <a:lnTo>
                  <a:pt x="14360" y="38010"/>
                </a:lnTo>
                <a:lnTo>
                  <a:pt x="14330" y="37380"/>
                </a:lnTo>
                <a:lnTo>
                  <a:pt x="14310" y="37230"/>
                </a:lnTo>
                <a:lnTo>
                  <a:pt x="14210" y="37040"/>
                </a:lnTo>
                <a:lnTo>
                  <a:pt x="14080" y="36850"/>
                </a:lnTo>
                <a:lnTo>
                  <a:pt x="13850" y="36580"/>
                </a:lnTo>
                <a:lnTo>
                  <a:pt x="13760" y="36450"/>
                </a:lnTo>
                <a:lnTo>
                  <a:pt x="13730" y="36350"/>
                </a:lnTo>
                <a:lnTo>
                  <a:pt x="13760" y="36280"/>
                </a:lnTo>
                <a:lnTo>
                  <a:pt x="13820" y="36200"/>
                </a:lnTo>
                <a:lnTo>
                  <a:pt x="14190" y="35840"/>
                </a:lnTo>
                <a:lnTo>
                  <a:pt x="14270" y="35720"/>
                </a:lnTo>
                <a:lnTo>
                  <a:pt x="14280" y="35600"/>
                </a:lnTo>
                <a:lnTo>
                  <a:pt x="14210" y="35470"/>
                </a:lnTo>
                <a:lnTo>
                  <a:pt x="14100" y="35380"/>
                </a:lnTo>
                <a:lnTo>
                  <a:pt x="14040" y="35360"/>
                </a:lnTo>
                <a:lnTo>
                  <a:pt x="14010" y="35380"/>
                </a:lnTo>
                <a:lnTo>
                  <a:pt x="13990" y="35410"/>
                </a:lnTo>
                <a:lnTo>
                  <a:pt x="13960" y="35430"/>
                </a:lnTo>
                <a:lnTo>
                  <a:pt x="13920" y="35450"/>
                </a:lnTo>
                <a:lnTo>
                  <a:pt x="13780" y="35540"/>
                </a:lnTo>
                <a:lnTo>
                  <a:pt x="13700" y="35590"/>
                </a:lnTo>
                <a:lnTo>
                  <a:pt x="13200" y="35720"/>
                </a:lnTo>
                <a:lnTo>
                  <a:pt x="12770" y="35940"/>
                </a:lnTo>
                <a:lnTo>
                  <a:pt x="12660" y="36030"/>
                </a:lnTo>
                <a:lnTo>
                  <a:pt x="12580" y="36120"/>
                </a:lnTo>
                <a:lnTo>
                  <a:pt x="12440" y="36100"/>
                </a:lnTo>
                <a:lnTo>
                  <a:pt x="12370" y="36080"/>
                </a:lnTo>
                <a:lnTo>
                  <a:pt x="12160" y="36000"/>
                </a:lnTo>
                <a:lnTo>
                  <a:pt x="12000" y="36060"/>
                </a:lnTo>
                <a:lnTo>
                  <a:pt x="11880" y="36150"/>
                </a:lnTo>
                <a:lnTo>
                  <a:pt x="11770" y="36190"/>
                </a:lnTo>
                <a:lnTo>
                  <a:pt x="11610" y="36080"/>
                </a:lnTo>
                <a:lnTo>
                  <a:pt x="11430" y="35880"/>
                </a:lnTo>
                <a:lnTo>
                  <a:pt x="11250" y="35620"/>
                </a:lnTo>
                <a:lnTo>
                  <a:pt x="11240" y="35580"/>
                </a:lnTo>
                <a:lnTo>
                  <a:pt x="11250" y="35530"/>
                </a:lnTo>
                <a:lnTo>
                  <a:pt x="11250" y="35490"/>
                </a:lnTo>
                <a:lnTo>
                  <a:pt x="11230" y="35450"/>
                </a:lnTo>
                <a:lnTo>
                  <a:pt x="11150" y="35380"/>
                </a:lnTo>
                <a:lnTo>
                  <a:pt x="11120" y="35340"/>
                </a:lnTo>
                <a:lnTo>
                  <a:pt x="11110" y="35310"/>
                </a:lnTo>
                <a:lnTo>
                  <a:pt x="11100" y="35230"/>
                </a:lnTo>
                <a:lnTo>
                  <a:pt x="11070" y="35120"/>
                </a:lnTo>
                <a:lnTo>
                  <a:pt x="11060" y="35060"/>
                </a:lnTo>
                <a:lnTo>
                  <a:pt x="11050" y="34980"/>
                </a:lnTo>
                <a:lnTo>
                  <a:pt x="11040" y="34810"/>
                </a:lnTo>
                <a:lnTo>
                  <a:pt x="10990" y="34480"/>
                </a:lnTo>
                <a:lnTo>
                  <a:pt x="10960" y="34370"/>
                </a:lnTo>
                <a:lnTo>
                  <a:pt x="10910" y="34250"/>
                </a:lnTo>
                <a:lnTo>
                  <a:pt x="10780" y="34060"/>
                </a:lnTo>
                <a:lnTo>
                  <a:pt x="10600" y="33850"/>
                </a:lnTo>
                <a:lnTo>
                  <a:pt x="10200" y="33510"/>
                </a:lnTo>
                <a:lnTo>
                  <a:pt x="10130" y="33430"/>
                </a:lnTo>
                <a:lnTo>
                  <a:pt x="10120" y="33380"/>
                </a:lnTo>
                <a:lnTo>
                  <a:pt x="10140" y="33210"/>
                </a:lnTo>
                <a:lnTo>
                  <a:pt x="10140" y="33130"/>
                </a:lnTo>
                <a:lnTo>
                  <a:pt x="10120" y="33050"/>
                </a:lnTo>
                <a:lnTo>
                  <a:pt x="10080" y="33010"/>
                </a:lnTo>
                <a:lnTo>
                  <a:pt x="10030" y="33010"/>
                </a:lnTo>
                <a:lnTo>
                  <a:pt x="9370" y="33220"/>
                </a:lnTo>
                <a:lnTo>
                  <a:pt x="8870" y="33470"/>
                </a:lnTo>
                <a:lnTo>
                  <a:pt x="8810" y="33490"/>
                </a:lnTo>
                <a:lnTo>
                  <a:pt x="8740" y="33500"/>
                </a:lnTo>
                <a:lnTo>
                  <a:pt x="8540" y="33510"/>
                </a:lnTo>
                <a:lnTo>
                  <a:pt x="8380" y="33490"/>
                </a:lnTo>
                <a:lnTo>
                  <a:pt x="8270" y="33490"/>
                </a:lnTo>
                <a:lnTo>
                  <a:pt x="8340" y="33320"/>
                </a:lnTo>
                <a:lnTo>
                  <a:pt x="8440" y="33210"/>
                </a:lnTo>
                <a:lnTo>
                  <a:pt x="8550" y="33140"/>
                </a:lnTo>
                <a:lnTo>
                  <a:pt x="8970" y="32930"/>
                </a:lnTo>
                <a:lnTo>
                  <a:pt x="9050" y="32860"/>
                </a:lnTo>
                <a:lnTo>
                  <a:pt x="9110" y="32760"/>
                </a:lnTo>
                <a:lnTo>
                  <a:pt x="9220" y="32440"/>
                </a:lnTo>
                <a:lnTo>
                  <a:pt x="9370" y="32150"/>
                </a:lnTo>
                <a:lnTo>
                  <a:pt x="9600" y="31540"/>
                </a:lnTo>
                <a:lnTo>
                  <a:pt x="9710" y="31100"/>
                </a:lnTo>
                <a:lnTo>
                  <a:pt x="9760" y="30970"/>
                </a:lnTo>
                <a:lnTo>
                  <a:pt x="9840" y="30860"/>
                </a:lnTo>
                <a:lnTo>
                  <a:pt x="9900" y="30820"/>
                </a:lnTo>
                <a:lnTo>
                  <a:pt x="10060" y="30740"/>
                </a:lnTo>
                <a:lnTo>
                  <a:pt x="10120" y="30670"/>
                </a:lnTo>
                <a:lnTo>
                  <a:pt x="10140" y="30600"/>
                </a:lnTo>
                <a:lnTo>
                  <a:pt x="10100" y="30190"/>
                </a:lnTo>
                <a:lnTo>
                  <a:pt x="10110" y="30120"/>
                </a:lnTo>
                <a:lnTo>
                  <a:pt x="10140" y="30050"/>
                </a:lnTo>
                <a:lnTo>
                  <a:pt x="10240" y="29890"/>
                </a:lnTo>
                <a:lnTo>
                  <a:pt x="10370" y="29550"/>
                </a:lnTo>
                <a:lnTo>
                  <a:pt x="10530" y="29420"/>
                </a:lnTo>
                <a:lnTo>
                  <a:pt x="10630" y="29330"/>
                </a:lnTo>
                <a:lnTo>
                  <a:pt x="11170" y="29030"/>
                </a:lnTo>
                <a:lnTo>
                  <a:pt x="11500" y="28780"/>
                </a:lnTo>
                <a:lnTo>
                  <a:pt x="11520" y="28730"/>
                </a:lnTo>
                <a:lnTo>
                  <a:pt x="11580" y="28620"/>
                </a:lnTo>
                <a:lnTo>
                  <a:pt x="11620" y="28580"/>
                </a:lnTo>
                <a:lnTo>
                  <a:pt x="11670" y="28570"/>
                </a:lnTo>
                <a:lnTo>
                  <a:pt x="11800" y="28560"/>
                </a:lnTo>
                <a:lnTo>
                  <a:pt x="11830" y="28560"/>
                </a:lnTo>
                <a:lnTo>
                  <a:pt x="11840" y="28460"/>
                </a:lnTo>
                <a:lnTo>
                  <a:pt x="11710" y="28340"/>
                </a:lnTo>
                <a:lnTo>
                  <a:pt x="11730" y="28230"/>
                </a:lnTo>
                <a:lnTo>
                  <a:pt x="12110" y="27720"/>
                </a:lnTo>
                <a:lnTo>
                  <a:pt x="12160" y="27620"/>
                </a:lnTo>
                <a:lnTo>
                  <a:pt x="12400" y="27690"/>
                </a:lnTo>
                <a:lnTo>
                  <a:pt x="12660" y="27710"/>
                </a:lnTo>
                <a:lnTo>
                  <a:pt x="12700" y="27710"/>
                </a:lnTo>
                <a:lnTo>
                  <a:pt x="13160" y="27640"/>
                </a:lnTo>
                <a:lnTo>
                  <a:pt x="13390" y="27660"/>
                </a:lnTo>
                <a:lnTo>
                  <a:pt x="13470" y="27670"/>
                </a:lnTo>
                <a:lnTo>
                  <a:pt x="13830" y="28000"/>
                </a:lnTo>
                <a:lnTo>
                  <a:pt x="14090" y="28090"/>
                </a:lnTo>
                <a:lnTo>
                  <a:pt x="14340" y="28080"/>
                </a:lnTo>
                <a:lnTo>
                  <a:pt x="15260" y="27860"/>
                </a:lnTo>
                <a:lnTo>
                  <a:pt x="15380" y="27810"/>
                </a:lnTo>
                <a:lnTo>
                  <a:pt x="15610" y="27670"/>
                </a:lnTo>
                <a:lnTo>
                  <a:pt x="15710" y="27570"/>
                </a:lnTo>
                <a:lnTo>
                  <a:pt x="15860" y="27360"/>
                </a:lnTo>
                <a:lnTo>
                  <a:pt x="15960" y="27250"/>
                </a:lnTo>
                <a:lnTo>
                  <a:pt x="16080" y="27190"/>
                </a:lnTo>
                <a:lnTo>
                  <a:pt x="16230" y="27140"/>
                </a:lnTo>
                <a:lnTo>
                  <a:pt x="16670" y="27080"/>
                </a:lnTo>
                <a:lnTo>
                  <a:pt x="16910" y="27000"/>
                </a:lnTo>
                <a:lnTo>
                  <a:pt x="17030" y="27000"/>
                </a:lnTo>
                <a:lnTo>
                  <a:pt x="17070" y="27000"/>
                </a:lnTo>
                <a:lnTo>
                  <a:pt x="17220" y="26980"/>
                </a:lnTo>
                <a:lnTo>
                  <a:pt x="17360" y="26900"/>
                </a:lnTo>
                <a:lnTo>
                  <a:pt x="17600" y="26710"/>
                </a:lnTo>
                <a:lnTo>
                  <a:pt x="17750" y="26660"/>
                </a:lnTo>
                <a:lnTo>
                  <a:pt x="18360" y="26570"/>
                </a:lnTo>
                <a:lnTo>
                  <a:pt x="18440" y="26510"/>
                </a:lnTo>
                <a:lnTo>
                  <a:pt x="18470" y="26410"/>
                </a:lnTo>
                <a:lnTo>
                  <a:pt x="18470" y="25940"/>
                </a:lnTo>
                <a:lnTo>
                  <a:pt x="18510" y="25790"/>
                </a:lnTo>
                <a:lnTo>
                  <a:pt x="18610" y="25700"/>
                </a:lnTo>
                <a:lnTo>
                  <a:pt x="18690" y="25700"/>
                </a:lnTo>
                <a:lnTo>
                  <a:pt x="18750" y="25730"/>
                </a:lnTo>
                <a:lnTo>
                  <a:pt x="18770" y="25740"/>
                </a:lnTo>
                <a:lnTo>
                  <a:pt x="18820" y="25750"/>
                </a:lnTo>
                <a:lnTo>
                  <a:pt x="18920" y="25730"/>
                </a:lnTo>
                <a:lnTo>
                  <a:pt x="18960" y="25680"/>
                </a:lnTo>
                <a:lnTo>
                  <a:pt x="19050" y="25490"/>
                </a:lnTo>
                <a:lnTo>
                  <a:pt x="19090" y="25420"/>
                </a:lnTo>
                <a:lnTo>
                  <a:pt x="19200" y="25330"/>
                </a:lnTo>
                <a:lnTo>
                  <a:pt x="19320" y="25260"/>
                </a:lnTo>
                <a:lnTo>
                  <a:pt x="19600" y="25180"/>
                </a:lnTo>
                <a:lnTo>
                  <a:pt x="19610" y="25240"/>
                </a:lnTo>
                <a:lnTo>
                  <a:pt x="19610" y="25290"/>
                </a:lnTo>
                <a:lnTo>
                  <a:pt x="19610" y="25300"/>
                </a:lnTo>
                <a:lnTo>
                  <a:pt x="19610" y="25370"/>
                </a:lnTo>
                <a:lnTo>
                  <a:pt x="19570" y="25580"/>
                </a:lnTo>
                <a:lnTo>
                  <a:pt x="19600" y="25710"/>
                </a:lnTo>
                <a:lnTo>
                  <a:pt x="19680" y="25820"/>
                </a:lnTo>
                <a:lnTo>
                  <a:pt x="19790" y="25900"/>
                </a:lnTo>
                <a:lnTo>
                  <a:pt x="19860" y="25930"/>
                </a:lnTo>
                <a:lnTo>
                  <a:pt x="19930" y="25950"/>
                </a:lnTo>
                <a:lnTo>
                  <a:pt x="19990" y="25970"/>
                </a:lnTo>
                <a:lnTo>
                  <a:pt x="20050" y="26040"/>
                </a:lnTo>
                <a:lnTo>
                  <a:pt x="20080" y="26130"/>
                </a:lnTo>
                <a:lnTo>
                  <a:pt x="20070" y="26210"/>
                </a:lnTo>
                <a:lnTo>
                  <a:pt x="20040" y="26280"/>
                </a:lnTo>
                <a:lnTo>
                  <a:pt x="20020" y="26360"/>
                </a:lnTo>
                <a:lnTo>
                  <a:pt x="20050" y="26520"/>
                </a:lnTo>
                <a:lnTo>
                  <a:pt x="20130" y="26600"/>
                </a:lnTo>
                <a:lnTo>
                  <a:pt x="20400" y="26670"/>
                </a:lnTo>
                <a:lnTo>
                  <a:pt x="20560" y="26760"/>
                </a:lnTo>
                <a:lnTo>
                  <a:pt x="20720" y="26880"/>
                </a:lnTo>
                <a:lnTo>
                  <a:pt x="20980" y="27170"/>
                </a:lnTo>
                <a:lnTo>
                  <a:pt x="21130" y="27430"/>
                </a:lnTo>
                <a:lnTo>
                  <a:pt x="21230" y="27490"/>
                </a:lnTo>
                <a:lnTo>
                  <a:pt x="21390" y="27470"/>
                </a:lnTo>
                <a:lnTo>
                  <a:pt x="21420" y="27460"/>
                </a:lnTo>
                <a:lnTo>
                  <a:pt x="21440" y="27450"/>
                </a:lnTo>
                <a:lnTo>
                  <a:pt x="21450" y="27430"/>
                </a:lnTo>
                <a:lnTo>
                  <a:pt x="21470" y="27450"/>
                </a:lnTo>
                <a:lnTo>
                  <a:pt x="21490" y="27550"/>
                </a:lnTo>
                <a:lnTo>
                  <a:pt x="21500" y="27620"/>
                </a:lnTo>
                <a:lnTo>
                  <a:pt x="21500" y="27660"/>
                </a:lnTo>
                <a:lnTo>
                  <a:pt x="21450" y="27900"/>
                </a:lnTo>
                <a:lnTo>
                  <a:pt x="21450" y="27960"/>
                </a:lnTo>
                <a:lnTo>
                  <a:pt x="21460" y="28010"/>
                </a:lnTo>
                <a:lnTo>
                  <a:pt x="21530" y="28110"/>
                </a:lnTo>
                <a:lnTo>
                  <a:pt x="21570" y="28190"/>
                </a:lnTo>
                <a:lnTo>
                  <a:pt x="21570" y="28240"/>
                </a:lnTo>
                <a:lnTo>
                  <a:pt x="21570" y="28290"/>
                </a:lnTo>
                <a:lnTo>
                  <a:pt x="21550" y="28330"/>
                </a:lnTo>
                <a:lnTo>
                  <a:pt x="21540" y="28360"/>
                </a:lnTo>
                <a:lnTo>
                  <a:pt x="21520" y="28390"/>
                </a:lnTo>
                <a:lnTo>
                  <a:pt x="21490" y="28410"/>
                </a:lnTo>
                <a:lnTo>
                  <a:pt x="21390" y="28450"/>
                </a:lnTo>
                <a:lnTo>
                  <a:pt x="21360" y="28480"/>
                </a:lnTo>
                <a:lnTo>
                  <a:pt x="21340" y="28520"/>
                </a:lnTo>
                <a:lnTo>
                  <a:pt x="21310" y="28590"/>
                </a:lnTo>
                <a:lnTo>
                  <a:pt x="21310" y="28670"/>
                </a:lnTo>
                <a:lnTo>
                  <a:pt x="21280" y="28720"/>
                </a:lnTo>
                <a:lnTo>
                  <a:pt x="21250" y="28790"/>
                </a:lnTo>
                <a:lnTo>
                  <a:pt x="21230" y="28860"/>
                </a:lnTo>
                <a:lnTo>
                  <a:pt x="21220" y="28940"/>
                </a:lnTo>
                <a:lnTo>
                  <a:pt x="21190" y="29450"/>
                </a:lnTo>
                <a:lnTo>
                  <a:pt x="21170" y="29510"/>
                </a:lnTo>
                <a:lnTo>
                  <a:pt x="21050" y="29830"/>
                </a:lnTo>
                <a:lnTo>
                  <a:pt x="21030" y="29920"/>
                </a:lnTo>
                <a:lnTo>
                  <a:pt x="21030" y="29980"/>
                </a:lnTo>
                <a:lnTo>
                  <a:pt x="21090" y="30120"/>
                </a:lnTo>
                <a:lnTo>
                  <a:pt x="21110" y="30200"/>
                </a:lnTo>
                <a:lnTo>
                  <a:pt x="21140" y="30350"/>
                </a:lnTo>
                <a:lnTo>
                  <a:pt x="21130" y="30420"/>
                </a:lnTo>
                <a:lnTo>
                  <a:pt x="21120" y="30490"/>
                </a:lnTo>
                <a:lnTo>
                  <a:pt x="21070" y="30640"/>
                </a:lnTo>
                <a:lnTo>
                  <a:pt x="21050" y="30680"/>
                </a:lnTo>
                <a:lnTo>
                  <a:pt x="21030" y="30700"/>
                </a:lnTo>
                <a:lnTo>
                  <a:pt x="20940" y="30760"/>
                </a:lnTo>
                <a:lnTo>
                  <a:pt x="20920" y="30790"/>
                </a:lnTo>
                <a:lnTo>
                  <a:pt x="20900" y="30830"/>
                </a:lnTo>
                <a:lnTo>
                  <a:pt x="20860" y="30920"/>
                </a:lnTo>
                <a:lnTo>
                  <a:pt x="20840" y="30960"/>
                </a:lnTo>
                <a:lnTo>
                  <a:pt x="20820" y="30980"/>
                </a:lnTo>
                <a:lnTo>
                  <a:pt x="20780" y="30980"/>
                </a:lnTo>
                <a:lnTo>
                  <a:pt x="20740" y="30990"/>
                </a:lnTo>
                <a:lnTo>
                  <a:pt x="20700" y="31000"/>
                </a:lnTo>
                <a:lnTo>
                  <a:pt x="20650" y="31020"/>
                </a:lnTo>
                <a:lnTo>
                  <a:pt x="20640" y="31060"/>
                </a:lnTo>
                <a:lnTo>
                  <a:pt x="20630" y="31110"/>
                </a:lnTo>
                <a:lnTo>
                  <a:pt x="20650" y="31220"/>
                </a:lnTo>
                <a:lnTo>
                  <a:pt x="20640" y="31260"/>
                </a:lnTo>
                <a:lnTo>
                  <a:pt x="20610" y="31280"/>
                </a:lnTo>
                <a:lnTo>
                  <a:pt x="20580" y="31290"/>
                </a:lnTo>
                <a:lnTo>
                  <a:pt x="20560" y="31290"/>
                </a:lnTo>
                <a:lnTo>
                  <a:pt x="20540" y="31310"/>
                </a:lnTo>
                <a:lnTo>
                  <a:pt x="20510" y="31350"/>
                </a:lnTo>
                <a:lnTo>
                  <a:pt x="20510" y="31390"/>
                </a:lnTo>
                <a:lnTo>
                  <a:pt x="20520" y="31440"/>
                </a:lnTo>
                <a:lnTo>
                  <a:pt x="20530" y="31490"/>
                </a:lnTo>
                <a:lnTo>
                  <a:pt x="20550" y="31590"/>
                </a:lnTo>
                <a:lnTo>
                  <a:pt x="20560" y="31640"/>
                </a:lnTo>
                <a:lnTo>
                  <a:pt x="20580" y="31680"/>
                </a:lnTo>
                <a:lnTo>
                  <a:pt x="20610" y="31710"/>
                </a:lnTo>
                <a:lnTo>
                  <a:pt x="20640" y="31730"/>
                </a:lnTo>
                <a:lnTo>
                  <a:pt x="20670" y="31740"/>
                </a:lnTo>
                <a:lnTo>
                  <a:pt x="20700" y="31780"/>
                </a:lnTo>
                <a:lnTo>
                  <a:pt x="20720" y="31830"/>
                </a:lnTo>
                <a:lnTo>
                  <a:pt x="20750" y="31990"/>
                </a:lnTo>
                <a:lnTo>
                  <a:pt x="20760" y="32030"/>
                </a:lnTo>
                <a:lnTo>
                  <a:pt x="20810" y="32090"/>
                </a:lnTo>
                <a:lnTo>
                  <a:pt x="20820" y="32120"/>
                </a:lnTo>
                <a:lnTo>
                  <a:pt x="20830" y="32160"/>
                </a:lnTo>
                <a:lnTo>
                  <a:pt x="20820" y="32660"/>
                </a:lnTo>
                <a:lnTo>
                  <a:pt x="20840" y="32840"/>
                </a:lnTo>
                <a:lnTo>
                  <a:pt x="20860" y="32940"/>
                </a:lnTo>
                <a:lnTo>
                  <a:pt x="20970" y="33190"/>
                </a:lnTo>
                <a:lnTo>
                  <a:pt x="21020" y="33450"/>
                </a:lnTo>
                <a:lnTo>
                  <a:pt x="21040" y="33700"/>
                </a:lnTo>
                <a:lnTo>
                  <a:pt x="21070" y="33910"/>
                </a:lnTo>
                <a:lnTo>
                  <a:pt x="21090" y="34000"/>
                </a:lnTo>
                <a:lnTo>
                  <a:pt x="21130" y="34020"/>
                </a:lnTo>
                <a:lnTo>
                  <a:pt x="21170" y="34020"/>
                </a:lnTo>
                <a:lnTo>
                  <a:pt x="21200" y="34050"/>
                </a:lnTo>
                <a:lnTo>
                  <a:pt x="21240" y="34110"/>
                </a:lnTo>
                <a:lnTo>
                  <a:pt x="21280" y="34330"/>
                </a:lnTo>
                <a:lnTo>
                  <a:pt x="21300" y="34390"/>
                </a:lnTo>
                <a:lnTo>
                  <a:pt x="21320" y="34410"/>
                </a:lnTo>
                <a:lnTo>
                  <a:pt x="21350" y="34440"/>
                </a:lnTo>
                <a:lnTo>
                  <a:pt x="21390" y="34450"/>
                </a:lnTo>
                <a:lnTo>
                  <a:pt x="21510" y="34470"/>
                </a:lnTo>
                <a:lnTo>
                  <a:pt x="21550" y="34490"/>
                </a:lnTo>
                <a:lnTo>
                  <a:pt x="21570" y="34510"/>
                </a:lnTo>
                <a:lnTo>
                  <a:pt x="21590" y="34540"/>
                </a:lnTo>
                <a:lnTo>
                  <a:pt x="21620" y="34620"/>
                </a:lnTo>
                <a:lnTo>
                  <a:pt x="21680" y="34800"/>
                </a:lnTo>
                <a:lnTo>
                  <a:pt x="21690" y="34820"/>
                </a:lnTo>
                <a:lnTo>
                  <a:pt x="21710" y="34850"/>
                </a:lnTo>
                <a:lnTo>
                  <a:pt x="21730" y="34870"/>
                </a:lnTo>
                <a:lnTo>
                  <a:pt x="21760" y="34890"/>
                </a:lnTo>
                <a:lnTo>
                  <a:pt x="21790" y="34910"/>
                </a:lnTo>
                <a:lnTo>
                  <a:pt x="21870" y="34920"/>
                </a:lnTo>
                <a:lnTo>
                  <a:pt x="21900" y="34930"/>
                </a:lnTo>
                <a:lnTo>
                  <a:pt x="21920" y="34950"/>
                </a:lnTo>
                <a:lnTo>
                  <a:pt x="21960" y="35010"/>
                </a:lnTo>
                <a:lnTo>
                  <a:pt x="21980" y="35040"/>
                </a:lnTo>
                <a:lnTo>
                  <a:pt x="22010" y="35060"/>
                </a:lnTo>
                <a:lnTo>
                  <a:pt x="22040" y="35080"/>
                </a:lnTo>
                <a:lnTo>
                  <a:pt x="22110" y="35110"/>
                </a:lnTo>
                <a:lnTo>
                  <a:pt x="22140" y="35120"/>
                </a:lnTo>
                <a:lnTo>
                  <a:pt x="22180" y="35120"/>
                </a:lnTo>
                <a:lnTo>
                  <a:pt x="22210" y="35110"/>
                </a:lnTo>
                <a:lnTo>
                  <a:pt x="22270" y="35080"/>
                </a:lnTo>
                <a:lnTo>
                  <a:pt x="22310" y="35080"/>
                </a:lnTo>
                <a:lnTo>
                  <a:pt x="22380" y="35080"/>
                </a:lnTo>
                <a:lnTo>
                  <a:pt x="22400" y="35070"/>
                </a:lnTo>
                <a:lnTo>
                  <a:pt x="22410" y="35050"/>
                </a:lnTo>
                <a:lnTo>
                  <a:pt x="22420" y="34970"/>
                </a:lnTo>
                <a:lnTo>
                  <a:pt x="22430" y="34940"/>
                </a:lnTo>
                <a:lnTo>
                  <a:pt x="22450" y="34920"/>
                </a:lnTo>
                <a:lnTo>
                  <a:pt x="22480" y="34900"/>
                </a:lnTo>
                <a:lnTo>
                  <a:pt x="22520" y="34900"/>
                </a:lnTo>
                <a:lnTo>
                  <a:pt x="22550" y="34920"/>
                </a:lnTo>
                <a:lnTo>
                  <a:pt x="22580" y="34930"/>
                </a:lnTo>
                <a:lnTo>
                  <a:pt x="22620" y="34930"/>
                </a:lnTo>
                <a:lnTo>
                  <a:pt x="22690" y="34910"/>
                </a:lnTo>
                <a:lnTo>
                  <a:pt x="22720" y="34910"/>
                </a:lnTo>
                <a:lnTo>
                  <a:pt x="22740" y="34910"/>
                </a:lnTo>
                <a:lnTo>
                  <a:pt x="22770" y="34920"/>
                </a:lnTo>
                <a:lnTo>
                  <a:pt x="22800" y="34940"/>
                </a:lnTo>
                <a:lnTo>
                  <a:pt x="22830" y="34950"/>
                </a:lnTo>
                <a:lnTo>
                  <a:pt x="22870" y="34950"/>
                </a:lnTo>
                <a:lnTo>
                  <a:pt x="22910" y="34950"/>
                </a:lnTo>
                <a:lnTo>
                  <a:pt x="22940" y="34930"/>
                </a:lnTo>
                <a:lnTo>
                  <a:pt x="22990" y="34890"/>
                </a:lnTo>
                <a:lnTo>
                  <a:pt x="23030" y="34880"/>
                </a:lnTo>
                <a:lnTo>
                  <a:pt x="23060" y="34890"/>
                </a:lnTo>
                <a:lnTo>
                  <a:pt x="23090" y="34900"/>
                </a:lnTo>
                <a:lnTo>
                  <a:pt x="23110" y="34920"/>
                </a:lnTo>
                <a:lnTo>
                  <a:pt x="23140" y="34940"/>
                </a:lnTo>
                <a:lnTo>
                  <a:pt x="23170" y="34970"/>
                </a:lnTo>
                <a:lnTo>
                  <a:pt x="23210" y="35010"/>
                </a:lnTo>
                <a:lnTo>
                  <a:pt x="23240" y="35030"/>
                </a:lnTo>
                <a:lnTo>
                  <a:pt x="23270" y="35040"/>
                </a:lnTo>
                <a:lnTo>
                  <a:pt x="23320" y="35050"/>
                </a:lnTo>
                <a:lnTo>
                  <a:pt x="23360" y="35070"/>
                </a:lnTo>
                <a:lnTo>
                  <a:pt x="23400" y="35100"/>
                </a:lnTo>
                <a:lnTo>
                  <a:pt x="23430" y="35150"/>
                </a:lnTo>
                <a:lnTo>
                  <a:pt x="23440" y="35200"/>
                </a:lnTo>
                <a:lnTo>
                  <a:pt x="23420" y="35420"/>
                </a:lnTo>
                <a:lnTo>
                  <a:pt x="23410" y="35460"/>
                </a:lnTo>
                <a:lnTo>
                  <a:pt x="23400" y="35490"/>
                </a:lnTo>
                <a:lnTo>
                  <a:pt x="23380" y="35520"/>
                </a:lnTo>
                <a:lnTo>
                  <a:pt x="23350" y="35530"/>
                </a:lnTo>
                <a:lnTo>
                  <a:pt x="23320" y="35530"/>
                </a:lnTo>
                <a:lnTo>
                  <a:pt x="23300" y="35510"/>
                </a:lnTo>
                <a:lnTo>
                  <a:pt x="23270" y="35500"/>
                </a:lnTo>
                <a:lnTo>
                  <a:pt x="23230" y="35500"/>
                </a:lnTo>
                <a:lnTo>
                  <a:pt x="23200" y="35510"/>
                </a:lnTo>
                <a:lnTo>
                  <a:pt x="23150" y="35550"/>
                </a:lnTo>
                <a:lnTo>
                  <a:pt x="23100" y="35600"/>
                </a:lnTo>
                <a:lnTo>
                  <a:pt x="23050" y="35690"/>
                </a:lnTo>
                <a:lnTo>
                  <a:pt x="23030" y="35710"/>
                </a:lnTo>
                <a:lnTo>
                  <a:pt x="23000" y="35710"/>
                </a:lnTo>
                <a:lnTo>
                  <a:pt x="22970" y="35700"/>
                </a:lnTo>
                <a:lnTo>
                  <a:pt x="22930" y="35700"/>
                </a:lnTo>
                <a:lnTo>
                  <a:pt x="22910" y="35730"/>
                </a:lnTo>
                <a:lnTo>
                  <a:pt x="22890" y="35760"/>
                </a:lnTo>
                <a:lnTo>
                  <a:pt x="22880" y="35840"/>
                </a:lnTo>
                <a:lnTo>
                  <a:pt x="22890" y="35890"/>
                </a:lnTo>
                <a:lnTo>
                  <a:pt x="22920" y="35950"/>
                </a:lnTo>
                <a:lnTo>
                  <a:pt x="22920" y="35990"/>
                </a:lnTo>
                <a:lnTo>
                  <a:pt x="22900" y="36020"/>
                </a:lnTo>
                <a:lnTo>
                  <a:pt x="22880" y="36050"/>
                </a:lnTo>
                <a:lnTo>
                  <a:pt x="22840" y="36140"/>
                </a:lnTo>
                <a:lnTo>
                  <a:pt x="22820" y="36160"/>
                </a:lnTo>
                <a:lnTo>
                  <a:pt x="22790" y="36160"/>
                </a:lnTo>
                <a:lnTo>
                  <a:pt x="22760" y="36150"/>
                </a:lnTo>
                <a:lnTo>
                  <a:pt x="22740" y="36150"/>
                </a:lnTo>
                <a:lnTo>
                  <a:pt x="22710" y="36160"/>
                </a:lnTo>
                <a:lnTo>
                  <a:pt x="22670" y="36190"/>
                </a:lnTo>
                <a:lnTo>
                  <a:pt x="22650" y="36200"/>
                </a:lnTo>
                <a:lnTo>
                  <a:pt x="22620" y="36190"/>
                </a:lnTo>
                <a:lnTo>
                  <a:pt x="22600" y="36170"/>
                </a:lnTo>
                <a:lnTo>
                  <a:pt x="22570" y="36150"/>
                </a:lnTo>
                <a:lnTo>
                  <a:pt x="22540" y="36150"/>
                </a:lnTo>
                <a:lnTo>
                  <a:pt x="22500" y="36150"/>
                </a:lnTo>
                <a:lnTo>
                  <a:pt x="22470" y="36170"/>
                </a:lnTo>
                <a:lnTo>
                  <a:pt x="22450" y="36190"/>
                </a:lnTo>
                <a:lnTo>
                  <a:pt x="22430" y="36220"/>
                </a:lnTo>
                <a:lnTo>
                  <a:pt x="22400" y="36290"/>
                </a:lnTo>
                <a:lnTo>
                  <a:pt x="22370" y="36360"/>
                </a:lnTo>
                <a:lnTo>
                  <a:pt x="22360" y="36440"/>
                </a:lnTo>
                <a:lnTo>
                  <a:pt x="22360" y="36570"/>
                </a:lnTo>
                <a:lnTo>
                  <a:pt x="22340" y="36670"/>
                </a:lnTo>
                <a:lnTo>
                  <a:pt x="22320" y="36920"/>
                </a:lnTo>
                <a:lnTo>
                  <a:pt x="22340" y="37150"/>
                </a:lnTo>
                <a:lnTo>
                  <a:pt x="22350" y="37200"/>
                </a:lnTo>
                <a:lnTo>
                  <a:pt x="22370" y="37240"/>
                </a:lnTo>
                <a:lnTo>
                  <a:pt x="22410" y="37320"/>
                </a:lnTo>
                <a:lnTo>
                  <a:pt x="22410" y="37350"/>
                </a:lnTo>
                <a:lnTo>
                  <a:pt x="22400" y="37380"/>
                </a:lnTo>
                <a:lnTo>
                  <a:pt x="22330" y="37450"/>
                </a:lnTo>
                <a:lnTo>
                  <a:pt x="22300" y="37470"/>
                </a:lnTo>
                <a:lnTo>
                  <a:pt x="22270" y="37480"/>
                </a:lnTo>
                <a:lnTo>
                  <a:pt x="22230" y="37480"/>
                </a:lnTo>
                <a:lnTo>
                  <a:pt x="22200" y="37470"/>
                </a:lnTo>
                <a:lnTo>
                  <a:pt x="22170" y="37460"/>
                </a:lnTo>
                <a:lnTo>
                  <a:pt x="22130" y="37480"/>
                </a:lnTo>
                <a:lnTo>
                  <a:pt x="22100" y="37550"/>
                </a:lnTo>
                <a:lnTo>
                  <a:pt x="22090" y="37600"/>
                </a:lnTo>
                <a:lnTo>
                  <a:pt x="22100" y="37660"/>
                </a:lnTo>
                <a:lnTo>
                  <a:pt x="22150" y="37880"/>
                </a:lnTo>
                <a:lnTo>
                  <a:pt x="22190" y="37960"/>
                </a:lnTo>
                <a:lnTo>
                  <a:pt x="22220" y="38020"/>
                </a:lnTo>
                <a:lnTo>
                  <a:pt x="22220" y="38070"/>
                </a:lnTo>
                <a:lnTo>
                  <a:pt x="22210" y="38150"/>
                </a:lnTo>
                <a:lnTo>
                  <a:pt x="22210" y="38200"/>
                </a:lnTo>
                <a:lnTo>
                  <a:pt x="22270" y="38600"/>
                </a:lnTo>
                <a:lnTo>
                  <a:pt x="22290" y="38670"/>
                </a:lnTo>
                <a:lnTo>
                  <a:pt x="22310" y="38720"/>
                </a:lnTo>
                <a:lnTo>
                  <a:pt x="22330" y="38750"/>
                </a:lnTo>
                <a:lnTo>
                  <a:pt x="22360" y="38770"/>
                </a:lnTo>
                <a:lnTo>
                  <a:pt x="22400" y="38820"/>
                </a:lnTo>
                <a:lnTo>
                  <a:pt x="22420" y="38850"/>
                </a:lnTo>
                <a:lnTo>
                  <a:pt x="22440" y="38900"/>
                </a:lnTo>
                <a:lnTo>
                  <a:pt x="22460" y="38970"/>
                </a:lnTo>
                <a:lnTo>
                  <a:pt x="22490" y="39110"/>
                </a:lnTo>
                <a:lnTo>
                  <a:pt x="22530" y="39230"/>
                </a:lnTo>
                <a:lnTo>
                  <a:pt x="22590" y="39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