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Ouaka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51510" y="26350"/>
                </a:moveTo>
                <a:lnTo>
                  <a:pt x="51800" y="26600"/>
                </a:lnTo>
                <a:lnTo>
                  <a:pt x="52010" y="26830"/>
                </a:lnTo>
                <a:lnTo>
                  <a:pt x="52160" y="26950"/>
                </a:lnTo>
                <a:lnTo>
                  <a:pt x="52310" y="27020"/>
                </a:lnTo>
                <a:lnTo>
                  <a:pt x="52790" y="27120"/>
                </a:lnTo>
                <a:lnTo>
                  <a:pt x="52950" y="27200"/>
                </a:lnTo>
                <a:lnTo>
                  <a:pt x="53120" y="27320"/>
                </a:lnTo>
                <a:lnTo>
                  <a:pt x="53280" y="27470"/>
                </a:lnTo>
                <a:lnTo>
                  <a:pt x="53390" y="27590"/>
                </a:lnTo>
                <a:lnTo>
                  <a:pt x="53460" y="27690"/>
                </a:lnTo>
                <a:lnTo>
                  <a:pt x="53510" y="27800"/>
                </a:lnTo>
                <a:lnTo>
                  <a:pt x="53530" y="27860"/>
                </a:lnTo>
                <a:lnTo>
                  <a:pt x="53540" y="27950"/>
                </a:lnTo>
                <a:lnTo>
                  <a:pt x="53550" y="28080"/>
                </a:lnTo>
                <a:lnTo>
                  <a:pt x="53470" y="28820"/>
                </a:lnTo>
                <a:lnTo>
                  <a:pt x="53480" y="28920"/>
                </a:lnTo>
                <a:lnTo>
                  <a:pt x="53540" y="29040"/>
                </a:lnTo>
                <a:lnTo>
                  <a:pt x="53610" y="29110"/>
                </a:lnTo>
                <a:lnTo>
                  <a:pt x="53710" y="29150"/>
                </a:lnTo>
                <a:lnTo>
                  <a:pt x="54080" y="29160"/>
                </a:lnTo>
                <a:lnTo>
                  <a:pt x="54150" y="29160"/>
                </a:lnTo>
                <a:lnTo>
                  <a:pt x="54210" y="29140"/>
                </a:lnTo>
                <a:lnTo>
                  <a:pt x="54300" y="29140"/>
                </a:lnTo>
                <a:lnTo>
                  <a:pt x="54400" y="29150"/>
                </a:lnTo>
                <a:lnTo>
                  <a:pt x="54540" y="29210"/>
                </a:lnTo>
                <a:lnTo>
                  <a:pt x="54620" y="29280"/>
                </a:lnTo>
                <a:lnTo>
                  <a:pt x="54650" y="29380"/>
                </a:lnTo>
                <a:lnTo>
                  <a:pt x="54630" y="30050"/>
                </a:lnTo>
                <a:lnTo>
                  <a:pt x="54820" y="31270"/>
                </a:lnTo>
                <a:lnTo>
                  <a:pt x="54860" y="31340"/>
                </a:lnTo>
                <a:lnTo>
                  <a:pt x="54990" y="31440"/>
                </a:lnTo>
                <a:lnTo>
                  <a:pt x="55020" y="31500"/>
                </a:lnTo>
                <a:lnTo>
                  <a:pt x="55030" y="31770"/>
                </a:lnTo>
                <a:lnTo>
                  <a:pt x="55140" y="32120"/>
                </a:lnTo>
                <a:lnTo>
                  <a:pt x="55140" y="32180"/>
                </a:lnTo>
                <a:lnTo>
                  <a:pt x="55130" y="32220"/>
                </a:lnTo>
                <a:lnTo>
                  <a:pt x="55100" y="32260"/>
                </a:lnTo>
                <a:lnTo>
                  <a:pt x="55070" y="32290"/>
                </a:lnTo>
                <a:lnTo>
                  <a:pt x="55060" y="32330"/>
                </a:lnTo>
                <a:lnTo>
                  <a:pt x="55060" y="32370"/>
                </a:lnTo>
                <a:lnTo>
                  <a:pt x="55080" y="32450"/>
                </a:lnTo>
                <a:lnTo>
                  <a:pt x="55090" y="32520"/>
                </a:lnTo>
                <a:lnTo>
                  <a:pt x="55090" y="32570"/>
                </a:lnTo>
                <a:lnTo>
                  <a:pt x="55070" y="32610"/>
                </a:lnTo>
                <a:lnTo>
                  <a:pt x="55040" y="32650"/>
                </a:lnTo>
                <a:lnTo>
                  <a:pt x="54890" y="32740"/>
                </a:lnTo>
                <a:lnTo>
                  <a:pt x="54860" y="32780"/>
                </a:lnTo>
                <a:lnTo>
                  <a:pt x="54840" y="32820"/>
                </a:lnTo>
                <a:lnTo>
                  <a:pt x="54840" y="32890"/>
                </a:lnTo>
                <a:lnTo>
                  <a:pt x="54880" y="32940"/>
                </a:lnTo>
                <a:lnTo>
                  <a:pt x="54920" y="33000"/>
                </a:lnTo>
                <a:lnTo>
                  <a:pt x="54980" y="33080"/>
                </a:lnTo>
                <a:lnTo>
                  <a:pt x="55180" y="33650"/>
                </a:lnTo>
                <a:lnTo>
                  <a:pt x="55240" y="33770"/>
                </a:lnTo>
                <a:lnTo>
                  <a:pt x="55300" y="33860"/>
                </a:lnTo>
                <a:lnTo>
                  <a:pt x="55350" y="33910"/>
                </a:lnTo>
                <a:lnTo>
                  <a:pt x="55420" y="33990"/>
                </a:lnTo>
                <a:lnTo>
                  <a:pt x="55470" y="34100"/>
                </a:lnTo>
                <a:lnTo>
                  <a:pt x="55500" y="34150"/>
                </a:lnTo>
                <a:lnTo>
                  <a:pt x="55540" y="34180"/>
                </a:lnTo>
                <a:lnTo>
                  <a:pt x="55590" y="34190"/>
                </a:lnTo>
                <a:lnTo>
                  <a:pt x="55820" y="34190"/>
                </a:lnTo>
                <a:lnTo>
                  <a:pt x="55890" y="34210"/>
                </a:lnTo>
                <a:lnTo>
                  <a:pt x="55990" y="34250"/>
                </a:lnTo>
                <a:lnTo>
                  <a:pt x="56080" y="34340"/>
                </a:lnTo>
                <a:lnTo>
                  <a:pt x="56120" y="34410"/>
                </a:lnTo>
                <a:lnTo>
                  <a:pt x="56130" y="34480"/>
                </a:lnTo>
                <a:lnTo>
                  <a:pt x="56120" y="34540"/>
                </a:lnTo>
                <a:lnTo>
                  <a:pt x="56050" y="34780"/>
                </a:lnTo>
                <a:lnTo>
                  <a:pt x="56030" y="34840"/>
                </a:lnTo>
                <a:lnTo>
                  <a:pt x="56070" y="35200"/>
                </a:lnTo>
                <a:lnTo>
                  <a:pt x="56220" y="35760"/>
                </a:lnTo>
                <a:lnTo>
                  <a:pt x="56230" y="35920"/>
                </a:lnTo>
                <a:lnTo>
                  <a:pt x="56180" y="36040"/>
                </a:lnTo>
                <a:lnTo>
                  <a:pt x="56110" y="36180"/>
                </a:lnTo>
                <a:lnTo>
                  <a:pt x="55820" y="36600"/>
                </a:lnTo>
                <a:lnTo>
                  <a:pt x="55780" y="36690"/>
                </a:lnTo>
                <a:lnTo>
                  <a:pt x="55780" y="36790"/>
                </a:lnTo>
                <a:lnTo>
                  <a:pt x="55820" y="36860"/>
                </a:lnTo>
                <a:lnTo>
                  <a:pt x="56000" y="37000"/>
                </a:lnTo>
                <a:lnTo>
                  <a:pt x="56100" y="37120"/>
                </a:lnTo>
                <a:lnTo>
                  <a:pt x="56150" y="37230"/>
                </a:lnTo>
                <a:lnTo>
                  <a:pt x="56210" y="37450"/>
                </a:lnTo>
                <a:lnTo>
                  <a:pt x="56270" y="37570"/>
                </a:lnTo>
                <a:lnTo>
                  <a:pt x="56290" y="37680"/>
                </a:lnTo>
                <a:lnTo>
                  <a:pt x="56320" y="37900"/>
                </a:lnTo>
                <a:lnTo>
                  <a:pt x="56380" y="37970"/>
                </a:lnTo>
                <a:lnTo>
                  <a:pt x="56460" y="37990"/>
                </a:lnTo>
                <a:lnTo>
                  <a:pt x="56580" y="38000"/>
                </a:lnTo>
                <a:lnTo>
                  <a:pt x="56680" y="38020"/>
                </a:lnTo>
                <a:lnTo>
                  <a:pt x="56760" y="38070"/>
                </a:lnTo>
                <a:lnTo>
                  <a:pt x="56810" y="38160"/>
                </a:lnTo>
                <a:lnTo>
                  <a:pt x="56930" y="38570"/>
                </a:lnTo>
                <a:lnTo>
                  <a:pt x="56980" y="38680"/>
                </a:lnTo>
                <a:lnTo>
                  <a:pt x="57140" y="38930"/>
                </a:lnTo>
                <a:lnTo>
                  <a:pt x="57160" y="39040"/>
                </a:lnTo>
                <a:lnTo>
                  <a:pt x="57130" y="39600"/>
                </a:lnTo>
                <a:lnTo>
                  <a:pt x="57040" y="39980"/>
                </a:lnTo>
                <a:lnTo>
                  <a:pt x="56920" y="40270"/>
                </a:lnTo>
                <a:lnTo>
                  <a:pt x="56880" y="40530"/>
                </a:lnTo>
                <a:lnTo>
                  <a:pt x="56850" y="40600"/>
                </a:lnTo>
                <a:lnTo>
                  <a:pt x="56800" y="40670"/>
                </a:lnTo>
                <a:lnTo>
                  <a:pt x="56650" y="40820"/>
                </a:lnTo>
                <a:lnTo>
                  <a:pt x="56570" y="40950"/>
                </a:lnTo>
                <a:lnTo>
                  <a:pt x="56520" y="40960"/>
                </a:lnTo>
                <a:lnTo>
                  <a:pt x="56440" y="40910"/>
                </a:lnTo>
                <a:lnTo>
                  <a:pt x="56170" y="40680"/>
                </a:lnTo>
                <a:lnTo>
                  <a:pt x="56050" y="40600"/>
                </a:lnTo>
                <a:lnTo>
                  <a:pt x="55970" y="40570"/>
                </a:lnTo>
                <a:lnTo>
                  <a:pt x="55910" y="40580"/>
                </a:lnTo>
                <a:lnTo>
                  <a:pt x="55830" y="40610"/>
                </a:lnTo>
                <a:lnTo>
                  <a:pt x="55580" y="40810"/>
                </a:lnTo>
                <a:lnTo>
                  <a:pt x="55280" y="41110"/>
                </a:lnTo>
                <a:lnTo>
                  <a:pt x="55210" y="41450"/>
                </a:lnTo>
                <a:lnTo>
                  <a:pt x="55010" y="41870"/>
                </a:lnTo>
                <a:lnTo>
                  <a:pt x="54790" y="42020"/>
                </a:lnTo>
                <a:lnTo>
                  <a:pt x="54690" y="42040"/>
                </a:lnTo>
                <a:lnTo>
                  <a:pt x="54620" y="42050"/>
                </a:lnTo>
                <a:lnTo>
                  <a:pt x="54570" y="42040"/>
                </a:lnTo>
                <a:lnTo>
                  <a:pt x="54510" y="42000"/>
                </a:lnTo>
                <a:lnTo>
                  <a:pt x="54400" y="41820"/>
                </a:lnTo>
                <a:lnTo>
                  <a:pt x="54380" y="41800"/>
                </a:lnTo>
                <a:lnTo>
                  <a:pt x="54210" y="41730"/>
                </a:lnTo>
                <a:lnTo>
                  <a:pt x="54140" y="41590"/>
                </a:lnTo>
                <a:lnTo>
                  <a:pt x="54120" y="41520"/>
                </a:lnTo>
                <a:lnTo>
                  <a:pt x="53980" y="41280"/>
                </a:lnTo>
                <a:lnTo>
                  <a:pt x="53960" y="41220"/>
                </a:lnTo>
                <a:lnTo>
                  <a:pt x="53970" y="41180"/>
                </a:lnTo>
                <a:lnTo>
                  <a:pt x="53980" y="41140"/>
                </a:lnTo>
                <a:lnTo>
                  <a:pt x="54000" y="41090"/>
                </a:lnTo>
                <a:lnTo>
                  <a:pt x="53990" y="41010"/>
                </a:lnTo>
                <a:lnTo>
                  <a:pt x="53980" y="40950"/>
                </a:lnTo>
                <a:lnTo>
                  <a:pt x="53950" y="40890"/>
                </a:lnTo>
                <a:lnTo>
                  <a:pt x="53840" y="40750"/>
                </a:lnTo>
                <a:lnTo>
                  <a:pt x="53760" y="40600"/>
                </a:lnTo>
                <a:lnTo>
                  <a:pt x="53690" y="40500"/>
                </a:lnTo>
                <a:lnTo>
                  <a:pt x="53630" y="40460"/>
                </a:lnTo>
                <a:lnTo>
                  <a:pt x="53530" y="40410"/>
                </a:lnTo>
                <a:lnTo>
                  <a:pt x="53470" y="40360"/>
                </a:lnTo>
                <a:lnTo>
                  <a:pt x="53380" y="40220"/>
                </a:lnTo>
                <a:lnTo>
                  <a:pt x="53350" y="40200"/>
                </a:lnTo>
                <a:lnTo>
                  <a:pt x="53320" y="40210"/>
                </a:lnTo>
                <a:lnTo>
                  <a:pt x="53300" y="40240"/>
                </a:lnTo>
                <a:lnTo>
                  <a:pt x="53250" y="40330"/>
                </a:lnTo>
                <a:lnTo>
                  <a:pt x="53220" y="40380"/>
                </a:lnTo>
                <a:lnTo>
                  <a:pt x="53180" y="40420"/>
                </a:lnTo>
                <a:lnTo>
                  <a:pt x="53120" y="40440"/>
                </a:lnTo>
                <a:lnTo>
                  <a:pt x="53080" y="40420"/>
                </a:lnTo>
                <a:lnTo>
                  <a:pt x="52990" y="40320"/>
                </a:lnTo>
                <a:lnTo>
                  <a:pt x="52950" y="40300"/>
                </a:lnTo>
                <a:lnTo>
                  <a:pt x="52920" y="40310"/>
                </a:lnTo>
                <a:lnTo>
                  <a:pt x="52880" y="40330"/>
                </a:lnTo>
                <a:lnTo>
                  <a:pt x="52840" y="40370"/>
                </a:lnTo>
                <a:lnTo>
                  <a:pt x="52700" y="40540"/>
                </a:lnTo>
                <a:lnTo>
                  <a:pt x="52650" y="40580"/>
                </a:lnTo>
                <a:lnTo>
                  <a:pt x="52390" y="40710"/>
                </a:lnTo>
                <a:lnTo>
                  <a:pt x="52320" y="40740"/>
                </a:lnTo>
                <a:lnTo>
                  <a:pt x="52210" y="40750"/>
                </a:lnTo>
                <a:lnTo>
                  <a:pt x="52140" y="40740"/>
                </a:lnTo>
                <a:lnTo>
                  <a:pt x="51910" y="40620"/>
                </a:lnTo>
                <a:lnTo>
                  <a:pt x="51860" y="40610"/>
                </a:lnTo>
                <a:lnTo>
                  <a:pt x="51820" y="40620"/>
                </a:lnTo>
                <a:lnTo>
                  <a:pt x="51800" y="40640"/>
                </a:lnTo>
                <a:lnTo>
                  <a:pt x="51760" y="40680"/>
                </a:lnTo>
                <a:lnTo>
                  <a:pt x="51730" y="40700"/>
                </a:lnTo>
                <a:lnTo>
                  <a:pt x="51680" y="40710"/>
                </a:lnTo>
                <a:lnTo>
                  <a:pt x="51620" y="40730"/>
                </a:lnTo>
                <a:lnTo>
                  <a:pt x="51500" y="40730"/>
                </a:lnTo>
                <a:lnTo>
                  <a:pt x="51450" y="40710"/>
                </a:lnTo>
                <a:lnTo>
                  <a:pt x="51400" y="40670"/>
                </a:lnTo>
                <a:lnTo>
                  <a:pt x="51300" y="40480"/>
                </a:lnTo>
                <a:lnTo>
                  <a:pt x="51250" y="40420"/>
                </a:lnTo>
                <a:lnTo>
                  <a:pt x="51180" y="40370"/>
                </a:lnTo>
                <a:lnTo>
                  <a:pt x="51080" y="40310"/>
                </a:lnTo>
                <a:lnTo>
                  <a:pt x="51010" y="40290"/>
                </a:lnTo>
                <a:lnTo>
                  <a:pt x="50950" y="40270"/>
                </a:lnTo>
                <a:lnTo>
                  <a:pt x="50900" y="40270"/>
                </a:lnTo>
                <a:lnTo>
                  <a:pt x="50850" y="40290"/>
                </a:lnTo>
                <a:lnTo>
                  <a:pt x="50830" y="40320"/>
                </a:lnTo>
                <a:lnTo>
                  <a:pt x="50810" y="40370"/>
                </a:lnTo>
                <a:lnTo>
                  <a:pt x="50820" y="40430"/>
                </a:lnTo>
                <a:lnTo>
                  <a:pt x="50840" y="40490"/>
                </a:lnTo>
                <a:lnTo>
                  <a:pt x="50870" y="40540"/>
                </a:lnTo>
                <a:lnTo>
                  <a:pt x="50940" y="40630"/>
                </a:lnTo>
                <a:lnTo>
                  <a:pt x="50970" y="40670"/>
                </a:lnTo>
                <a:lnTo>
                  <a:pt x="50990" y="40710"/>
                </a:lnTo>
                <a:lnTo>
                  <a:pt x="50990" y="40750"/>
                </a:lnTo>
                <a:lnTo>
                  <a:pt x="50980" y="40800"/>
                </a:lnTo>
                <a:lnTo>
                  <a:pt x="50960" y="40860"/>
                </a:lnTo>
                <a:lnTo>
                  <a:pt x="50930" y="40900"/>
                </a:lnTo>
                <a:lnTo>
                  <a:pt x="50790" y="41040"/>
                </a:lnTo>
                <a:lnTo>
                  <a:pt x="50760" y="41070"/>
                </a:lnTo>
                <a:lnTo>
                  <a:pt x="50750" y="41110"/>
                </a:lnTo>
                <a:lnTo>
                  <a:pt x="50750" y="41150"/>
                </a:lnTo>
                <a:lnTo>
                  <a:pt x="50790" y="41330"/>
                </a:lnTo>
                <a:lnTo>
                  <a:pt x="50790" y="41380"/>
                </a:lnTo>
                <a:lnTo>
                  <a:pt x="50770" y="41430"/>
                </a:lnTo>
                <a:lnTo>
                  <a:pt x="50750" y="41460"/>
                </a:lnTo>
                <a:lnTo>
                  <a:pt x="50700" y="41490"/>
                </a:lnTo>
                <a:lnTo>
                  <a:pt x="50650" y="41510"/>
                </a:lnTo>
                <a:lnTo>
                  <a:pt x="50300" y="41580"/>
                </a:lnTo>
                <a:lnTo>
                  <a:pt x="50220" y="41610"/>
                </a:lnTo>
                <a:lnTo>
                  <a:pt x="50180" y="41640"/>
                </a:lnTo>
                <a:lnTo>
                  <a:pt x="50170" y="41670"/>
                </a:lnTo>
                <a:lnTo>
                  <a:pt x="50180" y="41710"/>
                </a:lnTo>
                <a:lnTo>
                  <a:pt x="50190" y="41740"/>
                </a:lnTo>
                <a:lnTo>
                  <a:pt x="50220" y="41770"/>
                </a:lnTo>
                <a:lnTo>
                  <a:pt x="50240" y="41790"/>
                </a:lnTo>
                <a:lnTo>
                  <a:pt x="50260" y="41800"/>
                </a:lnTo>
                <a:lnTo>
                  <a:pt x="50370" y="41850"/>
                </a:lnTo>
                <a:lnTo>
                  <a:pt x="50410" y="41870"/>
                </a:lnTo>
                <a:lnTo>
                  <a:pt x="50450" y="41900"/>
                </a:lnTo>
                <a:lnTo>
                  <a:pt x="50470" y="41930"/>
                </a:lnTo>
                <a:lnTo>
                  <a:pt x="50480" y="41970"/>
                </a:lnTo>
                <a:lnTo>
                  <a:pt x="50470" y="42110"/>
                </a:lnTo>
                <a:lnTo>
                  <a:pt x="50480" y="42170"/>
                </a:lnTo>
                <a:lnTo>
                  <a:pt x="50520" y="42320"/>
                </a:lnTo>
                <a:lnTo>
                  <a:pt x="50510" y="42360"/>
                </a:lnTo>
                <a:lnTo>
                  <a:pt x="50500" y="42390"/>
                </a:lnTo>
                <a:lnTo>
                  <a:pt x="50380" y="42490"/>
                </a:lnTo>
                <a:lnTo>
                  <a:pt x="50330" y="42570"/>
                </a:lnTo>
                <a:lnTo>
                  <a:pt x="50300" y="42660"/>
                </a:lnTo>
                <a:lnTo>
                  <a:pt x="50330" y="43100"/>
                </a:lnTo>
                <a:lnTo>
                  <a:pt x="50300" y="43680"/>
                </a:lnTo>
                <a:lnTo>
                  <a:pt x="50260" y="43810"/>
                </a:lnTo>
                <a:lnTo>
                  <a:pt x="50200" y="43930"/>
                </a:lnTo>
                <a:lnTo>
                  <a:pt x="50030" y="44150"/>
                </a:lnTo>
                <a:lnTo>
                  <a:pt x="49970" y="44250"/>
                </a:lnTo>
                <a:lnTo>
                  <a:pt x="49930" y="44340"/>
                </a:lnTo>
                <a:lnTo>
                  <a:pt x="49920" y="44440"/>
                </a:lnTo>
                <a:lnTo>
                  <a:pt x="49930" y="44520"/>
                </a:lnTo>
                <a:lnTo>
                  <a:pt x="49960" y="44620"/>
                </a:lnTo>
                <a:lnTo>
                  <a:pt x="50130" y="44980"/>
                </a:lnTo>
                <a:lnTo>
                  <a:pt x="50160" y="45070"/>
                </a:lnTo>
                <a:lnTo>
                  <a:pt x="50160" y="45140"/>
                </a:lnTo>
                <a:lnTo>
                  <a:pt x="50140" y="45190"/>
                </a:lnTo>
                <a:lnTo>
                  <a:pt x="50100" y="45290"/>
                </a:lnTo>
                <a:lnTo>
                  <a:pt x="49940" y="45520"/>
                </a:lnTo>
                <a:lnTo>
                  <a:pt x="49890" y="45620"/>
                </a:lnTo>
                <a:lnTo>
                  <a:pt x="49870" y="45720"/>
                </a:lnTo>
                <a:lnTo>
                  <a:pt x="49880" y="45840"/>
                </a:lnTo>
                <a:lnTo>
                  <a:pt x="49940" y="46240"/>
                </a:lnTo>
                <a:lnTo>
                  <a:pt x="49950" y="46350"/>
                </a:lnTo>
                <a:lnTo>
                  <a:pt x="49930" y="46470"/>
                </a:lnTo>
                <a:lnTo>
                  <a:pt x="49870" y="46600"/>
                </a:lnTo>
                <a:lnTo>
                  <a:pt x="49780" y="46690"/>
                </a:lnTo>
                <a:lnTo>
                  <a:pt x="49680" y="46740"/>
                </a:lnTo>
                <a:lnTo>
                  <a:pt x="49580" y="46750"/>
                </a:lnTo>
                <a:lnTo>
                  <a:pt x="49500" y="46740"/>
                </a:lnTo>
                <a:lnTo>
                  <a:pt x="49350" y="46700"/>
                </a:lnTo>
                <a:lnTo>
                  <a:pt x="49260" y="46710"/>
                </a:lnTo>
                <a:lnTo>
                  <a:pt x="49160" y="46750"/>
                </a:lnTo>
                <a:lnTo>
                  <a:pt x="48890" y="46920"/>
                </a:lnTo>
                <a:lnTo>
                  <a:pt x="48590" y="47060"/>
                </a:lnTo>
                <a:lnTo>
                  <a:pt x="48500" y="47140"/>
                </a:lnTo>
                <a:lnTo>
                  <a:pt x="48000" y="47780"/>
                </a:lnTo>
                <a:lnTo>
                  <a:pt x="47610" y="48160"/>
                </a:lnTo>
                <a:lnTo>
                  <a:pt x="47450" y="48280"/>
                </a:lnTo>
                <a:lnTo>
                  <a:pt x="46810" y="48620"/>
                </a:lnTo>
                <a:lnTo>
                  <a:pt x="46790" y="48590"/>
                </a:lnTo>
                <a:lnTo>
                  <a:pt x="46790" y="48580"/>
                </a:lnTo>
                <a:lnTo>
                  <a:pt x="46770" y="48480"/>
                </a:lnTo>
                <a:lnTo>
                  <a:pt x="46770" y="48340"/>
                </a:lnTo>
                <a:lnTo>
                  <a:pt x="46780" y="48270"/>
                </a:lnTo>
                <a:lnTo>
                  <a:pt x="46800" y="48210"/>
                </a:lnTo>
                <a:lnTo>
                  <a:pt x="46840" y="48100"/>
                </a:lnTo>
                <a:lnTo>
                  <a:pt x="46840" y="48080"/>
                </a:lnTo>
                <a:lnTo>
                  <a:pt x="46840" y="48050"/>
                </a:lnTo>
                <a:lnTo>
                  <a:pt x="46830" y="48000"/>
                </a:lnTo>
                <a:lnTo>
                  <a:pt x="46820" y="47990"/>
                </a:lnTo>
                <a:lnTo>
                  <a:pt x="46790" y="47910"/>
                </a:lnTo>
                <a:lnTo>
                  <a:pt x="46790" y="47900"/>
                </a:lnTo>
                <a:lnTo>
                  <a:pt x="46780" y="47890"/>
                </a:lnTo>
                <a:lnTo>
                  <a:pt x="46770" y="47880"/>
                </a:lnTo>
                <a:lnTo>
                  <a:pt x="46760" y="47870"/>
                </a:lnTo>
                <a:lnTo>
                  <a:pt x="46750" y="47850"/>
                </a:lnTo>
                <a:lnTo>
                  <a:pt x="46740" y="47850"/>
                </a:lnTo>
                <a:lnTo>
                  <a:pt x="46700" y="47820"/>
                </a:lnTo>
                <a:lnTo>
                  <a:pt x="46630" y="47760"/>
                </a:lnTo>
                <a:lnTo>
                  <a:pt x="46530" y="47640"/>
                </a:lnTo>
                <a:lnTo>
                  <a:pt x="46450" y="47550"/>
                </a:lnTo>
                <a:lnTo>
                  <a:pt x="46420" y="47530"/>
                </a:lnTo>
                <a:lnTo>
                  <a:pt x="46370" y="47490"/>
                </a:lnTo>
                <a:lnTo>
                  <a:pt x="46350" y="47470"/>
                </a:lnTo>
                <a:lnTo>
                  <a:pt x="46240" y="47220"/>
                </a:lnTo>
                <a:lnTo>
                  <a:pt x="46100" y="47010"/>
                </a:lnTo>
                <a:lnTo>
                  <a:pt x="45990" y="46890"/>
                </a:lnTo>
                <a:lnTo>
                  <a:pt x="45880" y="46840"/>
                </a:lnTo>
                <a:lnTo>
                  <a:pt x="45730" y="46820"/>
                </a:lnTo>
                <a:lnTo>
                  <a:pt x="45410" y="46710"/>
                </a:lnTo>
                <a:lnTo>
                  <a:pt x="45280" y="46650"/>
                </a:lnTo>
                <a:lnTo>
                  <a:pt x="45150" y="46540"/>
                </a:lnTo>
                <a:lnTo>
                  <a:pt x="44830" y="46150"/>
                </a:lnTo>
                <a:lnTo>
                  <a:pt x="44700" y="46060"/>
                </a:lnTo>
                <a:lnTo>
                  <a:pt x="44230" y="45880"/>
                </a:lnTo>
                <a:lnTo>
                  <a:pt x="44050" y="45760"/>
                </a:lnTo>
                <a:lnTo>
                  <a:pt x="43990" y="45670"/>
                </a:lnTo>
                <a:lnTo>
                  <a:pt x="43890" y="45590"/>
                </a:lnTo>
                <a:lnTo>
                  <a:pt x="43800" y="45530"/>
                </a:lnTo>
                <a:lnTo>
                  <a:pt x="43730" y="45520"/>
                </a:lnTo>
                <a:lnTo>
                  <a:pt x="43660" y="45470"/>
                </a:lnTo>
                <a:lnTo>
                  <a:pt x="43040" y="45340"/>
                </a:lnTo>
                <a:lnTo>
                  <a:pt x="42870" y="45280"/>
                </a:lnTo>
                <a:lnTo>
                  <a:pt x="42800" y="45190"/>
                </a:lnTo>
                <a:lnTo>
                  <a:pt x="42770" y="45080"/>
                </a:lnTo>
                <a:lnTo>
                  <a:pt x="42650" y="44870"/>
                </a:lnTo>
                <a:lnTo>
                  <a:pt x="42800" y="44770"/>
                </a:lnTo>
                <a:lnTo>
                  <a:pt x="42860" y="44740"/>
                </a:lnTo>
                <a:lnTo>
                  <a:pt x="42960" y="44690"/>
                </a:lnTo>
                <a:lnTo>
                  <a:pt x="43050" y="44580"/>
                </a:lnTo>
                <a:lnTo>
                  <a:pt x="43170" y="44370"/>
                </a:lnTo>
                <a:lnTo>
                  <a:pt x="43290" y="43880"/>
                </a:lnTo>
                <a:lnTo>
                  <a:pt x="43290" y="43670"/>
                </a:lnTo>
                <a:lnTo>
                  <a:pt x="43310" y="43570"/>
                </a:lnTo>
                <a:lnTo>
                  <a:pt x="43340" y="43450"/>
                </a:lnTo>
                <a:lnTo>
                  <a:pt x="43350" y="43000"/>
                </a:lnTo>
                <a:lnTo>
                  <a:pt x="43370" y="42870"/>
                </a:lnTo>
                <a:lnTo>
                  <a:pt x="43400" y="42800"/>
                </a:lnTo>
                <a:lnTo>
                  <a:pt x="43470" y="42690"/>
                </a:lnTo>
                <a:lnTo>
                  <a:pt x="43550" y="42480"/>
                </a:lnTo>
                <a:lnTo>
                  <a:pt x="43590" y="42430"/>
                </a:lnTo>
                <a:lnTo>
                  <a:pt x="43650" y="42360"/>
                </a:lnTo>
                <a:lnTo>
                  <a:pt x="43680" y="42310"/>
                </a:lnTo>
                <a:lnTo>
                  <a:pt x="43710" y="42240"/>
                </a:lnTo>
                <a:lnTo>
                  <a:pt x="43730" y="42150"/>
                </a:lnTo>
                <a:lnTo>
                  <a:pt x="43740" y="42040"/>
                </a:lnTo>
                <a:lnTo>
                  <a:pt x="43610" y="41950"/>
                </a:lnTo>
                <a:lnTo>
                  <a:pt x="43260" y="41890"/>
                </a:lnTo>
                <a:lnTo>
                  <a:pt x="40300" y="41870"/>
                </a:lnTo>
                <a:lnTo>
                  <a:pt x="40170" y="41840"/>
                </a:lnTo>
                <a:lnTo>
                  <a:pt x="40100" y="41690"/>
                </a:lnTo>
                <a:lnTo>
                  <a:pt x="40060" y="41640"/>
                </a:lnTo>
                <a:lnTo>
                  <a:pt x="40020" y="41590"/>
                </a:lnTo>
                <a:lnTo>
                  <a:pt x="39970" y="41550"/>
                </a:lnTo>
                <a:lnTo>
                  <a:pt x="39950" y="41510"/>
                </a:lnTo>
                <a:lnTo>
                  <a:pt x="39950" y="41460"/>
                </a:lnTo>
                <a:lnTo>
                  <a:pt x="40010" y="41380"/>
                </a:lnTo>
                <a:lnTo>
                  <a:pt x="40080" y="41340"/>
                </a:lnTo>
                <a:lnTo>
                  <a:pt x="40150" y="41320"/>
                </a:lnTo>
                <a:lnTo>
                  <a:pt x="40470" y="41270"/>
                </a:lnTo>
                <a:lnTo>
                  <a:pt x="40560" y="41220"/>
                </a:lnTo>
                <a:lnTo>
                  <a:pt x="41200" y="40700"/>
                </a:lnTo>
                <a:lnTo>
                  <a:pt x="41280" y="40560"/>
                </a:lnTo>
                <a:lnTo>
                  <a:pt x="41320" y="40420"/>
                </a:lnTo>
                <a:lnTo>
                  <a:pt x="41310" y="40200"/>
                </a:lnTo>
                <a:lnTo>
                  <a:pt x="41280" y="40100"/>
                </a:lnTo>
                <a:lnTo>
                  <a:pt x="41230" y="40040"/>
                </a:lnTo>
                <a:lnTo>
                  <a:pt x="40950" y="39960"/>
                </a:lnTo>
                <a:lnTo>
                  <a:pt x="40920" y="39940"/>
                </a:lnTo>
                <a:lnTo>
                  <a:pt x="40890" y="39920"/>
                </a:lnTo>
                <a:lnTo>
                  <a:pt x="40890" y="39890"/>
                </a:lnTo>
                <a:lnTo>
                  <a:pt x="40900" y="39850"/>
                </a:lnTo>
                <a:lnTo>
                  <a:pt x="40990" y="39760"/>
                </a:lnTo>
                <a:lnTo>
                  <a:pt x="41000" y="39740"/>
                </a:lnTo>
                <a:lnTo>
                  <a:pt x="41000" y="39690"/>
                </a:lnTo>
                <a:lnTo>
                  <a:pt x="40990" y="39610"/>
                </a:lnTo>
                <a:lnTo>
                  <a:pt x="40820" y="38970"/>
                </a:lnTo>
                <a:lnTo>
                  <a:pt x="40820" y="38880"/>
                </a:lnTo>
                <a:lnTo>
                  <a:pt x="40920" y="38750"/>
                </a:lnTo>
                <a:lnTo>
                  <a:pt x="41510" y="38290"/>
                </a:lnTo>
                <a:lnTo>
                  <a:pt x="41590" y="38180"/>
                </a:lnTo>
                <a:lnTo>
                  <a:pt x="41620" y="38110"/>
                </a:lnTo>
                <a:lnTo>
                  <a:pt x="41640" y="38090"/>
                </a:lnTo>
                <a:lnTo>
                  <a:pt x="41660" y="38060"/>
                </a:lnTo>
                <a:lnTo>
                  <a:pt x="41690" y="38050"/>
                </a:lnTo>
                <a:lnTo>
                  <a:pt x="41730" y="38030"/>
                </a:lnTo>
                <a:lnTo>
                  <a:pt x="41770" y="38010"/>
                </a:lnTo>
                <a:lnTo>
                  <a:pt x="41820" y="38000"/>
                </a:lnTo>
                <a:lnTo>
                  <a:pt x="41860" y="38000"/>
                </a:lnTo>
                <a:lnTo>
                  <a:pt x="41900" y="38010"/>
                </a:lnTo>
                <a:lnTo>
                  <a:pt x="42020" y="38030"/>
                </a:lnTo>
                <a:lnTo>
                  <a:pt x="42080" y="38030"/>
                </a:lnTo>
                <a:lnTo>
                  <a:pt x="42130" y="38010"/>
                </a:lnTo>
                <a:lnTo>
                  <a:pt x="42170" y="37970"/>
                </a:lnTo>
                <a:lnTo>
                  <a:pt x="42260" y="37800"/>
                </a:lnTo>
                <a:lnTo>
                  <a:pt x="42350" y="37670"/>
                </a:lnTo>
                <a:lnTo>
                  <a:pt x="42410" y="37570"/>
                </a:lnTo>
                <a:lnTo>
                  <a:pt x="42450" y="37520"/>
                </a:lnTo>
                <a:lnTo>
                  <a:pt x="42480" y="37500"/>
                </a:lnTo>
                <a:lnTo>
                  <a:pt x="42510" y="37460"/>
                </a:lnTo>
                <a:lnTo>
                  <a:pt x="42510" y="37420"/>
                </a:lnTo>
                <a:lnTo>
                  <a:pt x="42450" y="37280"/>
                </a:lnTo>
                <a:lnTo>
                  <a:pt x="42440" y="37220"/>
                </a:lnTo>
                <a:lnTo>
                  <a:pt x="42480" y="37140"/>
                </a:lnTo>
                <a:lnTo>
                  <a:pt x="42610" y="37010"/>
                </a:lnTo>
                <a:lnTo>
                  <a:pt x="42660" y="36950"/>
                </a:lnTo>
                <a:lnTo>
                  <a:pt x="42660" y="36890"/>
                </a:lnTo>
                <a:lnTo>
                  <a:pt x="42570" y="36750"/>
                </a:lnTo>
                <a:lnTo>
                  <a:pt x="42550" y="36670"/>
                </a:lnTo>
                <a:lnTo>
                  <a:pt x="42580" y="36520"/>
                </a:lnTo>
                <a:lnTo>
                  <a:pt x="42700" y="36190"/>
                </a:lnTo>
                <a:lnTo>
                  <a:pt x="42730" y="36040"/>
                </a:lnTo>
                <a:lnTo>
                  <a:pt x="42700" y="35920"/>
                </a:lnTo>
                <a:lnTo>
                  <a:pt x="42600" y="35770"/>
                </a:lnTo>
                <a:lnTo>
                  <a:pt x="42450" y="35660"/>
                </a:lnTo>
                <a:lnTo>
                  <a:pt x="42340" y="35600"/>
                </a:lnTo>
                <a:lnTo>
                  <a:pt x="42120" y="35510"/>
                </a:lnTo>
                <a:lnTo>
                  <a:pt x="42050" y="35470"/>
                </a:lnTo>
                <a:lnTo>
                  <a:pt x="41980" y="35420"/>
                </a:lnTo>
                <a:lnTo>
                  <a:pt x="41920" y="35360"/>
                </a:lnTo>
                <a:lnTo>
                  <a:pt x="41870" y="35300"/>
                </a:lnTo>
                <a:lnTo>
                  <a:pt x="41840" y="35240"/>
                </a:lnTo>
                <a:lnTo>
                  <a:pt x="41820" y="35180"/>
                </a:lnTo>
                <a:lnTo>
                  <a:pt x="41810" y="35140"/>
                </a:lnTo>
                <a:lnTo>
                  <a:pt x="41840" y="34960"/>
                </a:lnTo>
                <a:lnTo>
                  <a:pt x="42060" y="34930"/>
                </a:lnTo>
                <a:lnTo>
                  <a:pt x="42340" y="34960"/>
                </a:lnTo>
                <a:lnTo>
                  <a:pt x="42470" y="35020"/>
                </a:lnTo>
                <a:lnTo>
                  <a:pt x="42660" y="35140"/>
                </a:lnTo>
                <a:lnTo>
                  <a:pt x="42720" y="35160"/>
                </a:lnTo>
                <a:lnTo>
                  <a:pt x="42760" y="35160"/>
                </a:lnTo>
                <a:lnTo>
                  <a:pt x="42770" y="35140"/>
                </a:lnTo>
                <a:lnTo>
                  <a:pt x="42790" y="35100"/>
                </a:lnTo>
                <a:lnTo>
                  <a:pt x="42780" y="35010"/>
                </a:lnTo>
                <a:lnTo>
                  <a:pt x="42660" y="34230"/>
                </a:lnTo>
                <a:lnTo>
                  <a:pt x="42680" y="34050"/>
                </a:lnTo>
                <a:lnTo>
                  <a:pt x="42740" y="33910"/>
                </a:lnTo>
                <a:lnTo>
                  <a:pt x="43080" y="33450"/>
                </a:lnTo>
                <a:lnTo>
                  <a:pt x="43160" y="33370"/>
                </a:lnTo>
                <a:lnTo>
                  <a:pt x="43380" y="33200"/>
                </a:lnTo>
                <a:lnTo>
                  <a:pt x="43710" y="32870"/>
                </a:lnTo>
                <a:lnTo>
                  <a:pt x="43790" y="32810"/>
                </a:lnTo>
                <a:lnTo>
                  <a:pt x="43850" y="32750"/>
                </a:lnTo>
                <a:lnTo>
                  <a:pt x="43910" y="32660"/>
                </a:lnTo>
                <a:lnTo>
                  <a:pt x="43980" y="32520"/>
                </a:lnTo>
                <a:lnTo>
                  <a:pt x="44060" y="32410"/>
                </a:lnTo>
                <a:lnTo>
                  <a:pt x="44250" y="32250"/>
                </a:lnTo>
                <a:lnTo>
                  <a:pt x="44340" y="32130"/>
                </a:lnTo>
                <a:lnTo>
                  <a:pt x="44420" y="31990"/>
                </a:lnTo>
                <a:lnTo>
                  <a:pt x="44620" y="31480"/>
                </a:lnTo>
                <a:lnTo>
                  <a:pt x="44670" y="31250"/>
                </a:lnTo>
                <a:lnTo>
                  <a:pt x="44670" y="30870"/>
                </a:lnTo>
                <a:lnTo>
                  <a:pt x="44720" y="30610"/>
                </a:lnTo>
                <a:lnTo>
                  <a:pt x="44750" y="30620"/>
                </a:lnTo>
                <a:lnTo>
                  <a:pt x="44760" y="30640"/>
                </a:lnTo>
                <a:lnTo>
                  <a:pt x="44760" y="30690"/>
                </a:lnTo>
                <a:lnTo>
                  <a:pt x="44770" y="30730"/>
                </a:lnTo>
                <a:lnTo>
                  <a:pt x="44800" y="30770"/>
                </a:lnTo>
                <a:lnTo>
                  <a:pt x="44930" y="30810"/>
                </a:lnTo>
                <a:lnTo>
                  <a:pt x="45070" y="30850"/>
                </a:lnTo>
                <a:lnTo>
                  <a:pt x="45190" y="30890"/>
                </a:lnTo>
                <a:lnTo>
                  <a:pt x="45230" y="30980"/>
                </a:lnTo>
                <a:lnTo>
                  <a:pt x="45310" y="31050"/>
                </a:lnTo>
                <a:lnTo>
                  <a:pt x="45470" y="31060"/>
                </a:lnTo>
                <a:lnTo>
                  <a:pt x="45640" y="31040"/>
                </a:lnTo>
                <a:lnTo>
                  <a:pt x="45750" y="31050"/>
                </a:lnTo>
                <a:lnTo>
                  <a:pt x="45810" y="31030"/>
                </a:lnTo>
                <a:lnTo>
                  <a:pt x="45970" y="31120"/>
                </a:lnTo>
                <a:lnTo>
                  <a:pt x="46060" y="31150"/>
                </a:lnTo>
                <a:lnTo>
                  <a:pt x="46100" y="31120"/>
                </a:lnTo>
                <a:lnTo>
                  <a:pt x="46160" y="31070"/>
                </a:lnTo>
                <a:lnTo>
                  <a:pt x="46220" y="31040"/>
                </a:lnTo>
                <a:lnTo>
                  <a:pt x="46300" y="31080"/>
                </a:lnTo>
                <a:lnTo>
                  <a:pt x="46340" y="31070"/>
                </a:lnTo>
                <a:lnTo>
                  <a:pt x="46570" y="31050"/>
                </a:lnTo>
                <a:lnTo>
                  <a:pt x="46600" y="31070"/>
                </a:lnTo>
                <a:lnTo>
                  <a:pt x="46620" y="31110"/>
                </a:lnTo>
                <a:lnTo>
                  <a:pt x="46630" y="31140"/>
                </a:lnTo>
                <a:lnTo>
                  <a:pt x="46680" y="31150"/>
                </a:lnTo>
                <a:lnTo>
                  <a:pt x="46730" y="31150"/>
                </a:lnTo>
                <a:lnTo>
                  <a:pt x="46860" y="31100"/>
                </a:lnTo>
                <a:lnTo>
                  <a:pt x="47030" y="30970"/>
                </a:lnTo>
                <a:lnTo>
                  <a:pt x="47200" y="30830"/>
                </a:lnTo>
                <a:lnTo>
                  <a:pt x="47270" y="30790"/>
                </a:lnTo>
                <a:lnTo>
                  <a:pt x="47310" y="30790"/>
                </a:lnTo>
                <a:lnTo>
                  <a:pt x="47450" y="30840"/>
                </a:lnTo>
                <a:lnTo>
                  <a:pt x="47620" y="30770"/>
                </a:lnTo>
                <a:lnTo>
                  <a:pt x="48040" y="30420"/>
                </a:lnTo>
                <a:lnTo>
                  <a:pt x="48120" y="30320"/>
                </a:lnTo>
                <a:lnTo>
                  <a:pt x="48140" y="30210"/>
                </a:lnTo>
                <a:lnTo>
                  <a:pt x="48330" y="29700"/>
                </a:lnTo>
                <a:lnTo>
                  <a:pt x="48410" y="29600"/>
                </a:lnTo>
                <a:lnTo>
                  <a:pt x="48500" y="29560"/>
                </a:lnTo>
                <a:lnTo>
                  <a:pt x="48740" y="29560"/>
                </a:lnTo>
                <a:lnTo>
                  <a:pt x="48810" y="29570"/>
                </a:lnTo>
                <a:lnTo>
                  <a:pt x="48970" y="29640"/>
                </a:lnTo>
                <a:lnTo>
                  <a:pt x="49050" y="29660"/>
                </a:lnTo>
                <a:lnTo>
                  <a:pt x="49130" y="29670"/>
                </a:lnTo>
                <a:lnTo>
                  <a:pt x="49160" y="29660"/>
                </a:lnTo>
                <a:lnTo>
                  <a:pt x="49190" y="29650"/>
                </a:lnTo>
                <a:lnTo>
                  <a:pt x="49240" y="29610"/>
                </a:lnTo>
                <a:lnTo>
                  <a:pt x="49740" y="29390"/>
                </a:lnTo>
                <a:lnTo>
                  <a:pt x="49810" y="29300"/>
                </a:lnTo>
                <a:lnTo>
                  <a:pt x="49860" y="29260"/>
                </a:lnTo>
                <a:lnTo>
                  <a:pt x="50140" y="28890"/>
                </a:lnTo>
                <a:lnTo>
                  <a:pt x="50250" y="28760"/>
                </a:lnTo>
                <a:lnTo>
                  <a:pt x="50740" y="28070"/>
                </a:lnTo>
                <a:lnTo>
                  <a:pt x="50820" y="27990"/>
                </a:lnTo>
                <a:lnTo>
                  <a:pt x="51080" y="27790"/>
                </a:lnTo>
                <a:lnTo>
                  <a:pt x="51100" y="27770"/>
                </a:lnTo>
                <a:lnTo>
                  <a:pt x="51120" y="27730"/>
                </a:lnTo>
                <a:lnTo>
                  <a:pt x="51140" y="27680"/>
                </a:lnTo>
                <a:lnTo>
                  <a:pt x="51130" y="27610"/>
                </a:lnTo>
                <a:lnTo>
                  <a:pt x="51110" y="27550"/>
                </a:lnTo>
                <a:lnTo>
                  <a:pt x="51010" y="27370"/>
                </a:lnTo>
                <a:lnTo>
                  <a:pt x="50990" y="27300"/>
                </a:lnTo>
                <a:lnTo>
                  <a:pt x="50990" y="27200"/>
                </a:lnTo>
                <a:lnTo>
                  <a:pt x="51020" y="27110"/>
                </a:lnTo>
                <a:lnTo>
                  <a:pt x="51110" y="27030"/>
                </a:lnTo>
                <a:lnTo>
                  <a:pt x="51170" y="26970"/>
                </a:lnTo>
                <a:lnTo>
                  <a:pt x="51220" y="26920"/>
                </a:lnTo>
                <a:lnTo>
                  <a:pt x="51250" y="26860"/>
                </a:lnTo>
                <a:lnTo>
                  <a:pt x="51300" y="26640"/>
                </a:lnTo>
                <a:lnTo>
                  <a:pt x="51340" y="26540"/>
                </a:lnTo>
                <a:lnTo>
                  <a:pt x="51370" y="26480"/>
                </a:lnTo>
                <a:lnTo>
                  <a:pt x="51510" y="26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