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Ombella-M'Poko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Central African Republic • State Map | Fully Editable Vector Shape</a:t>
            </a:r>
          </a:p>
        </p:txBody>
      </p:sp>
      <p:sp>
        <p:nvSpPr>
          <p:cNvPr id="101" name="Ombella-M'Poko"/>
          <p:cNvSpPr/>
          <p:nvPr/>
        </p:nvSpPr>
        <p:spPr>
          <a:xfrm>
            <a:off x="2449052" y="1325880"/>
            <a:ext cx="7293589" cy="4937760"/>
          </a:xfrm>
          <a:custGeom>
            <a:avLst/>
            <a:gdLst/>
            <a:ahLst/>
            <a:cxnLst/>
            <a:rect l="0" t="0" r="100000" b="67700"/>
            <a:pathLst>
              <a:path w="100000" h="67700">
                <a:moveTo>
                  <a:pt x="34120" y="40190"/>
                </a:moveTo>
                <a:lnTo>
                  <a:pt x="34490" y="40620"/>
                </a:lnTo>
                <a:lnTo>
                  <a:pt x="34740" y="40720"/>
                </a:lnTo>
                <a:lnTo>
                  <a:pt x="34860" y="40730"/>
                </a:lnTo>
                <a:lnTo>
                  <a:pt x="35650" y="40850"/>
                </a:lnTo>
                <a:lnTo>
                  <a:pt x="35730" y="40910"/>
                </a:lnTo>
                <a:lnTo>
                  <a:pt x="35780" y="41030"/>
                </a:lnTo>
                <a:lnTo>
                  <a:pt x="35880" y="41710"/>
                </a:lnTo>
                <a:lnTo>
                  <a:pt x="35960" y="41850"/>
                </a:lnTo>
                <a:lnTo>
                  <a:pt x="36060" y="41970"/>
                </a:lnTo>
                <a:lnTo>
                  <a:pt x="36310" y="42150"/>
                </a:lnTo>
                <a:lnTo>
                  <a:pt x="36460" y="42240"/>
                </a:lnTo>
                <a:lnTo>
                  <a:pt x="36530" y="42300"/>
                </a:lnTo>
                <a:lnTo>
                  <a:pt x="36610" y="42410"/>
                </a:lnTo>
                <a:lnTo>
                  <a:pt x="36760" y="42680"/>
                </a:lnTo>
                <a:lnTo>
                  <a:pt x="36820" y="42840"/>
                </a:lnTo>
                <a:lnTo>
                  <a:pt x="36840" y="42960"/>
                </a:lnTo>
                <a:lnTo>
                  <a:pt x="36810" y="43130"/>
                </a:lnTo>
                <a:lnTo>
                  <a:pt x="36630" y="43660"/>
                </a:lnTo>
                <a:lnTo>
                  <a:pt x="36590" y="43830"/>
                </a:lnTo>
                <a:lnTo>
                  <a:pt x="36600" y="44000"/>
                </a:lnTo>
                <a:lnTo>
                  <a:pt x="36660" y="44160"/>
                </a:lnTo>
                <a:lnTo>
                  <a:pt x="37310" y="45040"/>
                </a:lnTo>
                <a:lnTo>
                  <a:pt x="37410" y="45300"/>
                </a:lnTo>
                <a:lnTo>
                  <a:pt x="37420" y="45330"/>
                </a:lnTo>
                <a:lnTo>
                  <a:pt x="37390" y="45560"/>
                </a:lnTo>
                <a:lnTo>
                  <a:pt x="37410" y="45770"/>
                </a:lnTo>
                <a:lnTo>
                  <a:pt x="37250" y="45930"/>
                </a:lnTo>
                <a:lnTo>
                  <a:pt x="37150" y="46060"/>
                </a:lnTo>
                <a:lnTo>
                  <a:pt x="37070" y="46220"/>
                </a:lnTo>
                <a:lnTo>
                  <a:pt x="37010" y="46440"/>
                </a:lnTo>
                <a:lnTo>
                  <a:pt x="36980" y="46510"/>
                </a:lnTo>
                <a:lnTo>
                  <a:pt x="36920" y="46570"/>
                </a:lnTo>
                <a:lnTo>
                  <a:pt x="36860" y="46610"/>
                </a:lnTo>
                <a:lnTo>
                  <a:pt x="36810" y="46670"/>
                </a:lnTo>
                <a:lnTo>
                  <a:pt x="36750" y="46940"/>
                </a:lnTo>
                <a:lnTo>
                  <a:pt x="36660" y="47040"/>
                </a:lnTo>
                <a:lnTo>
                  <a:pt x="36530" y="47120"/>
                </a:lnTo>
                <a:lnTo>
                  <a:pt x="36410" y="47220"/>
                </a:lnTo>
                <a:lnTo>
                  <a:pt x="36170" y="47630"/>
                </a:lnTo>
                <a:lnTo>
                  <a:pt x="36140" y="47650"/>
                </a:lnTo>
                <a:lnTo>
                  <a:pt x="36000" y="47700"/>
                </a:lnTo>
                <a:lnTo>
                  <a:pt x="35970" y="47730"/>
                </a:lnTo>
                <a:lnTo>
                  <a:pt x="35960" y="47740"/>
                </a:lnTo>
                <a:lnTo>
                  <a:pt x="35920" y="47840"/>
                </a:lnTo>
                <a:lnTo>
                  <a:pt x="35910" y="47850"/>
                </a:lnTo>
                <a:lnTo>
                  <a:pt x="35910" y="47860"/>
                </a:lnTo>
                <a:lnTo>
                  <a:pt x="35880" y="47940"/>
                </a:lnTo>
                <a:lnTo>
                  <a:pt x="35640" y="48130"/>
                </a:lnTo>
                <a:lnTo>
                  <a:pt x="35470" y="48370"/>
                </a:lnTo>
                <a:lnTo>
                  <a:pt x="35120" y="49260"/>
                </a:lnTo>
                <a:lnTo>
                  <a:pt x="34950" y="49480"/>
                </a:lnTo>
                <a:lnTo>
                  <a:pt x="34810" y="49580"/>
                </a:lnTo>
                <a:lnTo>
                  <a:pt x="34680" y="49660"/>
                </a:lnTo>
                <a:lnTo>
                  <a:pt x="34570" y="49700"/>
                </a:lnTo>
                <a:lnTo>
                  <a:pt x="34560" y="49700"/>
                </a:lnTo>
                <a:lnTo>
                  <a:pt x="34400" y="49760"/>
                </a:lnTo>
                <a:lnTo>
                  <a:pt x="34260" y="49790"/>
                </a:lnTo>
                <a:lnTo>
                  <a:pt x="34170" y="49790"/>
                </a:lnTo>
                <a:lnTo>
                  <a:pt x="34160" y="49790"/>
                </a:lnTo>
                <a:lnTo>
                  <a:pt x="34080" y="49790"/>
                </a:lnTo>
                <a:lnTo>
                  <a:pt x="34070" y="49790"/>
                </a:lnTo>
                <a:lnTo>
                  <a:pt x="33980" y="49770"/>
                </a:lnTo>
                <a:lnTo>
                  <a:pt x="33850" y="49690"/>
                </a:lnTo>
                <a:lnTo>
                  <a:pt x="33810" y="49540"/>
                </a:lnTo>
                <a:lnTo>
                  <a:pt x="33760" y="49400"/>
                </a:lnTo>
                <a:lnTo>
                  <a:pt x="33690" y="49280"/>
                </a:lnTo>
                <a:lnTo>
                  <a:pt x="33610" y="49220"/>
                </a:lnTo>
                <a:lnTo>
                  <a:pt x="33440" y="49220"/>
                </a:lnTo>
                <a:lnTo>
                  <a:pt x="33330" y="49260"/>
                </a:lnTo>
                <a:lnTo>
                  <a:pt x="33220" y="49380"/>
                </a:lnTo>
                <a:lnTo>
                  <a:pt x="33160" y="49490"/>
                </a:lnTo>
                <a:lnTo>
                  <a:pt x="33140" y="49570"/>
                </a:lnTo>
                <a:lnTo>
                  <a:pt x="33190" y="49680"/>
                </a:lnTo>
                <a:lnTo>
                  <a:pt x="33310" y="49780"/>
                </a:lnTo>
                <a:lnTo>
                  <a:pt x="33230" y="49920"/>
                </a:lnTo>
                <a:lnTo>
                  <a:pt x="33270" y="50010"/>
                </a:lnTo>
                <a:lnTo>
                  <a:pt x="33450" y="50140"/>
                </a:lnTo>
                <a:lnTo>
                  <a:pt x="33500" y="50260"/>
                </a:lnTo>
                <a:lnTo>
                  <a:pt x="33570" y="50320"/>
                </a:lnTo>
                <a:lnTo>
                  <a:pt x="33630" y="50450"/>
                </a:lnTo>
                <a:lnTo>
                  <a:pt x="33680" y="50560"/>
                </a:lnTo>
                <a:lnTo>
                  <a:pt x="33730" y="50620"/>
                </a:lnTo>
                <a:lnTo>
                  <a:pt x="33770" y="50700"/>
                </a:lnTo>
                <a:lnTo>
                  <a:pt x="33850" y="50860"/>
                </a:lnTo>
                <a:lnTo>
                  <a:pt x="34010" y="51120"/>
                </a:lnTo>
                <a:lnTo>
                  <a:pt x="34030" y="51160"/>
                </a:lnTo>
                <a:lnTo>
                  <a:pt x="34070" y="51290"/>
                </a:lnTo>
                <a:lnTo>
                  <a:pt x="34110" y="51360"/>
                </a:lnTo>
                <a:lnTo>
                  <a:pt x="34110" y="51370"/>
                </a:lnTo>
                <a:lnTo>
                  <a:pt x="34210" y="51960"/>
                </a:lnTo>
                <a:lnTo>
                  <a:pt x="34200" y="52400"/>
                </a:lnTo>
                <a:lnTo>
                  <a:pt x="34170" y="52570"/>
                </a:lnTo>
                <a:lnTo>
                  <a:pt x="34130" y="52710"/>
                </a:lnTo>
                <a:lnTo>
                  <a:pt x="34020" y="52810"/>
                </a:lnTo>
                <a:lnTo>
                  <a:pt x="33950" y="52900"/>
                </a:lnTo>
                <a:lnTo>
                  <a:pt x="33940" y="52920"/>
                </a:lnTo>
                <a:lnTo>
                  <a:pt x="33900" y="53010"/>
                </a:lnTo>
                <a:lnTo>
                  <a:pt x="33880" y="53080"/>
                </a:lnTo>
                <a:lnTo>
                  <a:pt x="33880" y="53150"/>
                </a:lnTo>
                <a:lnTo>
                  <a:pt x="33880" y="53180"/>
                </a:lnTo>
                <a:lnTo>
                  <a:pt x="33420" y="52970"/>
                </a:lnTo>
                <a:lnTo>
                  <a:pt x="33240" y="52940"/>
                </a:lnTo>
                <a:lnTo>
                  <a:pt x="33180" y="52900"/>
                </a:lnTo>
                <a:lnTo>
                  <a:pt x="33120" y="52840"/>
                </a:lnTo>
                <a:lnTo>
                  <a:pt x="33010" y="52700"/>
                </a:lnTo>
                <a:lnTo>
                  <a:pt x="32970" y="52620"/>
                </a:lnTo>
                <a:lnTo>
                  <a:pt x="32910" y="52550"/>
                </a:lnTo>
                <a:lnTo>
                  <a:pt x="32850" y="52500"/>
                </a:lnTo>
                <a:lnTo>
                  <a:pt x="32740" y="52460"/>
                </a:lnTo>
                <a:lnTo>
                  <a:pt x="32640" y="52400"/>
                </a:lnTo>
                <a:lnTo>
                  <a:pt x="32560" y="52320"/>
                </a:lnTo>
                <a:lnTo>
                  <a:pt x="32530" y="52280"/>
                </a:lnTo>
                <a:lnTo>
                  <a:pt x="32510" y="52230"/>
                </a:lnTo>
                <a:lnTo>
                  <a:pt x="32450" y="52130"/>
                </a:lnTo>
                <a:lnTo>
                  <a:pt x="32160" y="51800"/>
                </a:lnTo>
                <a:lnTo>
                  <a:pt x="32090" y="51680"/>
                </a:lnTo>
                <a:lnTo>
                  <a:pt x="32060" y="51580"/>
                </a:lnTo>
                <a:lnTo>
                  <a:pt x="32110" y="51400"/>
                </a:lnTo>
                <a:lnTo>
                  <a:pt x="32120" y="51320"/>
                </a:lnTo>
                <a:lnTo>
                  <a:pt x="32120" y="51220"/>
                </a:lnTo>
                <a:lnTo>
                  <a:pt x="32080" y="51010"/>
                </a:lnTo>
                <a:lnTo>
                  <a:pt x="32070" y="50910"/>
                </a:lnTo>
                <a:lnTo>
                  <a:pt x="32090" y="50780"/>
                </a:lnTo>
                <a:lnTo>
                  <a:pt x="32090" y="50720"/>
                </a:lnTo>
                <a:lnTo>
                  <a:pt x="31830" y="50180"/>
                </a:lnTo>
                <a:lnTo>
                  <a:pt x="31760" y="50090"/>
                </a:lnTo>
                <a:lnTo>
                  <a:pt x="31670" y="50040"/>
                </a:lnTo>
                <a:lnTo>
                  <a:pt x="31520" y="50000"/>
                </a:lnTo>
                <a:lnTo>
                  <a:pt x="31310" y="49970"/>
                </a:lnTo>
                <a:lnTo>
                  <a:pt x="31230" y="49940"/>
                </a:lnTo>
                <a:lnTo>
                  <a:pt x="31130" y="49880"/>
                </a:lnTo>
                <a:lnTo>
                  <a:pt x="31030" y="49770"/>
                </a:lnTo>
                <a:lnTo>
                  <a:pt x="30820" y="49350"/>
                </a:lnTo>
                <a:lnTo>
                  <a:pt x="30730" y="49240"/>
                </a:lnTo>
                <a:lnTo>
                  <a:pt x="30620" y="49150"/>
                </a:lnTo>
                <a:lnTo>
                  <a:pt x="30480" y="49120"/>
                </a:lnTo>
                <a:lnTo>
                  <a:pt x="30370" y="49140"/>
                </a:lnTo>
                <a:lnTo>
                  <a:pt x="30250" y="49180"/>
                </a:lnTo>
                <a:lnTo>
                  <a:pt x="30150" y="49200"/>
                </a:lnTo>
                <a:lnTo>
                  <a:pt x="30060" y="49170"/>
                </a:lnTo>
                <a:lnTo>
                  <a:pt x="29990" y="49100"/>
                </a:lnTo>
                <a:lnTo>
                  <a:pt x="29910" y="49060"/>
                </a:lnTo>
                <a:lnTo>
                  <a:pt x="29820" y="49050"/>
                </a:lnTo>
                <a:lnTo>
                  <a:pt x="29750" y="49040"/>
                </a:lnTo>
                <a:lnTo>
                  <a:pt x="29690" y="49030"/>
                </a:lnTo>
                <a:lnTo>
                  <a:pt x="29510" y="48970"/>
                </a:lnTo>
                <a:lnTo>
                  <a:pt x="29360" y="48940"/>
                </a:lnTo>
                <a:lnTo>
                  <a:pt x="29260" y="48950"/>
                </a:lnTo>
                <a:lnTo>
                  <a:pt x="29230" y="48960"/>
                </a:lnTo>
                <a:lnTo>
                  <a:pt x="29190" y="48970"/>
                </a:lnTo>
                <a:lnTo>
                  <a:pt x="29150" y="49000"/>
                </a:lnTo>
                <a:lnTo>
                  <a:pt x="29110" y="49040"/>
                </a:lnTo>
                <a:lnTo>
                  <a:pt x="29080" y="49080"/>
                </a:lnTo>
                <a:lnTo>
                  <a:pt x="29020" y="49100"/>
                </a:lnTo>
                <a:lnTo>
                  <a:pt x="28950" y="49100"/>
                </a:lnTo>
                <a:lnTo>
                  <a:pt x="28800" y="49040"/>
                </a:lnTo>
                <a:lnTo>
                  <a:pt x="28720" y="49020"/>
                </a:lnTo>
                <a:lnTo>
                  <a:pt x="28630" y="49020"/>
                </a:lnTo>
                <a:lnTo>
                  <a:pt x="28580" y="49000"/>
                </a:lnTo>
                <a:lnTo>
                  <a:pt x="28530" y="48940"/>
                </a:lnTo>
                <a:lnTo>
                  <a:pt x="28510" y="48880"/>
                </a:lnTo>
                <a:lnTo>
                  <a:pt x="28480" y="48780"/>
                </a:lnTo>
                <a:lnTo>
                  <a:pt x="28460" y="48730"/>
                </a:lnTo>
                <a:lnTo>
                  <a:pt x="28400" y="48690"/>
                </a:lnTo>
                <a:lnTo>
                  <a:pt x="28070" y="48550"/>
                </a:lnTo>
                <a:lnTo>
                  <a:pt x="27990" y="48550"/>
                </a:lnTo>
                <a:lnTo>
                  <a:pt x="27920" y="48560"/>
                </a:lnTo>
                <a:lnTo>
                  <a:pt x="27850" y="48590"/>
                </a:lnTo>
                <a:lnTo>
                  <a:pt x="27760" y="48610"/>
                </a:lnTo>
                <a:lnTo>
                  <a:pt x="27450" y="48610"/>
                </a:lnTo>
                <a:lnTo>
                  <a:pt x="27390" y="48630"/>
                </a:lnTo>
                <a:lnTo>
                  <a:pt x="27360" y="48660"/>
                </a:lnTo>
                <a:lnTo>
                  <a:pt x="27330" y="48690"/>
                </a:lnTo>
                <a:lnTo>
                  <a:pt x="27290" y="48710"/>
                </a:lnTo>
                <a:lnTo>
                  <a:pt x="27220" y="48710"/>
                </a:lnTo>
                <a:lnTo>
                  <a:pt x="27130" y="48700"/>
                </a:lnTo>
                <a:lnTo>
                  <a:pt x="26920" y="48620"/>
                </a:lnTo>
                <a:lnTo>
                  <a:pt x="26820" y="48560"/>
                </a:lnTo>
                <a:lnTo>
                  <a:pt x="26620" y="48350"/>
                </a:lnTo>
                <a:lnTo>
                  <a:pt x="26560" y="48260"/>
                </a:lnTo>
                <a:lnTo>
                  <a:pt x="26510" y="48160"/>
                </a:lnTo>
                <a:lnTo>
                  <a:pt x="26290" y="47200"/>
                </a:lnTo>
                <a:lnTo>
                  <a:pt x="26220" y="47050"/>
                </a:lnTo>
                <a:lnTo>
                  <a:pt x="25980" y="46740"/>
                </a:lnTo>
                <a:lnTo>
                  <a:pt x="25910" y="46680"/>
                </a:lnTo>
                <a:lnTo>
                  <a:pt x="25810" y="46630"/>
                </a:lnTo>
                <a:lnTo>
                  <a:pt x="25260" y="46370"/>
                </a:lnTo>
                <a:lnTo>
                  <a:pt x="24970" y="46180"/>
                </a:lnTo>
                <a:lnTo>
                  <a:pt x="24680" y="45880"/>
                </a:lnTo>
                <a:lnTo>
                  <a:pt x="24500" y="45750"/>
                </a:lnTo>
                <a:lnTo>
                  <a:pt x="24350" y="45580"/>
                </a:lnTo>
                <a:lnTo>
                  <a:pt x="24270" y="45510"/>
                </a:lnTo>
                <a:lnTo>
                  <a:pt x="23950" y="45340"/>
                </a:lnTo>
                <a:lnTo>
                  <a:pt x="23850" y="45270"/>
                </a:lnTo>
                <a:lnTo>
                  <a:pt x="23780" y="45170"/>
                </a:lnTo>
                <a:lnTo>
                  <a:pt x="23740" y="45100"/>
                </a:lnTo>
                <a:lnTo>
                  <a:pt x="23650" y="45060"/>
                </a:lnTo>
                <a:lnTo>
                  <a:pt x="23580" y="45040"/>
                </a:lnTo>
                <a:lnTo>
                  <a:pt x="23000" y="45130"/>
                </a:lnTo>
                <a:lnTo>
                  <a:pt x="22710" y="44720"/>
                </a:lnTo>
                <a:lnTo>
                  <a:pt x="22710" y="44690"/>
                </a:lnTo>
                <a:lnTo>
                  <a:pt x="22710" y="44670"/>
                </a:lnTo>
                <a:lnTo>
                  <a:pt x="22710" y="44650"/>
                </a:lnTo>
                <a:lnTo>
                  <a:pt x="22730" y="44640"/>
                </a:lnTo>
                <a:lnTo>
                  <a:pt x="22740" y="44630"/>
                </a:lnTo>
                <a:lnTo>
                  <a:pt x="22770" y="44620"/>
                </a:lnTo>
                <a:lnTo>
                  <a:pt x="22870" y="44610"/>
                </a:lnTo>
                <a:lnTo>
                  <a:pt x="22910" y="44600"/>
                </a:lnTo>
                <a:lnTo>
                  <a:pt x="22950" y="44570"/>
                </a:lnTo>
                <a:lnTo>
                  <a:pt x="23050" y="44480"/>
                </a:lnTo>
                <a:lnTo>
                  <a:pt x="23130" y="44430"/>
                </a:lnTo>
                <a:lnTo>
                  <a:pt x="23220" y="44390"/>
                </a:lnTo>
                <a:lnTo>
                  <a:pt x="23480" y="44310"/>
                </a:lnTo>
                <a:lnTo>
                  <a:pt x="23530" y="44270"/>
                </a:lnTo>
                <a:lnTo>
                  <a:pt x="23570" y="44210"/>
                </a:lnTo>
                <a:lnTo>
                  <a:pt x="23570" y="44140"/>
                </a:lnTo>
                <a:lnTo>
                  <a:pt x="23120" y="43450"/>
                </a:lnTo>
                <a:lnTo>
                  <a:pt x="22970" y="43290"/>
                </a:lnTo>
                <a:lnTo>
                  <a:pt x="22260" y="42760"/>
                </a:lnTo>
                <a:lnTo>
                  <a:pt x="22180" y="42720"/>
                </a:lnTo>
                <a:lnTo>
                  <a:pt x="22060" y="42710"/>
                </a:lnTo>
                <a:lnTo>
                  <a:pt x="21890" y="42740"/>
                </a:lnTo>
                <a:lnTo>
                  <a:pt x="21620" y="42810"/>
                </a:lnTo>
                <a:lnTo>
                  <a:pt x="21350" y="42830"/>
                </a:lnTo>
                <a:lnTo>
                  <a:pt x="21160" y="42800"/>
                </a:lnTo>
                <a:lnTo>
                  <a:pt x="21030" y="42730"/>
                </a:lnTo>
                <a:lnTo>
                  <a:pt x="20860" y="42610"/>
                </a:lnTo>
                <a:lnTo>
                  <a:pt x="20710" y="42640"/>
                </a:lnTo>
                <a:lnTo>
                  <a:pt x="20460" y="42760"/>
                </a:lnTo>
                <a:lnTo>
                  <a:pt x="19440" y="43370"/>
                </a:lnTo>
                <a:lnTo>
                  <a:pt x="19340" y="42920"/>
                </a:lnTo>
                <a:lnTo>
                  <a:pt x="19260" y="42710"/>
                </a:lnTo>
                <a:lnTo>
                  <a:pt x="19230" y="42590"/>
                </a:lnTo>
                <a:lnTo>
                  <a:pt x="19240" y="42410"/>
                </a:lnTo>
                <a:lnTo>
                  <a:pt x="19380" y="41670"/>
                </a:lnTo>
                <a:lnTo>
                  <a:pt x="19360" y="41320"/>
                </a:lnTo>
                <a:lnTo>
                  <a:pt x="19610" y="41220"/>
                </a:lnTo>
                <a:lnTo>
                  <a:pt x="19960" y="40960"/>
                </a:lnTo>
                <a:lnTo>
                  <a:pt x="20360" y="40580"/>
                </a:lnTo>
                <a:lnTo>
                  <a:pt x="20460" y="40450"/>
                </a:lnTo>
                <a:lnTo>
                  <a:pt x="20590" y="40230"/>
                </a:lnTo>
                <a:lnTo>
                  <a:pt x="20710" y="40060"/>
                </a:lnTo>
                <a:lnTo>
                  <a:pt x="20990" y="39840"/>
                </a:lnTo>
                <a:lnTo>
                  <a:pt x="21850" y="39550"/>
                </a:lnTo>
                <a:lnTo>
                  <a:pt x="22240" y="39490"/>
                </a:lnTo>
                <a:lnTo>
                  <a:pt x="22300" y="39460"/>
                </a:lnTo>
                <a:lnTo>
                  <a:pt x="22360" y="39420"/>
                </a:lnTo>
                <a:lnTo>
                  <a:pt x="22430" y="39360"/>
                </a:lnTo>
                <a:lnTo>
                  <a:pt x="22590" y="39290"/>
                </a:lnTo>
                <a:lnTo>
                  <a:pt x="22580" y="39630"/>
                </a:lnTo>
                <a:lnTo>
                  <a:pt x="22610" y="39740"/>
                </a:lnTo>
                <a:lnTo>
                  <a:pt x="22750" y="39940"/>
                </a:lnTo>
                <a:lnTo>
                  <a:pt x="22890" y="40220"/>
                </a:lnTo>
                <a:lnTo>
                  <a:pt x="23050" y="40260"/>
                </a:lnTo>
                <a:lnTo>
                  <a:pt x="23440" y="40310"/>
                </a:lnTo>
                <a:lnTo>
                  <a:pt x="26800" y="40250"/>
                </a:lnTo>
                <a:lnTo>
                  <a:pt x="27070" y="40160"/>
                </a:lnTo>
                <a:lnTo>
                  <a:pt x="28410" y="39410"/>
                </a:lnTo>
                <a:lnTo>
                  <a:pt x="28480" y="39360"/>
                </a:lnTo>
                <a:lnTo>
                  <a:pt x="28530" y="39300"/>
                </a:lnTo>
                <a:lnTo>
                  <a:pt x="28580" y="39230"/>
                </a:lnTo>
                <a:lnTo>
                  <a:pt x="28660" y="39140"/>
                </a:lnTo>
                <a:lnTo>
                  <a:pt x="28770" y="39070"/>
                </a:lnTo>
                <a:lnTo>
                  <a:pt x="28980" y="39020"/>
                </a:lnTo>
                <a:lnTo>
                  <a:pt x="29100" y="39030"/>
                </a:lnTo>
                <a:lnTo>
                  <a:pt x="29190" y="39070"/>
                </a:lnTo>
                <a:lnTo>
                  <a:pt x="29330" y="39170"/>
                </a:lnTo>
                <a:lnTo>
                  <a:pt x="29690" y="39330"/>
                </a:lnTo>
                <a:lnTo>
                  <a:pt x="29730" y="39380"/>
                </a:lnTo>
                <a:lnTo>
                  <a:pt x="29750" y="39450"/>
                </a:lnTo>
                <a:lnTo>
                  <a:pt x="29750" y="39570"/>
                </a:lnTo>
                <a:lnTo>
                  <a:pt x="29770" y="39610"/>
                </a:lnTo>
                <a:lnTo>
                  <a:pt x="29810" y="39650"/>
                </a:lnTo>
                <a:lnTo>
                  <a:pt x="29890" y="39690"/>
                </a:lnTo>
                <a:lnTo>
                  <a:pt x="29970" y="39700"/>
                </a:lnTo>
                <a:lnTo>
                  <a:pt x="30050" y="39690"/>
                </a:lnTo>
                <a:lnTo>
                  <a:pt x="30200" y="39630"/>
                </a:lnTo>
                <a:lnTo>
                  <a:pt x="30290" y="39620"/>
                </a:lnTo>
                <a:lnTo>
                  <a:pt x="30360" y="39630"/>
                </a:lnTo>
                <a:lnTo>
                  <a:pt x="30430" y="39660"/>
                </a:lnTo>
                <a:lnTo>
                  <a:pt x="30550" y="39760"/>
                </a:lnTo>
                <a:lnTo>
                  <a:pt x="30590" y="39770"/>
                </a:lnTo>
                <a:lnTo>
                  <a:pt x="30620" y="39770"/>
                </a:lnTo>
                <a:lnTo>
                  <a:pt x="30650" y="39750"/>
                </a:lnTo>
                <a:lnTo>
                  <a:pt x="30710" y="39730"/>
                </a:lnTo>
                <a:lnTo>
                  <a:pt x="31270" y="39690"/>
                </a:lnTo>
                <a:lnTo>
                  <a:pt x="31400" y="39700"/>
                </a:lnTo>
                <a:lnTo>
                  <a:pt x="31490" y="39720"/>
                </a:lnTo>
                <a:lnTo>
                  <a:pt x="31530" y="39760"/>
                </a:lnTo>
                <a:lnTo>
                  <a:pt x="31540" y="39800"/>
                </a:lnTo>
                <a:lnTo>
                  <a:pt x="31550" y="39860"/>
                </a:lnTo>
                <a:lnTo>
                  <a:pt x="31560" y="39920"/>
                </a:lnTo>
                <a:lnTo>
                  <a:pt x="31560" y="39980"/>
                </a:lnTo>
                <a:lnTo>
                  <a:pt x="31580" y="40020"/>
                </a:lnTo>
                <a:lnTo>
                  <a:pt x="31620" y="40060"/>
                </a:lnTo>
                <a:lnTo>
                  <a:pt x="31650" y="40060"/>
                </a:lnTo>
                <a:lnTo>
                  <a:pt x="31730" y="40030"/>
                </a:lnTo>
                <a:lnTo>
                  <a:pt x="31840" y="40010"/>
                </a:lnTo>
                <a:lnTo>
                  <a:pt x="32060" y="40010"/>
                </a:lnTo>
                <a:lnTo>
                  <a:pt x="32210" y="40030"/>
                </a:lnTo>
                <a:lnTo>
                  <a:pt x="32340" y="40060"/>
                </a:lnTo>
                <a:lnTo>
                  <a:pt x="32420" y="40100"/>
                </a:lnTo>
                <a:lnTo>
                  <a:pt x="32470" y="40130"/>
                </a:lnTo>
                <a:lnTo>
                  <a:pt x="32500" y="40170"/>
                </a:lnTo>
                <a:lnTo>
                  <a:pt x="32510" y="40200"/>
                </a:lnTo>
                <a:lnTo>
                  <a:pt x="32510" y="40240"/>
                </a:lnTo>
                <a:lnTo>
                  <a:pt x="32500" y="40280"/>
                </a:lnTo>
                <a:lnTo>
                  <a:pt x="32490" y="40320"/>
                </a:lnTo>
                <a:lnTo>
                  <a:pt x="32470" y="40340"/>
                </a:lnTo>
                <a:lnTo>
                  <a:pt x="32440" y="40360"/>
                </a:lnTo>
                <a:lnTo>
                  <a:pt x="32380" y="40390"/>
                </a:lnTo>
                <a:lnTo>
                  <a:pt x="32340" y="40410"/>
                </a:lnTo>
                <a:lnTo>
                  <a:pt x="32310" y="40440"/>
                </a:lnTo>
                <a:lnTo>
                  <a:pt x="32300" y="40500"/>
                </a:lnTo>
                <a:lnTo>
                  <a:pt x="32310" y="40550"/>
                </a:lnTo>
                <a:lnTo>
                  <a:pt x="32340" y="40640"/>
                </a:lnTo>
                <a:lnTo>
                  <a:pt x="32440" y="40800"/>
                </a:lnTo>
                <a:lnTo>
                  <a:pt x="32470" y="40870"/>
                </a:lnTo>
                <a:lnTo>
                  <a:pt x="32490" y="40970"/>
                </a:lnTo>
                <a:lnTo>
                  <a:pt x="32480" y="41210"/>
                </a:lnTo>
                <a:lnTo>
                  <a:pt x="32490" y="41280"/>
                </a:lnTo>
                <a:lnTo>
                  <a:pt x="32530" y="41350"/>
                </a:lnTo>
                <a:lnTo>
                  <a:pt x="32580" y="41360"/>
                </a:lnTo>
                <a:lnTo>
                  <a:pt x="32650" y="41340"/>
                </a:lnTo>
                <a:lnTo>
                  <a:pt x="32900" y="41230"/>
                </a:lnTo>
                <a:lnTo>
                  <a:pt x="33220" y="41110"/>
                </a:lnTo>
                <a:lnTo>
                  <a:pt x="33820" y="40790"/>
                </a:lnTo>
                <a:lnTo>
                  <a:pt x="33890" y="40730"/>
                </a:lnTo>
                <a:lnTo>
                  <a:pt x="33940" y="40660"/>
                </a:lnTo>
                <a:lnTo>
                  <a:pt x="33970" y="40590"/>
                </a:lnTo>
                <a:lnTo>
                  <a:pt x="33990" y="40490"/>
                </a:lnTo>
                <a:lnTo>
                  <a:pt x="34000" y="40390"/>
                </a:lnTo>
                <a:lnTo>
                  <a:pt x="33990" y="40230"/>
                </a:lnTo>
                <a:lnTo>
                  <a:pt x="34000" y="40180"/>
                </a:lnTo>
                <a:lnTo>
                  <a:pt x="34040" y="40150"/>
                </a:lnTo>
                <a:lnTo>
                  <a:pt x="34120" y="40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