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Nana-Mambéré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Nana-Mambéré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19360" y="41320"/>
                </a:moveTo>
                <a:lnTo>
                  <a:pt x="19380" y="41670"/>
                </a:lnTo>
                <a:lnTo>
                  <a:pt x="19240" y="42410"/>
                </a:lnTo>
                <a:lnTo>
                  <a:pt x="19230" y="42590"/>
                </a:lnTo>
                <a:lnTo>
                  <a:pt x="19260" y="42710"/>
                </a:lnTo>
                <a:lnTo>
                  <a:pt x="19340" y="42920"/>
                </a:lnTo>
                <a:lnTo>
                  <a:pt x="19440" y="43370"/>
                </a:lnTo>
                <a:lnTo>
                  <a:pt x="16190" y="44720"/>
                </a:lnTo>
                <a:lnTo>
                  <a:pt x="15960" y="44790"/>
                </a:lnTo>
                <a:lnTo>
                  <a:pt x="15780" y="44820"/>
                </a:lnTo>
                <a:lnTo>
                  <a:pt x="15650" y="44800"/>
                </a:lnTo>
                <a:lnTo>
                  <a:pt x="15550" y="44740"/>
                </a:lnTo>
                <a:lnTo>
                  <a:pt x="15480" y="44670"/>
                </a:lnTo>
                <a:lnTo>
                  <a:pt x="15400" y="44560"/>
                </a:lnTo>
                <a:lnTo>
                  <a:pt x="15350" y="44520"/>
                </a:lnTo>
                <a:lnTo>
                  <a:pt x="15280" y="44500"/>
                </a:lnTo>
                <a:lnTo>
                  <a:pt x="15210" y="44520"/>
                </a:lnTo>
                <a:lnTo>
                  <a:pt x="15010" y="44630"/>
                </a:lnTo>
                <a:lnTo>
                  <a:pt x="14620" y="44770"/>
                </a:lnTo>
                <a:lnTo>
                  <a:pt x="14500" y="44760"/>
                </a:lnTo>
                <a:lnTo>
                  <a:pt x="14430" y="44720"/>
                </a:lnTo>
                <a:lnTo>
                  <a:pt x="14300" y="44500"/>
                </a:lnTo>
                <a:lnTo>
                  <a:pt x="14280" y="44450"/>
                </a:lnTo>
                <a:lnTo>
                  <a:pt x="14270" y="44390"/>
                </a:lnTo>
                <a:lnTo>
                  <a:pt x="14270" y="44350"/>
                </a:lnTo>
                <a:lnTo>
                  <a:pt x="14280" y="44300"/>
                </a:lnTo>
                <a:lnTo>
                  <a:pt x="14290" y="44260"/>
                </a:lnTo>
                <a:lnTo>
                  <a:pt x="14290" y="44220"/>
                </a:lnTo>
                <a:lnTo>
                  <a:pt x="14290" y="44170"/>
                </a:lnTo>
                <a:lnTo>
                  <a:pt x="14260" y="44100"/>
                </a:lnTo>
                <a:lnTo>
                  <a:pt x="14180" y="43940"/>
                </a:lnTo>
                <a:lnTo>
                  <a:pt x="14160" y="43880"/>
                </a:lnTo>
                <a:lnTo>
                  <a:pt x="14150" y="43830"/>
                </a:lnTo>
                <a:lnTo>
                  <a:pt x="14170" y="43690"/>
                </a:lnTo>
                <a:lnTo>
                  <a:pt x="14130" y="43660"/>
                </a:lnTo>
                <a:lnTo>
                  <a:pt x="14050" y="43650"/>
                </a:lnTo>
                <a:lnTo>
                  <a:pt x="13830" y="43650"/>
                </a:lnTo>
                <a:lnTo>
                  <a:pt x="13750" y="43670"/>
                </a:lnTo>
                <a:lnTo>
                  <a:pt x="13710" y="43690"/>
                </a:lnTo>
                <a:lnTo>
                  <a:pt x="13720" y="43720"/>
                </a:lnTo>
                <a:lnTo>
                  <a:pt x="13710" y="43770"/>
                </a:lnTo>
                <a:lnTo>
                  <a:pt x="13690" y="43830"/>
                </a:lnTo>
                <a:lnTo>
                  <a:pt x="13500" y="44070"/>
                </a:lnTo>
                <a:lnTo>
                  <a:pt x="13470" y="44120"/>
                </a:lnTo>
                <a:lnTo>
                  <a:pt x="13450" y="44170"/>
                </a:lnTo>
                <a:lnTo>
                  <a:pt x="13470" y="44210"/>
                </a:lnTo>
                <a:lnTo>
                  <a:pt x="13500" y="44250"/>
                </a:lnTo>
                <a:lnTo>
                  <a:pt x="13530" y="44300"/>
                </a:lnTo>
                <a:lnTo>
                  <a:pt x="13550" y="44380"/>
                </a:lnTo>
                <a:lnTo>
                  <a:pt x="13630" y="45160"/>
                </a:lnTo>
                <a:lnTo>
                  <a:pt x="13590" y="45170"/>
                </a:lnTo>
                <a:lnTo>
                  <a:pt x="13050" y="45170"/>
                </a:lnTo>
                <a:lnTo>
                  <a:pt x="13000" y="45170"/>
                </a:lnTo>
                <a:lnTo>
                  <a:pt x="12930" y="45140"/>
                </a:lnTo>
                <a:lnTo>
                  <a:pt x="12890" y="45130"/>
                </a:lnTo>
                <a:lnTo>
                  <a:pt x="12840" y="45130"/>
                </a:lnTo>
                <a:lnTo>
                  <a:pt x="12700" y="45130"/>
                </a:lnTo>
                <a:lnTo>
                  <a:pt x="12690" y="45130"/>
                </a:lnTo>
                <a:lnTo>
                  <a:pt x="12410" y="45000"/>
                </a:lnTo>
                <a:lnTo>
                  <a:pt x="12320" y="44950"/>
                </a:lnTo>
                <a:lnTo>
                  <a:pt x="12280" y="44930"/>
                </a:lnTo>
                <a:lnTo>
                  <a:pt x="12240" y="44930"/>
                </a:lnTo>
                <a:lnTo>
                  <a:pt x="12170" y="44970"/>
                </a:lnTo>
                <a:lnTo>
                  <a:pt x="11740" y="45260"/>
                </a:lnTo>
                <a:lnTo>
                  <a:pt x="11680" y="45280"/>
                </a:lnTo>
                <a:lnTo>
                  <a:pt x="11640" y="45300"/>
                </a:lnTo>
                <a:lnTo>
                  <a:pt x="11440" y="45310"/>
                </a:lnTo>
                <a:lnTo>
                  <a:pt x="11380" y="45300"/>
                </a:lnTo>
                <a:lnTo>
                  <a:pt x="11350" y="45290"/>
                </a:lnTo>
                <a:lnTo>
                  <a:pt x="11190" y="45200"/>
                </a:lnTo>
                <a:lnTo>
                  <a:pt x="11110" y="45200"/>
                </a:lnTo>
                <a:lnTo>
                  <a:pt x="11070" y="45210"/>
                </a:lnTo>
                <a:lnTo>
                  <a:pt x="11020" y="45240"/>
                </a:lnTo>
                <a:lnTo>
                  <a:pt x="10910" y="45280"/>
                </a:lnTo>
                <a:lnTo>
                  <a:pt x="9780" y="45300"/>
                </a:lnTo>
                <a:lnTo>
                  <a:pt x="9610" y="45320"/>
                </a:lnTo>
                <a:lnTo>
                  <a:pt x="9410" y="45360"/>
                </a:lnTo>
                <a:lnTo>
                  <a:pt x="9120" y="45610"/>
                </a:lnTo>
                <a:lnTo>
                  <a:pt x="9010" y="45680"/>
                </a:lnTo>
                <a:lnTo>
                  <a:pt x="8940" y="45700"/>
                </a:lnTo>
                <a:lnTo>
                  <a:pt x="8900" y="45690"/>
                </a:lnTo>
                <a:lnTo>
                  <a:pt x="8860" y="45670"/>
                </a:lnTo>
                <a:lnTo>
                  <a:pt x="8780" y="45590"/>
                </a:lnTo>
                <a:lnTo>
                  <a:pt x="8520" y="45300"/>
                </a:lnTo>
                <a:lnTo>
                  <a:pt x="8510" y="45290"/>
                </a:lnTo>
                <a:lnTo>
                  <a:pt x="8430" y="45250"/>
                </a:lnTo>
                <a:lnTo>
                  <a:pt x="8340" y="45240"/>
                </a:lnTo>
                <a:lnTo>
                  <a:pt x="8260" y="45250"/>
                </a:lnTo>
                <a:lnTo>
                  <a:pt x="8020" y="45320"/>
                </a:lnTo>
                <a:lnTo>
                  <a:pt x="7880" y="45340"/>
                </a:lnTo>
                <a:lnTo>
                  <a:pt x="7730" y="45340"/>
                </a:lnTo>
                <a:lnTo>
                  <a:pt x="7110" y="45230"/>
                </a:lnTo>
                <a:lnTo>
                  <a:pt x="6540" y="45210"/>
                </a:lnTo>
                <a:lnTo>
                  <a:pt x="6450" y="45220"/>
                </a:lnTo>
                <a:lnTo>
                  <a:pt x="6450" y="45190"/>
                </a:lnTo>
                <a:lnTo>
                  <a:pt x="6500" y="44930"/>
                </a:lnTo>
                <a:lnTo>
                  <a:pt x="6470" y="44660"/>
                </a:lnTo>
                <a:lnTo>
                  <a:pt x="6470" y="44300"/>
                </a:lnTo>
                <a:lnTo>
                  <a:pt x="6440" y="44150"/>
                </a:lnTo>
                <a:lnTo>
                  <a:pt x="6390" y="43990"/>
                </a:lnTo>
                <a:lnTo>
                  <a:pt x="6310" y="43840"/>
                </a:lnTo>
                <a:lnTo>
                  <a:pt x="6200" y="43730"/>
                </a:lnTo>
                <a:lnTo>
                  <a:pt x="6050" y="43660"/>
                </a:lnTo>
                <a:lnTo>
                  <a:pt x="5750" y="43560"/>
                </a:lnTo>
                <a:lnTo>
                  <a:pt x="5610" y="43470"/>
                </a:lnTo>
                <a:lnTo>
                  <a:pt x="5500" y="43340"/>
                </a:lnTo>
                <a:lnTo>
                  <a:pt x="5470" y="43260"/>
                </a:lnTo>
                <a:lnTo>
                  <a:pt x="5530" y="43250"/>
                </a:lnTo>
                <a:lnTo>
                  <a:pt x="5610" y="43170"/>
                </a:lnTo>
                <a:lnTo>
                  <a:pt x="5670" y="43060"/>
                </a:lnTo>
                <a:lnTo>
                  <a:pt x="5710" y="42930"/>
                </a:lnTo>
                <a:lnTo>
                  <a:pt x="5720" y="42840"/>
                </a:lnTo>
                <a:lnTo>
                  <a:pt x="5750" y="42810"/>
                </a:lnTo>
                <a:lnTo>
                  <a:pt x="5820" y="42700"/>
                </a:lnTo>
                <a:lnTo>
                  <a:pt x="5880" y="42590"/>
                </a:lnTo>
                <a:lnTo>
                  <a:pt x="5880" y="42530"/>
                </a:lnTo>
                <a:lnTo>
                  <a:pt x="5980" y="42500"/>
                </a:lnTo>
                <a:lnTo>
                  <a:pt x="6010" y="42420"/>
                </a:lnTo>
                <a:lnTo>
                  <a:pt x="6000" y="42220"/>
                </a:lnTo>
                <a:lnTo>
                  <a:pt x="6020" y="42100"/>
                </a:lnTo>
                <a:lnTo>
                  <a:pt x="6130" y="41910"/>
                </a:lnTo>
                <a:lnTo>
                  <a:pt x="6150" y="41830"/>
                </a:lnTo>
                <a:lnTo>
                  <a:pt x="6160" y="41620"/>
                </a:lnTo>
                <a:lnTo>
                  <a:pt x="6150" y="41530"/>
                </a:lnTo>
                <a:lnTo>
                  <a:pt x="6100" y="41420"/>
                </a:lnTo>
                <a:lnTo>
                  <a:pt x="6000" y="41260"/>
                </a:lnTo>
                <a:lnTo>
                  <a:pt x="5970" y="41160"/>
                </a:lnTo>
                <a:lnTo>
                  <a:pt x="5960" y="41040"/>
                </a:lnTo>
                <a:lnTo>
                  <a:pt x="5980" y="40930"/>
                </a:lnTo>
                <a:lnTo>
                  <a:pt x="6100" y="40620"/>
                </a:lnTo>
                <a:lnTo>
                  <a:pt x="6200" y="40230"/>
                </a:lnTo>
                <a:lnTo>
                  <a:pt x="6240" y="40130"/>
                </a:lnTo>
                <a:lnTo>
                  <a:pt x="6190" y="39990"/>
                </a:lnTo>
                <a:lnTo>
                  <a:pt x="6150" y="39250"/>
                </a:lnTo>
                <a:lnTo>
                  <a:pt x="6050" y="39120"/>
                </a:lnTo>
                <a:lnTo>
                  <a:pt x="6010" y="38980"/>
                </a:lnTo>
                <a:lnTo>
                  <a:pt x="5920" y="38840"/>
                </a:lnTo>
                <a:lnTo>
                  <a:pt x="5840" y="38830"/>
                </a:lnTo>
                <a:lnTo>
                  <a:pt x="5650" y="38950"/>
                </a:lnTo>
                <a:lnTo>
                  <a:pt x="5540" y="38960"/>
                </a:lnTo>
                <a:lnTo>
                  <a:pt x="5320" y="38930"/>
                </a:lnTo>
                <a:lnTo>
                  <a:pt x="5210" y="38930"/>
                </a:lnTo>
                <a:lnTo>
                  <a:pt x="5090" y="38860"/>
                </a:lnTo>
                <a:lnTo>
                  <a:pt x="5040" y="38750"/>
                </a:lnTo>
                <a:lnTo>
                  <a:pt x="5010" y="38620"/>
                </a:lnTo>
                <a:lnTo>
                  <a:pt x="4960" y="38510"/>
                </a:lnTo>
                <a:lnTo>
                  <a:pt x="4860" y="38400"/>
                </a:lnTo>
                <a:lnTo>
                  <a:pt x="4760" y="38320"/>
                </a:lnTo>
                <a:lnTo>
                  <a:pt x="4680" y="38220"/>
                </a:lnTo>
                <a:lnTo>
                  <a:pt x="4620" y="38170"/>
                </a:lnTo>
                <a:lnTo>
                  <a:pt x="4560" y="38080"/>
                </a:lnTo>
                <a:lnTo>
                  <a:pt x="4550" y="38030"/>
                </a:lnTo>
                <a:lnTo>
                  <a:pt x="4570" y="37980"/>
                </a:lnTo>
                <a:lnTo>
                  <a:pt x="4620" y="37920"/>
                </a:lnTo>
                <a:lnTo>
                  <a:pt x="4650" y="37920"/>
                </a:lnTo>
                <a:lnTo>
                  <a:pt x="4720" y="37970"/>
                </a:lnTo>
                <a:lnTo>
                  <a:pt x="4760" y="37970"/>
                </a:lnTo>
                <a:lnTo>
                  <a:pt x="4790" y="37940"/>
                </a:lnTo>
                <a:lnTo>
                  <a:pt x="4820" y="37880"/>
                </a:lnTo>
                <a:lnTo>
                  <a:pt x="4840" y="37850"/>
                </a:lnTo>
                <a:lnTo>
                  <a:pt x="4870" y="37780"/>
                </a:lnTo>
                <a:lnTo>
                  <a:pt x="4860" y="37750"/>
                </a:lnTo>
                <a:lnTo>
                  <a:pt x="4860" y="37710"/>
                </a:lnTo>
                <a:lnTo>
                  <a:pt x="4850" y="37680"/>
                </a:lnTo>
                <a:lnTo>
                  <a:pt x="4940" y="37600"/>
                </a:lnTo>
                <a:lnTo>
                  <a:pt x="5100" y="37440"/>
                </a:lnTo>
                <a:lnTo>
                  <a:pt x="5210" y="37410"/>
                </a:lnTo>
                <a:lnTo>
                  <a:pt x="5410" y="37210"/>
                </a:lnTo>
                <a:lnTo>
                  <a:pt x="5510" y="37080"/>
                </a:lnTo>
                <a:lnTo>
                  <a:pt x="5570" y="36970"/>
                </a:lnTo>
                <a:lnTo>
                  <a:pt x="5860" y="36970"/>
                </a:lnTo>
                <a:lnTo>
                  <a:pt x="6860" y="36490"/>
                </a:lnTo>
                <a:lnTo>
                  <a:pt x="6970" y="36410"/>
                </a:lnTo>
                <a:lnTo>
                  <a:pt x="7230" y="36070"/>
                </a:lnTo>
                <a:lnTo>
                  <a:pt x="7300" y="35940"/>
                </a:lnTo>
                <a:lnTo>
                  <a:pt x="7310" y="35860"/>
                </a:lnTo>
                <a:lnTo>
                  <a:pt x="7310" y="35790"/>
                </a:lnTo>
                <a:lnTo>
                  <a:pt x="7280" y="35620"/>
                </a:lnTo>
                <a:lnTo>
                  <a:pt x="7300" y="35540"/>
                </a:lnTo>
                <a:lnTo>
                  <a:pt x="7470" y="35300"/>
                </a:lnTo>
                <a:lnTo>
                  <a:pt x="8270" y="33490"/>
                </a:lnTo>
                <a:lnTo>
                  <a:pt x="8380" y="33490"/>
                </a:lnTo>
                <a:lnTo>
                  <a:pt x="8540" y="33510"/>
                </a:lnTo>
                <a:lnTo>
                  <a:pt x="8740" y="33500"/>
                </a:lnTo>
                <a:lnTo>
                  <a:pt x="8810" y="33490"/>
                </a:lnTo>
                <a:lnTo>
                  <a:pt x="8870" y="33470"/>
                </a:lnTo>
                <a:lnTo>
                  <a:pt x="9370" y="33220"/>
                </a:lnTo>
                <a:lnTo>
                  <a:pt x="10030" y="33010"/>
                </a:lnTo>
                <a:lnTo>
                  <a:pt x="10080" y="33010"/>
                </a:lnTo>
                <a:lnTo>
                  <a:pt x="10120" y="33050"/>
                </a:lnTo>
                <a:lnTo>
                  <a:pt x="10140" y="33130"/>
                </a:lnTo>
                <a:lnTo>
                  <a:pt x="10140" y="33210"/>
                </a:lnTo>
                <a:lnTo>
                  <a:pt x="10120" y="33380"/>
                </a:lnTo>
                <a:lnTo>
                  <a:pt x="10130" y="33430"/>
                </a:lnTo>
                <a:lnTo>
                  <a:pt x="10200" y="33510"/>
                </a:lnTo>
                <a:lnTo>
                  <a:pt x="10600" y="33850"/>
                </a:lnTo>
                <a:lnTo>
                  <a:pt x="10780" y="34060"/>
                </a:lnTo>
                <a:lnTo>
                  <a:pt x="10910" y="34250"/>
                </a:lnTo>
                <a:lnTo>
                  <a:pt x="10960" y="34370"/>
                </a:lnTo>
                <a:lnTo>
                  <a:pt x="10990" y="34480"/>
                </a:lnTo>
                <a:lnTo>
                  <a:pt x="11040" y="34810"/>
                </a:lnTo>
                <a:lnTo>
                  <a:pt x="11050" y="34980"/>
                </a:lnTo>
                <a:lnTo>
                  <a:pt x="11060" y="35060"/>
                </a:lnTo>
                <a:lnTo>
                  <a:pt x="11070" y="35120"/>
                </a:lnTo>
                <a:lnTo>
                  <a:pt x="11100" y="35230"/>
                </a:lnTo>
                <a:lnTo>
                  <a:pt x="11110" y="35310"/>
                </a:lnTo>
                <a:lnTo>
                  <a:pt x="11120" y="35340"/>
                </a:lnTo>
                <a:lnTo>
                  <a:pt x="11150" y="35380"/>
                </a:lnTo>
                <a:lnTo>
                  <a:pt x="11230" y="35450"/>
                </a:lnTo>
                <a:lnTo>
                  <a:pt x="11250" y="35490"/>
                </a:lnTo>
                <a:lnTo>
                  <a:pt x="11250" y="35530"/>
                </a:lnTo>
                <a:lnTo>
                  <a:pt x="11240" y="35580"/>
                </a:lnTo>
                <a:lnTo>
                  <a:pt x="11250" y="35620"/>
                </a:lnTo>
                <a:lnTo>
                  <a:pt x="11430" y="35880"/>
                </a:lnTo>
                <a:lnTo>
                  <a:pt x="11610" y="36080"/>
                </a:lnTo>
                <a:lnTo>
                  <a:pt x="11770" y="36190"/>
                </a:lnTo>
                <a:lnTo>
                  <a:pt x="11880" y="36150"/>
                </a:lnTo>
                <a:lnTo>
                  <a:pt x="12000" y="36060"/>
                </a:lnTo>
                <a:lnTo>
                  <a:pt x="12160" y="36000"/>
                </a:lnTo>
                <a:lnTo>
                  <a:pt x="12370" y="36080"/>
                </a:lnTo>
                <a:lnTo>
                  <a:pt x="12440" y="36100"/>
                </a:lnTo>
                <a:lnTo>
                  <a:pt x="12580" y="36120"/>
                </a:lnTo>
                <a:lnTo>
                  <a:pt x="12660" y="36030"/>
                </a:lnTo>
                <a:lnTo>
                  <a:pt x="12770" y="35940"/>
                </a:lnTo>
                <a:lnTo>
                  <a:pt x="13200" y="35720"/>
                </a:lnTo>
                <a:lnTo>
                  <a:pt x="13700" y="35590"/>
                </a:lnTo>
                <a:lnTo>
                  <a:pt x="13780" y="35540"/>
                </a:lnTo>
                <a:lnTo>
                  <a:pt x="13920" y="35450"/>
                </a:lnTo>
                <a:lnTo>
                  <a:pt x="13960" y="35430"/>
                </a:lnTo>
                <a:lnTo>
                  <a:pt x="13990" y="35410"/>
                </a:lnTo>
                <a:lnTo>
                  <a:pt x="14010" y="35380"/>
                </a:lnTo>
                <a:lnTo>
                  <a:pt x="14040" y="35360"/>
                </a:lnTo>
                <a:lnTo>
                  <a:pt x="14100" y="35380"/>
                </a:lnTo>
                <a:lnTo>
                  <a:pt x="14210" y="35470"/>
                </a:lnTo>
                <a:lnTo>
                  <a:pt x="14280" y="35600"/>
                </a:lnTo>
                <a:lnTo>
                  <a:pt x="14270" y="35720"/>
                </a:lnTo>
                <a:lnTo>
                  <a:pt x="14190" y="35840"/>
                </a:lnTo>
                <a:lnTo>
                  <a:pt x="13820" y="36200"/>
                </a:lnTo>
                <a:lnTo>
                  <a:pt x="13760" y="36280"/>
                </a:lnTo>
                <a:lnTo>
                  <a:pt x="13730" y="36350"/>
                </a:lnTo>
                <a:lnTo>
                  <a:pt x="13760" y="36450"/>
                </a:lnTo>
                <a:lnTo>
                  <a:pt x="13850" y="36580"/>
                </a:lnTo>
                <a:lnTo>
                  <a:pt x="14080" y="36850"/>
                </a:lnTo>
                <a:lnTo>
                  <a:pt x="14210" y="37040"/>
                </a:lnTo>
                <a:lnTo>
                  <a:pt x="14310" y="37230"/>
                </a:lnTo>
                <a:lnTo>
                  <a:pt x="14330" y="37380"/>
                </a:lnTo>
                <a:lnTo>
                  <a:pt x="14360" y="38010"/>
                </a:lnTo>
                <a:lnTo>
                  <a:pt x="14380" y="38140"/>
                </a:lnTo>
                <a:lnTo>
                  <a:pt x="14470" y="38300"/>
                </a:lnTo>
                <a:lnTo>
                  <a:pt x="14480" y="38360"/>
                </a:lnTo>
                <a:lnTo>
                  <a:pt x="14470" y="38640"/>
                </a:lnTo>
                <a:lnTo>
                  <a:pt x="14490" y="38740"/>
                </a:lnTo>
                <a:lnTo>
                  <a:pt x="14550" y="38830"/>
                </a:lnTo>
                <a:lnTo>
                  <a:pt x="14850" y="39080"/>
                </a:lnTo>
                <a:lnTo>
                  <a:pt x="14930" y="39130"/>
                </a:lnTo>
                <a:lnTo>
                  <a:pt x="15090" y="39190"/>
                </a:lnTo>
                <a:lnTo>
                  <a:pt x="15250" y="39270"/>
                </a:lnTo>
                <a:lnTo>
                  <a:pt x="15440" y="39400"/>
                </a:lnTo>
                <a:lnTo>
                  <a:pt x="15660" y="39630"/>
                </a:lnTo>
                <a:lnTo>
                  <a:pt x="15740" y="39690"/>
                </a:lnTo>
                <a:lnTo>
                  <a:pt x="15790" y="39710"/>
                </a:lnTo>
                <a:lnTo>
                  <a:pt x="15950" y="39710"/>
                </a:lnTo>
                <a:lnTo>
                  <a:pt x="16060" y="39720"/>
                </a:lnTo>
                <a:lnTo>
                  <a:pt x="16220" y="39760"/>
                </a:lnTo>
                <a:lnTo>
                  <a:pt x="16360" y="39750"/>
                </a:lnTo>
                <a:lnTo>
                  <a:pt x="16510" y="39720"/>
                </a:lnTo>
                <a:lnTo>
                  <a:pt x="16640" y="39650"/>
                </a:lnTo>
                <a:lnTo>
                  <a:pt x="16760" y="39570"/>
                </a:lnTo>
                <a:lnTo>
                  <a:pt x="16870" y="39480"/>
                </a:lnTo>
                <a:lnTo>
                  <a:pt x="16940" y="39370"/>
                </a:lnTo>
                <a:lnTo>
                  <a:pt x="17080" y="39020"/>
                </a:lnTo>
                <a:lnTo>
                  <a:pt x="17140" y="38960"/>
                </a:lnTo>
                <a:lnTo>
                  <a:pt x="17210" y="38930"/>
                </a:lnTo>
                <a:lnTo>
                  <a:pt x="17310" y="38930"/>
                </a:lnTo>
                <a:lnTo>
                  <a:pt x="17420" y="38960"/>
                </a:lnTo>
                <a:lnTo>
                  <a:pt x="17510" y="39030"/>
                </a:lnTo>
                <a:lnTo>
                  <a:pt x="17570" y="39170"/>
                </a:lnTo>
                <a:lnTo>
                  <a:pt x="17580" y="39290"/>
                </a:lnTo>
                <a:lnTo>
                  <a:pt x="17640" y="39420"/>
                </a:lnTo>
                <a:lnTo>
                  <a:pt x="17750" y="39570"/>
                </a:lnTo>
                <a:lnTo>
                  <a:pt x="17970" y="39810"/>
                </a:lnTo>
                <a:lnTo>
                  <a:pt x="18480" y="40160"/>
                </a:lnTo>
                <a:lnTo>
                  <a:pt x="18820" y="40460"/>
                </a:lnTo>
                <a:lnTo>
                  <a:pt x="18920" y="40590"/>
                </a:lnTo>
                <a:lnTo>
                  <a:pt x="19080" y="40910"/>
                </a:lnTo>
                <a:lnTo>
                  <a:pt x="19230" y="41100"/>
                </a:lnTo>
                <a:lnTo>
                  <a:pt x="19360" y="41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