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Nana-Grébizi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Central African Republic • State Map | Fully Editable Vector Shape</a:t>
            </a:r>
          </a:p>
        </p:txBody>
      </p:sp>
      <p:sp>
        <p:nvSpPr>
          <p:cNvPr id="101" name="Nana-Grébizi"/>
          <p:cNvSpPr/>
          <p:nvPr/>
        </p:nvSpPr>
        <p:spPr>
          <a:xfrm>
            <a:off x="2449052" y="1325880"/>
            <a:ext cx="7293589" cy="4937760"/>
          </a:xfrm>
          <a:custGeom>
            <a:avLst/>
            <a:gdLst/>
            <a:ahLst/>
            <a:cxnLst/>
            <a:rect l="0" t="0" r="100000" b="67700"/>
            <a:pathLst>
              <a:path w="100000" h="67700">
                <a:moveTo>
                  <a:pt x="41840" y="34960"/>
                </a:moveTo>
                <a:lnTo>
                  <a:pt x="40390" y="34780"/>
                </a:lnTo>
                <a:lnTo>
                  <a:pt x="39930" y="34810"/>
                </a:lnTo>
                <a:lnTo>
                  <a:pt x="38800" y="35100"/>
                </a:lnTo>
                <a:lnTo>
                  <a:pt x="38320" y="35150"/>
                </a:lnTo>
                <a:lnTo>
                  <a:pt x="38030" y="35230"/>
                </a:lnTo>
                <a:lnTo>
                  <a:pt x="37900" y="35240"/>
                </a:lnTo>
                <a:lnTo>
                  <a:pt x="37720" y="35210"/>
                </a:lnTo>
                <a:lnTo>
                  <a:pt x="37460" y="35130"/>
                </a:lnTo>
                <a:lnTo>
                  <a:pt x="37300" y="35040"/>
                </a:lnTo>
                <a:lnTo>
                  <a:pt x="37180" y="34940"/>
                </a:lnTo>
                <a:lnTo>
                  <a:pt x="37070" y="34790"/>
                </a:lnTo>
                <a:lnTo>
                  <a:pt x="36990" y="34630"/>
                </a:lnTo>
                <a:lnTo>
                  <a:pt x="36930" y="34540"/>
                </a:lnTo>
                <a:lnTo>
                  <a:pt x="36760" y="34490"/>
                </a:lnTo>
                <a:lnTo>
                  <a:pt x="36500" y="34490"/>
                </a:lnTo>
                <a:lnTo>
                  <a:pt x="34940" y="34700"/>
                </a:lnTo>
                <a:lnTo>
                  <a:pt x="35050" y="34310"/>
                </a:lnTo>
                <a:lnTo>
                  <a:pt x="35110" y="34220"/>
                </a:lnTo>
                <a:lnTo>
                  <a:pt x="35210" y="34100"/>
                </a:lnTo>
                <a:lnTo>
                  <a:pt x="35330" y="34020"/>
                </a:lnTo>
                <a:lnTo>
                  <a:pt x="35680" y="33840"/>
                </a:lnTo>
                <a:lnTo>
                  <a:pt x="35750" y="33790"/>
                </a:lnTo>
                <a:lnTo>
                  <a:pt x="35770" y="33730"/>
                </a:lnTo>
                <a:lnTo>
                  <a:pt x="35780" y="33660"/>
                </a:lnTo>
                <a:lnTo>
                  <a:pt x="35750" y="33560"/>
                </a:lnTo>
                <a:lnTo>
                  <a:pt x="35710" y="33500"/>
                </a:lnTo>
                <a:lnTo>
                  <a:pt x="35660" y="33460"/>
                </a:lnTo>
                <a:lnTo>
                  <a:pt x="35340" y="33340"/>
                </a:lnTo>
                <a:lnTo>
                  <a:pt x="35200" y="33250"/>
                </a:lnTo>
                <a:lnTo>
                  <a:pt x="35060" y="33150"/>
                </a:lnTo>
                <a:lnTo>
                  <a:pt x="34940" y="33040"/>
                </a:lnTo>
                <a:lnTo>
                  <a:pt x="34890" y="32940"/>
                </a:lnTo>
                <a:lnTo>
                  <a:pt x="34880" y="32840"/>
                </a:lnTo>
                <a:lnTo>
                  <a:pt x="34920" y="32720"/>
                </a:lnTo>
                <a:lnTo>
                  <a:pt x="34960" y="32620"/>
                </a:lnTo>
                <a:lnTo>
                  <a:pt x="34940" y="32590"/>
                </a:lnTo>
                <a:lnTo>
                  <a:pt x="34910" y="32580"/>
                </a:lnTo>
                <a:lnTo>
                  <a:pt x="34830" y="32580"/>
                </a:lnTo>
                <a:lnTo>
                  <a:pt x="34800" y="32570"/>
                </a:lnTo>
                <a:lnTo>
                  <a:pt x="34770" y="32560"/>
                </a:lnTo>
                <a:lnTo>
                  <a:pt x="34750" y="32500"/>
                </a:lnTo>
                <a:lnTo>
                  <a:pt x="34630" y="32120"/>
                </a:lnTo>
                <a:lnTo>
                  <a:pt x="34570" y="32010"/>
                </a:lnTo>
                <a:lnTo>
                  <a:pt x="34470" y="31920"/>
                </a:lnTo>
                <a:lnTo>
                  <a:pt x="34300" y="31780"/>
                </a:lnTo>
                <a:lnTo>
                  <a:pt x="34260" y="31700"/>
                </a:lnTo>
                <a:lnTo>
                  <a:pt x="34270" y="31620"/>
                </a:lnTo>
                <a:lnTo>
                  <a:pt x="34330" y="31520"/>
                </a:lnTo>
                <a:lnTo>
                  <a:pt x="34390" y="31460"/>
                </a:lnTo>
                <a:lnTo>
                  <a:pt x="34510" y="31390"/>
                </a:lnTo>
                <a:lnTo>
                  <a:pt x="34550" y="31350"/>
                </a:lnTo>
                <a:lnTo>
                  <a:pt x="34570" y="31300"/>
                </a:lnTo>
                <a:lnTo>
                  <a:pt x="34650" y="30990"/>
                </a:lnTo>
                <a:lnTo>
                  <a:pt x="34710" y="30880"/>
                </a:lnTo>
                <a:lnTo>
                  <a:pt x="34760" y="30820"/>
                </a:lnTo>
                <a:lnTo>
                  <a:pt x="34850" y="30770"/>
                </a:lnTo>
                <a:lnTo>
                  <a:pt x="34880" y="30730"/>
                </a:lnTo>
                <a:lnTo>
                  <a:pt x="34890" y="30690"/>
                </a:lnTo>
                <a:lnTo>
                  <a:pt x="34850" y="30630"/>
                </a:lnTo>
                <a:lnTo>
                  <a:pt x="34670" y="30550"/>
                </a:lnTo>
                <a:lnTo>
                  <a:pt x="34650" y="30510"/>
                </a:lnTo>
                <a:lnTo>
                  <a:pt x="34660" y="30470"/>
                </a:lnTo>
                <a:lnTo>
                  <a:pt x="34720" y="30400"/>
                </a:lnTo>
                <a:lnTo>
                  <a:pt x="34780" y="30360"/>
                </a:lnTo>
                <a:lnTo>
                  <a:pt x="34970" y="30260"/>
                </a:lnTo>
                <a:lnTo>
                  <a:pt x="35010" y="30220"/>
                </a:lnTo>
                <a:lnTo>
                  <a:pt x="35040" y="30180"/>
                </a:lnTo>
                <a:lnTo>
                  <a:pt x="35060" y="30140"/>
                </a:lnTo>
                <a:lnTo>
                  <a:pt x="35070" y="30080"/>
                </a:lnTo>
                <a:lnTo>
                  <a:pt x="35070" y="29980"/>
                </a:lnTo>
                <a:lnTo>
                  <a:pt x="35070" y="29910"/>
                </a:lnTo>
                <a:lnTo>
                  <a:pt x="35090" y="29860"/>
                </a:lnTo>
                <a:lnTo>
                  <a:pt x="35140" y="29800"/>
                </a:lnTo>
                <a:lnTo>
                  <a:pt x="35200" y="29770"/>
                </a:lnTo>
                <a:lnTo>
                  <a:pt x="35480" y="29660"/>
                </a:lnTo>
                <a:lnTo>
                  <a:pt x="35530" y="29630"/>
                </a:lnTo>
                <a:lnTo>
                  <a:pt x="35560" y="29580"/>
                </a:lnTo>
                <a:lnTo>
                  <a:pt x="35550" y="29440"/>
                </a:lnTo>
                <a:lnTo>
                  <a:pt x="34810" y="27290"/>
                </a:lnTo>
                <a:lnTo>
                  <a:pt x="34890" y="27050"/>
                </a:lnTo>
                <a:lnTo>
                  <a:pt x="35230" y="26750"/>
                </a:lnTo>
                <a:lnTo>
                  <a:pt x="36690" y="26010"/>
                </a:lnTo>
                <a:lnTo>
                  <a:pt x="36770" y="25930"/>
                </a:lnTo>
                <a:lnTo>
                  <a:pt x="36750" y="25910"/>
                </a:lnTo>
                <a:lnTo>
                  <a:pt x="36720" y="25910"/>
                </a:lnTo>
                <a:lnTo>
                  <a:pt x="36690" y="25920"/>
                </a:lnTo>
                <a:lnTo>
                  <a:pt x="36670" y="25930"/>
                </a:lnTo>
                <a:lnTo>
                  <a:pt x="36640" y="25930"/>
                </a:lnTo>
                <a:lnTo>
                  <a:pt x="36610" y="25920"/>
                </a:lnTo>
                <a:lnTo>
                  <a:pt x="36580" y="25900"/>
                </a:lnTo>
                <a:lnTo>
                  <a:pt x="36550" y="25880"/>
                </a:lnTo>
                <a:lnTo>
                  <a:pt x="36540" y="25850"/>
                </a:lnTo>
                <a:lnTo>
                  <a:pt x="36510" y="25730"/>
                </a:lnTo>
                <a:lnTo>
                  <a:pt x="36510" y="25690"/>
                </a:lnTo>
                <a:lnTo>
                  <a:pt x="36520" y="25640"/>
                </a:lnTo>
                <a:lnTo>
                  <a:pt x="36550" y="25600"/>
                </a:lnTo>
                <a:lnTo>
                  <a:pt x="36590" y="25540"/>
                </a:lnTo>
                <a:lnTo>
                  <a:pt x="36600" y="25500"/>
                </a:lnTo>
                <a:lnTo>
                  <a:pt x="36600" y="25460"/>
                </a:lnTo>
                <a:lnTo>
                  <a:pt x="36580" y="25410"/>
                </a:lnTo>
                <a:lnTo>
                  <a:pt x="36540" y="25350"/>
                </a:lnTo>
                <a:lnTo>
                  <a:pt x="36520" y="25320"/>
                </a:lnTo>
                <a:lnTo>
                  <a:pt x="36530" y="25280"/>
                </a:lnTo>
                <a:lnTo>
                  <a:pt x="36560" y="25230"/>
                </a:lnTo>
                <a:lnTo>
                  <a:pt x="36590" y="25200"/>
                </a:lnTo>
                <a:lnTo>
                  <a:pt x="36660" y="25170"/>
                </a:lnTo>
                <a:lnTo>
                  <a:pt x="36670" y="25160"/>
                </a:lnTo>
                <a:lnTo>
                  <a:pt x="36690" y="25140"/>
                </a:lnTo>
                <a:lnTo>
                  <a:pt x="36700" y="25110"/>
                </a:lnTo>
                <a:lnTo>
                  <a:pt x="36710" y="25070"/>
                </a:lnTo>
                <a:lnTo>
                  <a:pt x="36690" y="25030"/>
                </a:lnTo>
                <a:lnTo>
                  <a:pt x="36670" y="25010"/>
                </a:lnTo>
                <a:lnTo>
                  <a:pt x="36610" y="24960"/>
                </a:lnTo>
                <a:lnTo>
                  <a:pt x="36590" y="24940"/>
                </a:lnTo>
                <a:lnTo>
                  <a:pt x="36590" y="24910"/>
                </a:lnTo>
                <a:lnTo>
                  <a:pt x="36610" y="24880"/>
                </a:lnTo>
                <a:lnTo>
                  <a:pt x="36640" y="24860"/>
                </a:lnTo>
                <a:lnTo>
                  <a:pt x="36750" y="24820"/>
                </a:lnTo>
                <a:lnTo>
                  <a:pt x="36780" y="24800"/>
                </a:lnTo>
                <a:lnTo>
                  <a:pt x="36830" y="24760"/>
                </a:lnTo>
                <a:lnTo>
                  <a:pt x="36850" y="24730"/>
                </a:lnTo>
                <a:lnTo>
                  <a:pt x="36870" y="24700"/>
                </a:lnTo>
                <a:lnTo>
                  <a:pt x="36880" y="24660"/>
                </a:lnTo>
                <a:lnTo>
                  <a:pt x="36870" y="24620"/>
                </a:lnTo>
                <a:lnTo>
                  <a:pt x="36850" y="24590"/>
                </a:lnTo>
                <a:lnTo>
                  <a:pt x="36830" y="24550"/>
                </a:lnTo>
                <a:lnTo>
                  <a:pt x="36820" y="24500"/>
                </a:lnTo>
                <a:lnTo>
                  <a:pt x="36860" y="24390"/>
                </a:lnTo>
                <a:lnTo>
                  <a:pt x="36870" y="24330"/>
                </a:lnTo>
                <a:lnTo>
                  <a:pt x="36860" y="24250"/>
                </a:lnTo>
                <a:lnTo>
                  <a:pt x="36870" y="24180"/>
                </a:lnTo>
                <a:lnTo>
                  <a:pt x="36910" y="24110"/>
                </a:lnTo>
                <a:lnTo>
                  <a:pt x="36950" y="24070"/>
                </a:lnTo>
                <a:lnTo>
                  <a:pt x="36980" y="24030"/>
                </a:lnTo>
                <a:lnTo>
                  <a:pt x="37050" y="23840"/>
                </a:lnTo>
                <a:lnTo>
                  <a:pt x="37060" y="23790"/>
                </a:lnTo>
                <a:lnTo>
                  <a:pt x="37030" y="23740"/>
                </a:lnTo>
                <a:lnTo>
                  <a:pt x="37000" y="23710"/>
                </a:lnTo>
                <a:lnTo>
                  <a:pt x="36980" y="23670"/>
                </a:lnTo>
                <a:lnTo>
                  <a:pt x="36980" y="23640"/>
                </a:lnTo>
                <a:lnTo>
                  <a:pt x="37020" y="23600"/>
                </a:lnTo>
                <a:lnTo>
                  <a:pt x="37050" y="23570"/>
                </a:lnTo>
                <a:lnTo>
                  <a:pt x="37070" y="23530"/>
                </a:lnTo>
                <a:lnTo>
                  <a:pt x="37080" y="23490"/>
                </a:lnTo>
                <a:lnTo>
                  <a:pt x="37060" y="23420"/>
                </a:lnTo>
                <a:lnTo>
                  <a:pt x="37030" y="23330"/>
                </a:lnTo>
                <a:lnTo>
                  <a:pt x="37020" y="23300"/>
                </a:lnTo>
                <a:lnTo>
                  <a:pt x="37030" y="23260"/>
                </a:lnTo>
                <a:lnTo>
                  <a:pt x="37070" y="23210"/>
                </a:lnTo>
                <a:lnTo>
                  <a:pt x="37100" y="23190"/>
                </a:lnTo>
                <a:lnTo>
                  <a:pt x="37120" y="23150"/>
                </a:lnTo>
                <a:lnTo>
                  <a:pt x="37120" y="23120"/>
                </a:lnTo>
                <a:lnTo>
                  <a:pt x="37110" y="23070"/>
                </a:lnTo>
                <a:lnTo>
                  <a:pt x="37100" y="23010"/>
                </a:lnTo>
                <a:lnTo>
                  <a:pt x="37070" y="22660"/>
                </a:lnTo>
                <a:lnTo>
                  <a:pt x="37040" y="22610"/>
                </a:lnTo>
                <a:lnTo>
                  <a:pt x="37010" y="22590"/>
                </a:lnTo>
                <a:lnTo>
                  <a:pt x="36980" y="22590"/>
                </a:lnTo>
                <a:lnTo>
                  <a:pt x="36940" y="22580"/>
                </a:lnTo>
                <a:lnTo>
                  <a:pt x="36920" y="22560"/>
                </a:lnTo>
                <a:lnTo>
                  <a:pt x="36830" y="22500"/>
                </a:lnTo>
                <a:lnTo>
                  <a:pt x="36810" y="22470"/>
                </a:lnTo>
                <a:lnTo>
                  <a:pt x="36800" y="22440"/>
                </a:lnTo>
                <a:lnTo>
                  <a:pt x="36800" y="22380"/>
                </a:lnTo>
                <a:lnTo>
                  <a:pt x="36810" y="22310"/>
                </a:lnTo>
                <a:lnTo>
                  <a:pt x="36870" y="22190"/>
                </a:lnTo>
                <a:lnTo>
                  <a:pt x="36940" y="22090"/>
                </a:lnTo>
                <a:lnTo>
                  <a:pt x="36960" y="22040"/>
                </a:lnTo>
                <a:lnTo>
                  <a:pt x="36970" y="21970"/>
                </a:lnTo>
                <a:lnTo>
                  <a:pt x="36960" y="21810"/>
                </a:lnTo>
                <a:lnTo>
                  <a:pt x="36970" y="21770"/>
                </a:lnTo>
                <a:lnTo>
                  <a:pt x="37000" y="21750"/>
                </a:lnTo>
                <a:lnTo>
                  <a:pt x="37030" y="21740"/>
                </a:lnTo>
                <a:lnTo>
                  <a:pt x="37060" y="21710"/>
                </a:lnTo>
                <a:lnTo>
                  <a:pt x="37070" y="21660"/>
                </a:lnTo>
                <a:lnTo>
                  <a:pt x="37050" y="21520"/>
                </a:lnTo>
                <a:lnTo>
                  <a:pt x="37060" y="21470"/>
                </a:lnTo>
                <a:lnTo>
                  <a:pt x="37090" y="21440"/>
                </a:lnTo>
                <a:lnTo>
                  <a:pt x="37130" y="21430"/>
                </a:lnTo>
                <a:lnTo>
                  <a:pt x="37160" y="21410"/>
                </a:lnTo>
                <a:lnTo>
                  <a:pt x="37170" y="21380"/>
                </a:lnTo>
                <a:lnTo>
                  <a:pt x="37100" y="21180"/>
                </a:lnTo>
                <a:lnTo>
                  <a:pt x="37090" y="21130"/>
                </a:lnTo>
                <a:lnTo>
                  <a:pt x="37100" y="21080"/>
                </a:lnTo>
                <a:lnTo>
                  <a:pt x="37150" y="20950"/>
                </a:lnTo>
                <a:lnTo>
                  <a:pt x="37160" y="20900"/>
                </a:lnTo>
                <a:lnTo>
                  <a:pt x="37150" y="20840"/>
                </a:lnTo>
                <a:lnTo>
                  <a:pt x="37100" y="20780"/>
                </a:lnTo>
                <a:lnTo>
                  <a:pt x="37080" y="20760"/>
                </a:lnTo>
                <a:lnTo>
                  <a:pt x="37090" y="20740"/>
                </a:lnTo>
                <a:lnTo>
                  <a:pt x="37100" y="20720"/>
                </a:lnTo>
                <a:lnTo>
                  <a:pt x="37150" y="20660"/>
                </a:lnTo>
                <a:lnTo>
                  <a:pt x="37180" y="20600"/>
                </a:lnTo>
                <a:lnTo>
                  <a:pt x="37190" y="20540"/>
                </a:lnTo>
                <a:lnTo>
                  <a:pt x="37190" y="20260"/>
                </a:lnTo>
                <a:lnTo>
                  <a:pt x="37120" y="20160"/>
                </a:lnTo>
                <a:lnTo>
                  <a:pt x="37290" y="20320"/>
                </a:lnTo>
                <a:lnTo>
                  <a:pt x="37350" y="20490"/>
                </a:lnTo>
                <a:lnTo>
                  <a:pt x="37370" y="20670"/>
                </a:lnTo>
                <a:lnTo>
                  <a:pt x="37410" y="20840"/>
                </a:lnTo>
                <a:lnTo>
                  <a:pt x="37740" y="21420"/>
                </a:lnTo>
                <a:lnTo>
                  <a:pt x="37850" y="21520"/>
                </a:lnTo>
                <a:lnTo>
                  <a:pt x="38110" y="21720"/>
                </a:lnTo>
                <a:lnTo>
                  <a:pt x="38220" y="21850"/>
                </a:lnTo>
                <a:lnTo>
                  <a:pt x="38250" y="21900"/>
                </a:lnTo>
                <a:lnTo>
                  <a:pt x="38260" y="21930"/>
                </a:lnTo>
                <a:lnTo>
                  <a:pt x="38270" y="21970"/>
                </a:lnTo>
                <a:lnTo>
                  <a:pt x="38270" y="22020"/>
                </a:lnTo>
                <a:lnTo>
                  <a:pt x="38290" y="22070"/>
                </a:lnTo>
                <a:lnTo>
                  <a:pt x="38380" y="22110"/>
                </a:lnTo>
                <a:lnTo>
                  <a:pt x="38400" y="22150"/>
                </a:lnTo>
                <a:lnTo>
                  <a:pt x="38380" y="22210"/>
                </a:lnTo>
                <a:lnTo>
                  <a:pt x="38320" y="22270"/>
                </a:lnTo>
                <a:lnTo>
                  <a:pt x="38310" y="22310"/>
                </a:lnTo>
                <a:lnTo>
                  <a:pt x="38400" y="22340"/>
                </a:lnTo>
                <a:lnTo>
                  <a:pt x="38410" y="22440"/>
                </a:lnTo>
                <a:lnTo>
                  <a:pt x="38520" y="22600"/>
                </a:lnTo>
                <a:lnTo>
                  <a:pt x="38660" y="22750"/>
                </a:lnTo>
                <a:lnTo>
                  <a:pt x="39030" y="23060"/>
                </a:lnTo>
                <a:lnTo>
                  <a:pt x="39060" y="23160"/>
                </a:lnTo>
                <a:lnTo>
                  <a:pt x="39060" y="23230"/>
                </a:lnTo>
                <a:lnTo>
                  <a:pt x="39080" y="23290"/>
                </a:lnTo>
                <a:lnTo>
                  <a:pt x="39170" y="23350"/>
                </a:lnTo>
                <a:lnTo>
                  <a:pt x="39150" y="23410"/>
                </a:lnTo>
                <a:lnTo>
                  <a:pt x="39170" y="23630"/>
                </a:lnTo>
                <a:lnTo>
                  <a:pt x="39140" y="23820"/>
                </a:lnTo>
                <a:lnTo>
                  <a:pt x="39180" y="23900"/>
                </a:lnTo>
                <a:lnTo>
                  <a:pt x="39310" y="23930"/>
                </a:lnTo>
                <a:lnTo>
                  <a:pt x="39260" y="24000"/>
                </a:lnTo>
                <a:lnTo>
                  <a:pt x="39120" y="24060"/>
                </a:lnTo>
                <a:lnTo>
                  <a:pt x="39070" y="24120"/>
                </a:lnTo>
                <a:lnTo>
                  <a:pt x="39060" y="24190"/>
                </a:lnTo>
                <a:lnTo>
                  <a:pt x="39080" y="24250"/>
                </a:lnTo>
                <a:lnTo>
                  <a:pt x="39120" y="24340"/>
                </a:lnTo>
                <a:lnTo>
                  <a:pt x="39120" y="24520"/>
                </a:lnTo>
                <a:lnTo>
                  <a:pt x="39080" y="24590"/>
                </a:lnTo>
                <a:lnTo>
                  <a:pt x="38980" y="24650"/>
                </a:lnTo>
                <a:lnTo>
                  <a:pt x="39040" y="24740"/>
                </a:lnTo>
                <a:lnTo>
                  <a:pt x="39110" y="24870"/>
                </a:lnTo>
                <a:lnTo>
                  <a:pt x="39120" y="24990"/>
                </a:lnTo>
                <a:lnTo>
                  <a:pt x="38900" y="25100"/>
                </a:lnTo>
                <a:lnTo>
                  <a:pt x="38960" y="25220"/>
                </a:lnTo>
                <a:lnTo>
                  <a:pt x="39060" y="25340"/>
                </a:lnTo>
                <a:lnTo>
                  <a:pt x="39120" y="25370"/>
                </a:lnTo>
                <a:lnTo>
                  <a:pt x="39080" y="25440"/>
                </a:lnTo>
                <a:lnTo>
                  <a:pt x="38900" y="25580"/>
                </a:lnTo>
                <a:lnTo>
                  <a:pt x="38910" y="25640"/>
                </a:lnTo>
                <a:lnTo>
                  <a:pt x="39150" y="25980"/>
                </a:lnTo>
                <a:lnTo>
                  <a:pt x="39270" y="26050"/>
                </a:lnTo>
                <a:lnTo>
                  <a:pt x="39280" y="25990"/>
                </a:lnTo>
                <a:lnTo>
                  <a:pt x="39360" y="25850"/>
                </a:lnTo>
                <a:lnTo>
                  <a:pt x="39590" y="26090"/>
                </a:lnTo>
                <a:lnTo>
                  <a:pt x="39680" y="26110"/>
                </a:lnTo>
                <a:lnTo>
                  <a:pt x="39700" y="25950"/>
                </a:lnTo>
                <a:lnTo>
                  <a:pt x="39850" y="26160"/>
                </a:lnTo>
                <a:lnTo>
                  <a:pt x="39880" y="26190"/>
                </a:lnTo>
                <a:lnTo>
                  <a:pt x="39970" y="26190"/>
                </a:lnTo>
                <a:lnTo>
                  <a:pt x="40030" y="26160"/>
                </a:lnTo>
                <a:lnTo>
                  <a:pt x="40080" y="26110"/>
                </a:lnTo>
                <a:lnTo>
                  <a:pt x="40150" y="26090"/>
                </a:lnTo>
                <a:lnTo>
                  <a:pt x="40240" y="26140"/>
                </a:lnTo>
                <a:lnTo>
                  <a:pt x="40380" y="26320"/>
                </a:lnTo>
                <a:lnTo>
                  <a:pt x="40450" y="26340"/>
                </a:lnTo>
                <a:lnTo>
                  <a:pt x="40520" y="26410"/>
                </a:lnTo>
                <a:lnTo>
                  <a:pt x="40600" y="26420"/>
                </a:lnTo>
                <a:lnTo>
                  <a:pt x="40790" y="26380"/>
                </a:lnTo>
                <a:lnTo>
                  <a:pt x="40660" y="26510"/>
                </a:lnTo>
                <a:lnTo>
                  <a:pt x="40610" y="26590"/>
                </a:lnTo>
                <a:lnTo>
                  <a:pt x="40620" y="26650"/>
                </a:lnTo>
                <a:lnTo>
                  <a:pt x="40670" y="26660"/>
                </a:lnTo>
                <a:lnTo>
                  <a:pt x="40730" y="26660"/>
                </a:lnTo>
                <a:lnTo>
                  <a:pt x="40800" y="26680"/>
                </a:lnTo>
                <a:lnTo>
                  <a:pt x="40840" y="26720"/>
                </a:lnTo>
                <a:lnTo>
                  <a:pt x="40810" y="26870"/>
                </a:lnTo>
                <a:lnTo>
                  <a:pt x="40730" y="27030"/>
                </a:lnTo>
                <a:lnTo>
                  <a:pt x="40690" y="27180"/>
                </a:lnTo>
                <a:lnTo>
                  <a:pt x="40790" y="27300"/>
                </a:lnTo>
                <a:lnTo>
                  <a:pt x="40840" y="27260"/>
                </a:lnTo>
                <a:lnTo>
                  <a:pt x="40950" y="27290"/>
                </a:lnTo>
                <a:lnTo>
                  <a:pt x="41030" y="27250"/>
                </a:lnTo>
                <a:lnTo>
                  <a:pt x="41120" y="27350"/>
                </a:lnTo>
                <a:lnTo>
                  <a:pt x="41200" y="27360"/>
                </a:lnTo>
                <a:lnTo>
                  <a:pt x="41420" y="27430"/>
                </a:lnTo>
                <a:lnTo>
                  <a:pt x="41470" y="27420"/>
                </a:lnTo>
                <a:lnTo>
                  <a:pt x="41500" y="27370"/>
                </a:lnTo>
                <a:lnTo>
                  <a:pt x="41580" y="27400"/>
                </a:lnTo>
                <a:lnTo>
                  <a:pt x="41670" y="27450"/>
                </a:lnTo>
                <a:lnTo>
                  <a:pt x="41750" y="27450"/>
                </a:lnTo>
                <a:lnTo>
                  <a:pt x="41770" y="27520"/>
                </a:lnTo>
                <a:lnTo>
                  <a:pt x="41760" y="27660"/>
                </a:lnTo>
                <a:lnTo>
                  <a:pt x="41800" y="27730"/>
                </a:lnTo>
                <a:lnTo>
                  <a:pt x="41950" y="27710"/>
                </a:lnTo>
                <a:lnTo>
                  <a:pt x="41980" y="28150"/>
                </a:lnTo>
                <a:lnTo>
                  <a:pt x="42110" y="28270"/>
                </a:lnTo>
                <a:lnTo>
                  <a:pt x="42160" y="28250"/>
                </a:lnTo>
                <a:lnTo>
                  <a:pt x="42220" y="28220"/>
                </a:lnTo>
                <a:lnTo>
                  <a:pt x="42260" y="28220"/>
                </a:lnTo>
                <a:lnTo>
                  <a:pt x="42270" y="28290"/>
                </a:lnTo>
                <a:lnTo>
                  <a:pt x="42280" y="28350"/>
                </a:lnTo>
                <a:lnTo>
                  <a:pt x="42290" y="28380"/>
                </a:lnTo>
                <a:lnTo>
                  <a:pt x="42320" y="28450"/>
                </a:lnTo>
                <a:lnTo>
                  <a:pt x="42360" y="28510"/>
                </a:lnTo>
                <a:lnTo>
                  <a:pt x="42520" y="28680"/>
                </a:lnTo>
                <a:lnTo>
                  <a:pt x="42600" y="28750"/>
                </a:lnTo>
                <a:lnTo>
                  <a:pt x="42640" y="28680"/>
                </a:lnTo>
                <a:lnTo>
                  <a:pt x="42670" y="28650"/>
                </a:lnTo>
                <a:lnTo>
                  <a:pt x="42700" y="28650"/>
                </a:lnTo>
                <a:lnTo>
                  <a:pt x="42830" y="28810"/>
                </a:lnTo>
                <a:lnTo>
                  <a:pt x="42970" y="29340"/>
                </a:lnTo>
                <a:lnTo>
                  <a:pt x="43080" y="29560"/>
                </a:lnTo>
                <a:lnTo>
                  <a:pt x="43180" y="29630"/>
                </a:lnTo>
                <a:lnTo>
                  <a:pt x="43350" y="29680"/>
                </a:lnTo>
                <a:lnTo>
                  <a:pt x="43510" y="29780"/>
                </a:lnTo>
                <a:lnTo>
                  <a:pt x="43670" y="29850"/>
                </a:lnTo>
                <a:lnTo>
                  <a:pt x="43750" y="29900"/>
                </a:lnTo>
                <a:lnTo>
                  <a:pt x="43800" y="29960"/>
                </a:lnTo>
                <a:lnTo>
                  <a:pt x="43880" y="30070"/>
                </a:lnTo>
                <a:lnTo>
                  <a:pt x="43940" y="30140"/>
                </a:lnTo>
                <a:lnTo>
                  <a:pt x="44160" y="30320"/>
                </a:lnTo>
                <a:lnTo>
                  <a:pt x="44300" y="30390"/>
                </a:lnTo>
                <a:lnTo>
                  <a:pt x="44440" y="30430"/>
                </a:lnTo>
                <a:lnTo>
                  <a:pt x="44490" y="30450"/>
                </a:lnTo>
                <a:lnTo>
                  <a:pt x="44610" y="30620"/>
                </a:lnTo>
                <a:lnTo>
                  <a:pt x="44610" y="30600"/>
                </a:lnTo>
                <a:lnTo>
                  <a:pt x="44660" y="30600"/>
                </a:lnTo>
                <a:lnTo>
                  <a:pt x="44720" y="30610"/>
                </a:lnTo>
                <a:lnTo>
                  <a:pt x="44670" y="30870"/>
                </a:lnTo>
                <a:lnTo>
                  <a:pt x="44670" y="31250"/>
                </a:lnTo>
                <a:lnTo>
                  <a:pt x="44620" y="31480"/>
                </a:lnTo>
                <a:lnTo>
                  <a:pt x="44420" y="31990"/>
                </a:lnTo>
                <a:lnTo>
                  <a:pt x="44340" y="32130"/>
                </a:lnTo>
                <a:lnTo>
                  <a:pt x="44250" y="32250"/>
                </a:lnTo>
                <a:lnTo>
                  <a:pt x="44060" y="32410"/>
                </a:lnTo>
                <a:lnTo>
                  <a:pt x="43980" y="32520"/>
                </a:lnTo>
                <a:lnTo>
                  <a:pt x="43910" y="32660"/>
                </a:lnTo>
                <a:lnTo>
                  <a:pt x="43850" y="32750"/>
                </a:lnTo>
                <a:lnTo>
                  <a:pt x="43790" y="32810"/>
                </a:lnTo>
                <a:lnTo>
                  <a:pt x="43710" y="32870"/>
                </a:lnTo>
                <a:lnTo>
                  <a:pt x="43380" y="33200"/>
                </a:lnTo>
                <a:lnTo>
                  <a:pt x="43160" y="33370"/>
                </a:lnTo>
                <a:lnTo>
                  <a:pt x="43080" y="33450"/>
                </a:lnTo>
                <a:lnTo>
                  <a:pt x="42740" y="33910"/>
                </a:lnTo>
                <a:lnTo>
                  <a:pt x="42680" y="34050"/>
                </a:lnTo>
                <a:lnTo>
                  <a:pt x="42660" y="34230"/>
                </a:lnTo>
                <a:lnTo>
                  <a:pt x="42780" y="35010"/>
                </a:lnTo>
                <a:lnTo>
                  <a:pt x="42790" y="35100"/>
                </a:lnTo>
                <a:lnTo>
                  <a:pt x="42770" y="35140"/>
                </a:lnTo>
                <a:lnTo>
                  <a:pt x="42760" y="35160"/>
                </a:lnTo>
                <a:lnTo>
                  <a:pt x="42720" y="35160"/>
                </a:lnTo>
                <a:lnTo>
                  <a:pt x="42660" y="35140"/>
                </a:lnTo>
                <a:lnTo>
                  <a:pt x="42470" y="35020"/>
                </a:lnTo>
                <a:lnTo>
                  <a:pt x="42340" y="34960"/>
                </a:lnTo>
                <a:lnTo>
                  <a:pt x="42060" y="34930"/>
                </a:lnTo>
                <a:lnTo>
                  <a:pt x="41840" y="349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