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Mbomou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Mbomou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6870" y="41980"/>
                </a:moveTo>
                <a:lnTo>
                  <a:pt x="56880" y="41880"/>
                </a:lnTo>
                <a:lnTo>
                  <a:pt x="57260" y="41570"/>
                </a:lnTo>
                <a:lnTo>
                  <a:pt x="57380" y="41410"/>
                </a:lnTo>
                <a:lnTo>
                  <a:pt x="57400" y="41400"/>
                </a:lnTo>
                <a:lnTo>
                  <a:pt x="57430" y="41370"/>
                </a:lnTo>
                <a:lnTo>
                  <a:pt x="57560" y="41320"/>
                </a:lnTo>
                <a:lnTo>
                  <a:pt x="57670" y="41250"/>
                </a:lnTo>
                <a:lnTo>
                  <a:pt x="57800" y="41100"/>
                </a:lnTo>
                <a:lnTo>
                  <a:pt x="57860" y="40970"/>
                </a:lnTo>
                <a:lnTo>
                  <a:pt x="57740" y="40990"/>
                </a:lnTo>
                <a:lnTo>
                  <a:pt x="57770" y="40840"/>
                </a:lnTo>
                <a:lnTo>
                  <a:pt x="57890" y="40820"/>
                </a:lnTo>
                <a:lnTo>
                  <a:pt x="58030" y="40840"/>
                </a:lnTo>
                <a:lnTo>
                  <a:pt x="58160" y="40800"/>
                </a:lnTo>
                <a:lnTo>
                  <a:pt x="58100" y="40590"/>
                </a:lnTo>
                <a:lnTo>
                  <a:pt x="58090" y="40560"/>
                </a:lnTo>
                <a:lnTo>
                  <a:pt x="57950" y="40390"/>
                </a:lnTo>
                <a:lnTo>
                  <a:pt x="57920" y="40340"/>
                </a:lnTo>
                <a:lnTo>
                  <a:pt x="57930" y="40200"/>
                </a:lnTo>
                <a:lnTo>
                  <a:pt x="57970" y="40120"/>
                </a:lnTo>
                <a:lnTo>
                  <a:pt x="58010" y="40050"/>
                </a:lnTo>
                <a:lnTo>
                  <a:pt x="58060" y="39940"/>
                </a:lnTo>
                <a:lnTo>
                  <a:pt x="58090" y="39690"/>
                </a:lnTo>
                <a:lnTo>
                  <a:pt x="58070" y="39190"/>
                </a:lnTo>
                <a:lnTo>
                  <a:pt x="58120" y="38980"/>
                </a:lnTo>
                <a:lnTo>
                  <a:pt x="58350" y="38710"/>
                </a:lnTo>
                <a:lnTo>
                  <a:pt x="58380" y="38560"/>
                </a:lnTo>
                <a:lnTo>
                  <a:pt x="58320" y="38490"/>
                </a:lnTo>
                <a:lnTo>
                  <a:pt x="58310" y="38440"/>
                </a:lnTo>
                <a:lnTo>
                  <a:pt x="58350" y="38400"/>
                </a:lnTo>
                <a:lnTo>
                  <a:pt x="58430" y="38350"/>
                </a:lnTo>
                <a:lnTo>
                  <a:pt x="58530" y="38270"/>
                </a:lnTo>
                <a:lnTo>
                  <a:pt x="59200" y="37890"/>
                </a:lnTo>
                <a:lnTo>
                  <a:pt x="59290" y="37860"/>
                </a:lnTo>
                <a:lnTo>
                  <a:pt x="59390" y="37860"/>
                </a:lnTo>
                <a:lnTo>
                  <a:pt x="59440" y="37890"/>
                </a:lnTo>
                <a:lnTo>
                  <a:pt x="59490" y="37940"/>
                </a:lnTo>
                <a:lnTo>
                  <a:pt x="59530" y="37990"/>
                </a:lnTo>
                <a:lnTo>
                  <a:pt x="59580" y="38030"/>
                </a:lnTo>
                <a:lnTo>
                  <a:pt x="59640" y="38040"/>
                </a:lnTo>
                <a:lnTo>
                  <a:pt x="59900" y="37990"/>
                </a:lnTo>
                <a:lnTo>
                  <a:pt x="59980" y="37990"/>
                </a:lnTo>
                <a:lnTo>
                  <a:pt x="60070" y="38010"/>
                </a:lnTo>
                <a:lnTo>
                  <a:pt x="60140" y="38020"/>
                </a:lnTo>
                <a:lnTo>
                  <a:pt x="60230" y="38020"/>
                </a:lnTo>
                <a:lnTo>
                  <a:pt x="60350" y="37970"/>
                </a:lnTo>
                <a:lnTo>
                  <a:pt x="60750" y="37740"/>
                </a:lnTo>
                <a:lnTo>
                  <a:pt x="60850" y="37650"/>
                </a:lnTo>
                <a:lnTo>
                  <a:pt x="60920" y="37560"/>
                </a:lnTo>
                <a:lnTo>
                  <a:pt x="61010" y="37410"/>
                </a:lnTo>
                <a:lnTo>
                  <a:pt x="61110" y="37040"/>
                </a:lnTo>
                <a:lnTo>
                  <a:pt x="61220" y="36790"/>
                </a:lnTo>
                <a:lnTo>
                  <a:pt x="61330" y="36670"/>
                </a:lnTo>
                <a:lnTo>
                  <a:pt x="61460" y="36590"/>
                </a:lnTo>
                <a:lnTo>
                  <a:pt x="62340" y="36420"/>
                </a:lnTo>
                <a:lnTo>
                  <a:pt x="62480" y="36430"/>
                </a:lnTo>
                <a:lnTo>
                  <a:pt x="62680" y="36470"/>
                </a:lnTo>
                <a:lnTo>
                  <a:pt x="62790" y="36460"/>
                </a:lnTo>
                <a:lnTo>
                  <a:pt x="63090" y="36400"/>
                </a:lnTo>
                <a:lnTo>
                  <a:pt x="63200" y="36400"/>
                </a:lnTo>
                <a:lnTo>
                  <a:pt x="63280" y="36410"/>
                </a:lnTo>
                <a:lnTo>
                  <a:pt x="63340" y="36430"/>
                </a:lnTo>
                <a:lnTo>
                  <a:pt x="63380" y="36470"/>
                </a:lnTo>
                <a:lnTo>
                  <a:pt x="63410" y="36500"/>
                </a:lnTo>
                <a:lnTo>
                  <a:pt x="63450" y="36550"/>
                </a:lnTo>
                <a:lnTo>
                  <a:pt x="63520" y="36720"/>
                </a:lnTo>
                <a:lnTo>
                  <a:pt x="63650" y="36850"/>
                </a:lnTo>
                <a:lnTo>
                  <a:pt x="63860" y="37000"/>
                </a:lnTo>
                <a:lnTo>
                  <a:pt x="64390" y="37180"/>
                </a:lnTo>
                <a:lnTo>
                  <a:pt x="66210" y="37630"/>
                </a:lnTo>
                <a:lnTo>
                  <a:pt x="66410" y="37610"/>
                </a:lnTo>
                <a:lnTo>
                  <a:pt x="66550" y="37570"/>
                </a:lnTo>
                <a:lnTo>
                  <a:pt x="66570" y="37520"/>
                </a:lnTo>
                <a:lnTo>
                  <a:pt x="66570" y="37470"/>
                </a:lnTo>
                <a:lnTo>
                  <a:pt x="66560" y="37390"/>
                </a:lnTo>
                <a:lnTo>
                  <a:pt x="66570" y="37350"/>
                </a:lnTo>
                <a:lnTo>
                  <a:pt x="66570" y="37320"/>
                </a:lnTo>
                <a:lnTo>
                  <a:pt x="66580" y="37280"/>
                </a:lnTo>
                <a:lnTo>
                  <a:pt x="66590" y="37250"/>
                </a:lnTo>
                <a:lnTo>
                  <a:pt x="66580" y="37220"/>
                </a:lnTo>
                <a:lnTo>
                  <a:pt x="66570" y="37190"/>
                </a:lnTo>
                <a:lnTo>
                  <a:pt x="66560" y="37150"/>
                </a:lnTo>
                <a:lnTo>
                  <a:pt x="66560" y="37110"/>
                </a:lnTo>
                <a:lnTo>
                  <a:pt x="66580" y="37070"/>
                </a:lnTo>
                <a:lnTo>
                  <a:pt x="66620" y="37030"/>
                </a:lnTo>
                <a:lnTo>
                  <a:pt x="66680" y="36960"/>
                </a:lnTo>
                <a:lnTo>
                  <a:pt x="66720" y="36870"/>
                </a:lnTo>
                <a:lnTo>
                  <a:pt x="66740" y="36830"/>
                </a:lnTo>
                <a:lnTo>
                  <a:pt x="66780" y="36810"/>
                </a:lnTo>
                <a:lnTo>
                  <a:pt x="66860" y="36800"/>
                </a:lnTo>
                <a:lnTo>
                  <a:pt x="66900" y="36820"/>
                </a:lnTo>
                <a:lnTo>
                  <a:pt x="66970" y="36850"/>
                </a:lnTo>
                <a:lnTo>
                  <a:pt x="67010" y="36850"/>
                </a:lnTo>
                <a:lnTo>
                  <a:pt x="67050" y="36850"/>
                </a:lnTo>
                <a:lnTo>
                  <a:pt x="67130" y="36840"/>
                </a:lnTo>
                <a:lnTo>
                  <a:pt x="67180" y="36830"/>
                </a:lnTo>
                <a:lnTo>
                  <a:pt x="67230" y="36820"/>
                </a:lnTo>
                <a:lnTo>
                  <a:pt x="67290" y="36790"/>
                </a:lnTo>
                <a:lnTo>
                  <a:pt x="67360" y="36720"/>
                </a:lnTo>
                <a:lnTo>
                  <a:pt x="67400" y="36670"/>
                </a:lnTo>
                <a:lnTo>
                  <a:pt x="67410" y="36610"/>
                </a:lnTo>
                <a:lnTo>
                  <a:pt x="67420" y="36530"/>
                </a:lnTo>
                <a:lnTo>
                  <a:pt x="67430" y="36490"/>
                </a:lnTo>
                <a:lnTo>
                  <a:pt x="67440" y="36450"/>
                </a:lnTo>
                <a:lnTo>
                  <a:pt x="67490" y="36370"/>
                </a:lnTo>
                <a:lnTo>
                  <a:pt x="67560" y="36290"/>
                </a:lnTo>
                <a:lnTo>
                  <a:pt x="67580" y="36260"/>
                </a:lnTo>
                <a:lnTo>
                  <a:pt x="67670" y="36190"/>
                </a:lnTo>
                <a:lnTo>
                  <a:pt x="73310" y="33020"/>
                </a:lnTo>
                <a:lnTo>
                  <a:pt x="75270" y="35170"/>
                </a:lnTo>
                <a:lnTo>
                  <a:pt x="75750" y="35560"/>
                </a:lnTo>
                <a:lnTo>
                  <a:pt x="75820" y="35520"/>
                </a:lnTo>
                <a:lnTo>
                  <a:pt x="75910" y="35490"/>
                </a:lnTo>
                <a:lnTo>
                  <a:pt x="76020" y="35490"/>
                </a:lnTo>
                <a:lnTo>
                  <a:pt x="76220" y="35530"/>
                </a:lnTo>
                <a:lnTo>
                  <a:pt x="76320" y="35500"/>
                </a:lnTo>
                <a:lnTo>
                  <a:pt x="76450" y="35410"/>
                </a:lnTo>
                <a:lnTo>
                  <a:pt x="76870" y="35000"/>
                </a:lnTo>
                <a:lnTo>
                  <a:pt x="77030" y="34900"/>
                </a:lnTo>
                <a:lnTo>
                  <a:pt x="77140" y="34870"/>
                </a:lnTo>
                <a:lnTo>
                  <a:pt x="77530" y="34840"/>
                </a:lnTo>
                <a:lnTo>
                  <a:pt x="77660" y="34860"/>
                </a:lnTo>
                <a:lnTo>
                  <a:pt x="77760" y="34910"/>
                </a:lnTo>
                <a:lnTo>
                  <a:pt x="77930" y="35060"/>
                </a:lnTo>
                <a:lnTo>
                  <a:pt x="78050" y="35150"/>
                </a:lnTo>
                <a:lnTo>
                  <a:pt x="78230" y="35230"/>
                </a:lnTo>
                <a:lnTo>
                  <a:pt x="78480" y="35400"/>
                </a:lnTo>
                <a:lnTo>
                  <a:pt x="78800" y="35670"/>
                </a:lnTo>
                <a:lnTo>
                  <a:pt x="78880" y="35760"/>
                </a:lnTo>
                <a:lnTo>
                  <a:pt x="78950" y="35860"/>
                </a:lnTo>
                <a:lnTo>
                  <a:pt x="78970" y="35950"/>
                </a:lnTo>
                <a:lnTo>
                  <a:pt x="78970" y="36070"/>
                </a:lnTo>
                <a:lnTo>
                  <a:pt x="78950" y="36170"/>
                </a:lnTo>
                <a:lnTo>
                  <a:pt x="78900" y="36230"/>
                </a:lnTo>
                <a:lnTo>
                  <a:pt x="78810" y="36250"/>
                </a:lnTo>
                <a:lnTo>
                  <a:pt x="78680" y="36250"/>
                </a:lnTo>
                <a:lnTo>
                  <a:pt x="78600" y="36270"/>
                </a:lnTo>
                <a:lnTo>
                  <a:pt x="78540" y="36310"/>
                </a:lnTo>
                <a:lnTo>
                  <a:pt x="78500" y="36410"/>
                </a:lnTo>
                <a:lnTo>
                  <a:pt x="78460" y="36590"/>
                </a:lnTo>
                <a:lnTo>
                  <a:pt x="78430" y="36620"/>
                </a:lnTo>
                <a:lnTo>
                  <a:pt x="78390" y="36650"/>
                </a:lnTo>
                <a:lnTo>
                  <a:pt x="78250" y="36690"/>
                </a:lnTo>
                <a:lnTo>
                  <a:pt x="78180" y="36720"/>
                </a:lnTo>
                <a:lnTo>
                  <a:pt x="78030" y="36830"/>
                </a:lnTo>
                <a:lnTo>
                  <a:pt x="77930" y="36840"/>
                </a:lnTo>
                <a:lnTo>
                  <a:pt x="77810" y="36830"/>
                </a:lnTo>
                <a:lnTo>
                  <a:pt x="77690" y="36800"/>
                </a:lnTo>
                <a:lnTo>
                  <a:pt x="77450" y="36720"/>
                </a:lnTo>
                <a:lnTo>
                  <a:pt x="77420" y="36730"/>
                </a:lnTo>
                <a:lnTo>
                  <a:pt x="77410" y="36770"/>
                </a:lnTo>
                <a:lnTo>
                  <a:pt x="77500" y="36890"/>
                </a:lnTo>
                <a:lnTo>
                  <a:pt x="78390" y="37680"/>
                </a:lnTo>
                <a:lnTo>
                  <a:pt x="78510" y="37860"/>
                </a:lnTo>
                <a:lnTo>
                  <a:pt x="78560" y="37880"/>
                </a:lnTo>
                <a:lnTo>
                  <a:pt x="78690" y="37880"/>
                </a:lnTo>
                <a:lnTo>
                  <a:pt x="78760" y="37890"/>
                </a:lnTo>
                <a:lnTo>
                  <a:pt x="78800" y="37930"/>
                </a:lnTo>
                <a:lnTo>
                  <a:pt x="78820" y="37980"/>
                </a:lnTo>
                <a:lnTo>
                  <a:pt x="78820" y="38020"/>
                </a:lnTo>
                <a:lnTo>
                  <a:pt x="78830" y="38070"/>
                </a:lnTo>
                <a:lnTo>
                  <a:pt x="78860" y="38140"/>
                </a:lnTo>
                <a:lnTo>
                  <a:pt x="78980" y="38270"/>
                </a:lnTo>
                <a:lnTo>
                  <a:pt x="79020" y="38340"/>
                </a:lnTo>
                <a:lnTo>
                  <a:pt x="79060" y="38420"/>
                </a:lnTo>
                <a:lnTo>
                  <a:pt x="79090" y="38480"/>
                </a:lnTo>
                <a:lnTo>
                  <a:pt x="79140" y="38560"/>
                </a:lnTo>
                <a:lnTo>
                  <a:pt x="79210" y="38590"/>
                </a:lnTo>
                <a:lnTo>
                  <a:pt x="79270" y="38590"/>
                </a:lnTo>
                <a:lnTo>
                  <a:pt x="79340" y="38570"/>
                </a:lnTo>
                <a:lnTo>
                  <a:pt x="79430" y="38580"/>
                </a:lnTo>
                <a:lnTo>
                  <a:pt x="79550" y="38640"/>
                </a:lnTo>
                <a:lnTo>
                  <a:pt x="79690" y="38820"/>
                </a:lnTo>
                <a:lnTo>
                  <a:pt x="79730" y="38930"/>
                </a:lnTo>
                <a:lnTo>
                  <a:pt x="79720" y="39030"/>
                </a:lnTo>
                <a:lnTo>
                  <a:pt x="79590" y="39210"/>
                </a:lnTo>
                <a:lnTo>
                  <a:pt x="79530" y="39400"/>
                </a:lnTo>
                <a:lnTo>
                  <a:pt x="79520" y="39530"/>
                </a:lnTo>
                <a:lnTo>
                  <a:pt x="79530" y="39610"/>
                </a:lnTo>
                <a:lnTo>
                  <a:pt x="79530" y="39650"/>
                </a:lnTo>
                <a:lnTo>
                  <a:pt x="79520" y="39690"/>
                </a:lnTo>
                <a:lnTo>
                  <a:pt x="79500" y="39710"/>
                </a:lnTo>
                <a:lnTo>
                  <a:pt x="79490" y="39750"/>
                </a:lnTo>
                <a:lnTo>
                  <a:pt x="79480" y="39830"/>
                </a:lnTo>
                <a:lnTo>
                  <a:pt x="79470" y="39870"/>
                </a:lnTo>
                <a:lnTo>
                  <a:pt x="79460" y="39890"/>
                </a:lnTo>
                <a:lnTo>
                  <a:pt x="79430" y="39890"/>
                </a:lnTo>
                <a:lnTo>
                  <a:pt x="79350" y="39710"/>
                </a:lnTo>
                <a:lnTo>
                  <a:pt x="79330" y="39690"/>
                </a:lnTo>
                <a:lnTo>
                  <a:pt x="79300" y="39670"/>
                </a:lnTo>
                <a:lnTo>
                  <a:pt x="79270" y="39660"/>
                </a:lnTo>
                <a:lnTo>
                  <a:pt x="79240" y="39660"/>
                </a:lnTo>
                <a:lnTo>
                  <a:pt x="79210" y="39680"/>
                </a:lnTo>
                <a:lnTo>
                  <a:pt x="79190" y="39710"/>
                </a:lnTo>
                <a:lnTo>
                  <a:pt x="79140" y="39800"/>
                </a:lnTo>
                <a:lnTo>
                  <a:pt x="79120" y="39830"/>
                </a:lnTo>
                <a:lnTo>
                  <a:pt x="79100" y="39850"/>
                </a:lnTo>
                <a:lnTo>
                  <a:pt x="79060" y="39860"/>
                </a:lnTo>
                <a:lnTo>
                  <a:pt x="79030" y="39870"/>
                </a:lnTo>
                <a:lnTo>
                  <a:pt x="78910" y="39880"/>
                </a:lnTo>
                <a:lnTo>
                  <a:pt x="78880" y="39890"/>
                </a:lnTo>
                <a:lnTo>
                  <a:pt x="78820" y="39930"/>
                </a:lnTo>
                <a:lnTo>
                  <a:pt x="78790" y="39940"/>
                </a:lnTo>
                <a:lnTo>
                  <a:pt x="78760" y="39960"/>
                </a:lnTo>
                <a:lnTo>
                  <a:pt x="78750" y="40000"/>
                </a:lnTo>
                <a:lnTo>
                  <a:pt x="78780" y="40100"/>
                </a:lnTo>
                <a:lnTo>
                  <a:pt x="78780" y="40160"/>
                </a:lnTo>
                <a:lnTo>
                  <a:pt x="78780" y="40200"/>
                </a:lnTo>
                <a:lnTo>
                  <a:pt x="78750" y="40260"/>
                </a:lnTo>
                <a:lnTo>
                  <a:pt x="78740" y="40310"/>
                </a:lnTo>
                <a:lnTo>
                  <a:pt x="78730" y="40360"/>
                </a:lnTo>
                <a:lnTo>
                  <a:pt x="78740" y="40430"/>
                </a:lnTo>
                <a:lnTo>
                  <a:pt x="78740" y="40480"/>
                </a:lnTo>
                <a:lnTo>
                  <a:pt x="78730" y="40520"/>
                </a:lnTo>
                <a:lnTo>
                  <a:pt x="78690" y="40590"/>
                </a:lnTo>
                <a:lnTo>
                  <a:pt x="78690" y="40630"/>
                </a:lnTo>
                <a:lnTo>
                  <a:pt x="78690" y="40690"/>
                </a:lnTo>
                <a:lnTo>
                  <a:pt x="78720" y="40780"/>
                </a:lnTo>
                <a:lnTo>
                  <a:pt x="78720" y="40830"/>
                </a:lnTo>
                <a:lnTo>
                  <a:pt x="78700" y="40870"/>
                </a:lnTo>
                <a:lnTo>
                  <a:pt x="78670" y="40880"/>
                </a:lnTo>
                <a:lnTo>
                  <a:pt x="78650" y="40910"/>
                </a:lnTo>
                <a:lnTo>
                  <a:pt x="78650" y="40960"/>
                </a:lnTo>
                <a:lnTo>
                  <a:pt x="78650" y="41010"/>
                </a:lnTo>
                <a:lnTo>
                  <a:pt x="78680" y="41080"/>
                </a:lnTo>
                <a:lnTo>
                  <a:pt x="78710" y="41120"/>
                </a:lnTo>
                <a:lnTo>
                  <a:pt x="78750" y="41140"/>
                </a:lnTo>
                <a:lnTo>
                  <a:pt x="78760" y="41160"/>
                </a:lnTo>
                <a:lnTo>
                  <a:pt x="78750" y="41180"/>
                </a:lnTo>
                <a:lnTo>
                  <a:pt x="78620" y="41240"/>
                </a:lnTo>
                <a:lnTo>
                  <a:pt x="78600" y="41270"/>
                </a:lnTo>
                <a:lnTo>
                  <a:pt x="78600" y="41280"/>
                </a:lnTo>
                <a:lnTo>
                  <a:pt x="78610" y="41300"/>
                </a:lnTo>
                <a:lnTo>
                  <a:pt x="78700" y="41320"/>
                </a:lnTo>
                <a:lnTo>
                  <a:pt x="78760" y="41340"/>
                </a:lnTo>
                <a:lnTo>
                  <a:pt x="78770" y="41350"/>
                </a:lnTo>
                <a:lnTo>
                  <a:pt x="78770" y="41370"/>
                </a:lnTo>
                <a:lnTo>
                  <a:pt x="78710" y="41410"/>
                </a:lnTo>
                <a:lnTo>
                  <a:pt x="78650" y="41440"/>
                </a:lnTo>
                <a:lnTo>
                  <a:pt x="78620" y="41470"/>
                </a:lnTo>
                <a:lnTo>
                  <a:pt x="78610" y="41490"/>
                </a:lnTo>
                <a:lnTo>
                  <a:pt x="78600" y="41520"/>
                </a:lnTo>
                <a:lnTo>
                  <a:pt x="78590" y="41550"/>
                </a:lnTo>
                <a:lnTo>
                  <a:pt x="78600" y="41620"/>
                </a:lnTo>
                <a:lnTo>
                  <a:pt x="78590" y="41650"/>
                </a:lnTo>
                <a:lnTo>
                  <a:pt x="78590" y="41670"/>
                </a:lnTo>
                <a:lnTo>
                  <a:pt x="78570" y="41700"/>
                </a:lnTo>
                <a:lnTo>
                  <a:pt x="78550" y="41730"/>
                </a:lnTo>
                <a:lnTo>
                  <a:pt x="78530" y="41750"/>
                </a:lnTo>
                <a:lnTo>
                  <a:pt x="78440" y="41790"/>
                </a:lnTo>
                <a:lnTo>
                  <a:pt x="78430" y="41800"/>
                </a:lnTo>
                <a:lnTo>
                  <a:pt x="78420" y="41830"/>
                </a:lnTo>
                <a:lnTo>
                  <a:pt x="78400" y="41850"/>
                </a:lnTo>
                <a:lnTo>
                  <a:pt x="78390" y="41880"/>
                </a:lnTo>
                <a:lnTo>
                  <a:pt x="78370" y="41890"/>
                </a:lnTo>
                <a:lnTo>
                  <a:pt x="78350" y="41900"/>
                </a:lnTo>
                <a:lnTo>
                  <a:pt x="78330" y="41900"/>
                </a:lnTo>
                <a:lnTo>
                  <a:pt x="78300" y="41900"/>
                </a:lnTo>
                <a:lnTo>
                  <a:pt x="78290" y="41900"/>
                </a:lnTo>
                <a:lnTo>
                  <a:pt x="78270" y="41900"/>
                </a:lnTo>
                <a:lnTo>
                  <a:pt x="78240" y="41910"/>
                </a:lnTo>
                <a:lnTo>
                  <a:pt x="78220" y="41920"/>
                </a:lnTo>
                <a:lnTo>
                  <a:pt x="78190" y="41940"/>
                </a:lnTo>
                <a:lnTo>
                  <a:pt x="78180" y="41970"/>
                </a:lnTo>
                <a:lnTo>
                  <a:pt x="78190" y="42030"/>
                </a:lnTo>
                <a:lnTo>
                  <a:pt x="78210" y="42060"/>
                </a:lnTo>
                <a:lnTo>
                  <a:pt x="78270" y="42120"/>
                </a:lnTo>
                <a:lnTo>
                  <a:pt x="78270" y="42130"/>
                </a:lnTo>
                <a:lnTo>
                  <a:pt x="78270" y="42150"/>
                </a:lnTo>
                <a:lnTo>
                  <a:pt x="78260" y="42160"/>
                </a:lnTo>
                <a:lnTo>
                  <a:pt x="78250" y="42180"/>
                </a:lnTo>
                <a:lnTo>
                  <a:pt x="78220" y="42190"/>
                </a:lnTo>
                <a:lnTo>
                  <a:pt x="78170" y="42210"/>
                </a:lnTo>
                <a:lnTo>
                  <a:pt x="78110" y="42210"/>
                </a:lnTo>
                <a:lnTo>
                  <a:pt x="78100" y="42220"/>
                </a:lnTo>
                <a:lnTo>
                  <a:pt x="78090" y="42230"/>
                </a:lnTo>
                <a:lnTo>
                  <a:pt x="78040" y="42280"/>
                </a:lnTo>
                <a:lnTo>
                  <a:pt x="78030" y="42290"/>
                </a:lnTo>
                <a:lnTo>
                  <a:pt x="78000" y="42280"/>
                </a:lnTo>
                <a:lnTo>
                  <a:pt x="77900" y="42240"/>
                </a:lnTo>
                <a:lnTo>
                  <a:pt x="77880" y="42240"/>
                </a:lnTo>
                <a:lnTo>
                  <a:pt x="77860" y="42250"/>
                </a:lnTo>
                <a:lnTo>
                  <a:pt x="77860" y="42320"/>
                </a:lnTo>
                <a:lnTo>
                  <a:pt x="77850" y="42350"/>
                </a:lnTo>
                <a:lnTo>
                  <a:pt x="77840" y="42390"/>
                </a:lnTo>
                <a:lnTo>
                  <a:pt x="77750" y="42420"/>
                </a:lnTo>
                <a:lnTo>
                  <a:pt x="77720" y="42440"/>
                </a:lnTo>
                <a:lnTo>
                  <a:pt x="77710" y="42450"/>
                </a:lnTo>
                <a:lnTo>
                  <a:pt x="77700" y="42490"/>
                </a:lnTo>
                <a:lnTo>
                  <a:pt x="77700" y="42570"/>
                </a:lnTo>
                <a:lnTo>
                  <a:pt x="77690" y="42590"/>
                </a:lnTo>
                <a:lnTo>
                  <a:pt x="77670" y="42600"/>
                </a:lnTo>
                <a:lnTo>
                  <a:pt x="77650" y="42590"/>
                </a:lnTo>
                <a:lnTo>
                  <a:pt x="77630" y="42560"/>
                </a:lnTo>
                <a:lnTo>
                  <a:pt x="77610" y="42560"/>
                </a:lnTo>
                <a:lnTo>
                  <a:pt x="77600" y="42570"/>
                </a:lnTo>
                <a:lnTo>
                  <a:pt x="77610" y="42760"/>
                </a:lnTo>
                <a:lnTo>
                  <a:pt x="77570" y="42940"/>
                </a:lnTo>
                <a:lnTo>
                  <a:pt x="77560" y="42960"/>
                </a:lnTo>
                <a:lnTo>
                  <a:pt x="77550" y="42970"/>
                </a:lnTo>
                <a:lnTo>
                  <a:pt x="77530" y="42980"/>
                </a:lnTo>
                <a:lnTo>
                  <a:pt x="77480" y="42960"/>
                </a:lnTo>
                <a:lnTo>
                  <a:pt x="77450" y="42950"/>
                </a:lnTo>
                <a:lnTo>
                  <a:pt x="77420" y="42930"/>
                </a:lnTo>
                <a:lnTo>
                  <a:pt x="77390" y="42910"/>
                </a:lnTo>
                <a:lnTo>
                  <a:pt x="77370" y="42890"/>
                </a:lnTo>
                <a:lnTo>
                  <a:pt x="77350" y="42880"/>
                </a:lnTo>
                <a:lnTo>
                  <a:pt x="77320" y="42870"/>
                </a:lnTo>
                <a:lnTo>
                  <a:pt x="77290" y="42880"/>
                </a:lnTo>
                <a:lnTo>
                  <a:pt x="77270" y="42910"/>
                </a:lnTo>
                <a:lnTo>
                  <a:pt x="77180" y="43050"/>
                </a:lnTo>
                <a:lnTo>
                  <a:pt x="77170" y="43060"/>
                </a:lnTo>
                <a:lnTo>
                  <a:pt x="77150" y="43080"/>
                </a:lnTo>
                <a:lnTo>
                  <a:pt x="77120" y="43090"/>
                </a:lnTo>
                <a:lnTo>
                  <a:pt x="77080" y="43100"/>
                </a:lnTo>
                <a:lnTo>
                  <a:pt x="77010" y="43110"/>
                </a:lnTo>
                <a:lnTo>
                  <a:pt x="76990" y="43120"/>
                </a:lnTo>
                <a:lnTo>
                  <a:pt x="76980" y="43140"/>
                </a:lnTo>
                <a:lnTo>
                  <a:pt x="76970" y="43180"/>
                </a:lnTo>
                <a:lnTo>
                  <a:pt x="76960" y="43250"/>
                </a:lnTo>
                <a:lnTo>
                  <a:pt x="76950" y="43270"/>
                </a:lnTo>
                <a:lnTo>
                  <a:pt x="76940" y="43290"/>
                </a:lnTo>
                <a:lnTo>
                  <a:pt x="76920" y="43300"/>
                </a:lnTo>
                <a:lnTo>
                  <a:pt x="76890" y="43290"/>
                </a:lnTo>
                <a:lnTo>
                  <a:pt x="76860" y="43280"/>
                </a:lnTo>
                <a:lnTo>
                  <a:pt x="76830" y="43260"/>
                </a:lnTo>
                <a:lnTo>
                  <a:pt x="76800" y="43240"/>
                </a:lnTo>
                <a:lnTo>
                  <a:pt x="76770" y="43230"/>
                </a:lnTo>
                <a:lnTo>
                  <a:pt x="76740" y="43220"/>
                </a:lnTo>
                <a:lnTo>
                  <a:pt x="76730" y="43220"/>
                </a:lnTo>
                <a:lnTo>
                  <a:pt x="76710" y="43220"/>
                </a:lnTo>
                <a:lnTo>
                  <a:pt x="76600" y="43260"/>
                </a:lnTo>
                <a:lnTo>
                  <a:pt x="76580" y="43280"/>
                </a:lnTo>
                <a:lnTo>
                  <a:pt x="76570" y="43290"/>
                </a:lnTo>
                <a:lnTo>
                  <a:pt x="76510" y="43370"/>
                </a:lnTo>
                <a:lnTo>
                  <a:pt x="76500" y="43390"/>
                </a:lnTo>
                <a:lnTo>
                  <a:pt x="76460" y="43420"/>
                </a:lnTo>
                <a:lnTo>
                  <a:pt x="76410" y="43450"/>
                </a:lnTo>
                <a:lnTo>
                  <a:pt x="76370" y="43470"/>
                </a:lnTo>
                <a:lnTo>
                  <a:pt x="76360" y="43480"/>
                </a:lnTo>
                <a:lnTo>
                  <a:pt x="76330" y="43480"/>
                </a:lnTo>
                <a:lnTo>
                  <a:pt x="76310" y="43480"/>
                </a:lnTo>
                <a:lnTo>
                  <a:pt x="76200" y="43450"/>
                </a:lnTo>
                <a:lnTo>
                  <a:pt x="76120" y="43440"/>
                </a:lnTo>
                <a:lnTo>
                  <a:pt x="76040" y="43450"/>
                </a:lnTo>
                <a:lnTo>
                  <a:pt x="75960" y="43440"/>
                </a:lnTo>
                <a:lnTo>
                  <a:pt x="75920" y="43440"/>
                </a:lnTo>
                <a:lnTo>
                  <a:pt x="75880" y="43450"/>
                </a:lnTo>
                <a:lnTo>
                  <a:pt x="75850" y="43460"/>
                </a:lnTo>
                <a:lnTo>
                  <a:pt x="75820" y="43460"/>
                </a:lnTo>
                <a:lnTo>
                  <a:pt x="75790" y="43440"/>
                </a:lnTo>
                <a:lnTo>
                  <a:pt x="75750" y="43400"/>
                </a:lnTo>
                <a:lnTo>
                  <a:pt x="75730" y="43380"/>
                </a:lnTo>
                <a:lnTo>
                  <a:pt x="75720" y="43380"/>
                </a:lnTo>
                <a:lnTo>
                  <a:pt x="75700" y="43390"/>
                </a:lnTo>
                <a:lnTo>
                  <a:pt x="75700" y="43400"/>
                </a:lnTo>
                <a:lnTo>
                  <a:pt x="75690" y="43410"/>
                </a:lnTo>
                <a:lnTo>
                  <a:pt x="75690" y="43440"/>
                </a:lnTo>
                <a:lnTo>
                  <a:pt x="75680" y="43480"/>
                </a:lnTo>
                <a:lnTo>
                  <a:pt x="75660" y="43510"/>
                </a:lnTo>
                <a:lnTo>
                  <a:pt x="75640" y="43530"/>
                </a:lnTo>
                <a:lnTo>
                  <a:pt x="75610" y="43550"/>
                </a:lnTo>
                <a:lnTo>
                  <a:pt x="75590" y="43570"/>
                </a:lnTo>
                <a:lnTo>
                  <a:pt x="75580" y="43600"/>
                </a:lnTo>
                <a:lnTo>
                  <a:pt x="75580" y="43710"/>
                </a:lnTo>
                <a:lnTo>
                  <a:pt x="75570" y="43720"/>
                </a:lnTo>
                <a:lnTo>
                  <a:pt x="75560" y="43740"/>
                </a:lnTo>
                <a:lnTo>
                  <a:pt x="75540" y="43770"/>
                </a:lnTo>
                <a:lnTo>
                  <a:pt x="75500" y="43810"/>
                </a:lnTo>
                <a:lnTo>
                  <a:pt x="75490" y="43820"/>
                </a:lnTo>
                <a:lnTo>
                  <a:pt x="75480" y="43850"/>
                </a:lnTo>
                <a:lnTo>
                  <a:pt x="75480" y="44020"/>
                </a:lnTo>
                <a:lnTo>
                  <a:pt x="75460" y="44050"/>
                </a:lnTo>
                <a:lnTo>
                  <a:pt x="75450" y="44050"/>
                </a:lnTo>
                <a:lnTo>
                  <a:pt x="75430" y="44030"/>
                </a:lnTo>
                <a:lnTo>
                  <a:pt x="75410" y="44010"/>
                </a:lnTo>
                <a:lnTo>
                  <a:pt x="75390" y="43980"/>
                </a:lnTo>
                <a:lnTo>
                  <a:pt x="75370" y="43960"/>
                </a:lnTo>
                <a:lnTo>
                  <a:pt x="75340" y="43940"/>
                </a:lnTo>
                <a:lnTo>
                  <a:pt x="75310" y="43940"/>
                </a:lnTo>
                <a:lnTo>
                  <a:pt x="75280" y="43960"/>
                </a:lnTo>
                <a:lnTo>
                  <a:pt x="75260" y="43990"/>
                </a:lnTo>
                <a:lnTo>
                  <a:pt x="75250" y="44020"/>
                </a:lnTo>
                <a:lnTo>
                  <a:pt x="75240" y="44070"/>
                </a:lnTo>
                <a:lnTo>
                  <a:pt x="75250" y="44110"/>
                </a:lnTo>
                <a:lnTo>
                  <a:pt x="75270" y="44140"/>
                </a:lnTo>
                <a:lnTo>
                  <a:pt x="75280" y="44160"/>
                </a:lnTo>
                <a:lnTo>
                  <a:pt x="75270" y="44180"/>
                </a:lnTo>
                <a:lnTo>
                  <a:pt x="75250" y="44210"/>
                </a:lnTo>
                <a:lnTo>
                  <a:pt x="75220" y="44240"/>
                </a:lnTo>
                <a:lnTo>
                  <a:pt x="75230" y="44290"/>
                </a:lnTo>
                <a:lnTo>
                  <a:pt x="75240" y="44330"/>
                </a:lnTo>
                <a:lnTo>
                  <a:pt x="75270" y="44350"/>
                </a:lnTo>
                <a:lnTo>
                  <a:pt x="75340" y="44360"/>
                </a:lnTo>
                <a:lnTo>
                  <a:pt x="75380" y="44380"/>
                </a:lnTo>
                <a:lnTo>
                  <a:pt x="75390" y="44390"/>
                </a:lnTo>
                <a:lnTo>
                  <a:pt x="75390" y="44400"/>
                </a:lnTo>
                <a:lnTo>
                  <a:pt x="75390" y="44430"/>
                </a:lnTo>
                <a:lnTo>
                  <a:pt x="75380" y="44450"/>
                </a:lnTo>
                <a:lnTo>
                  <a:pt x="75370" y="44470"/>
                </a:lnTo>
                <a:lnTo>
                  <a:pt x="75350" y="44490"/>
                </a:lnTo>
                <a:lnTo>
                  <a:pt x="75290" y="44520"/>
                </a:lnTo>
                <a:lnTo>
                  <a:pt x="75270" y="44540"/>
                </a:lnTo>
                <a:lnTo>
                  <a:pt x="75230" y="44550"/>
                </a:lnTo>
                <a:lnTo>
                  <a:pt x="75200" y="44540"/>
                </a:lnTo>
                <a:lnTo>
                  <a:pt x="75170" y="44520"/>
                </a:lnTo>
                <a:lnTo>
                  <a:pt x="75070" y="44440"/>
                </a:lnTo>
                <a:lnTo>
                  <a:pt x="75040" y="44430"/>
                </a:lnTo>
                <a:lnTo>
                  <a:pt x="75030" y="44420"/>
                </a:lnTo>
                <a:lnTo>
                  <a:pt x="75010" y="44420"/>
                </a:lnTo>
                <a:lnTo>
                  <a:pt x="75000" y="44430"/>
                </a:lnTo>
                <a:lnTo>
                  <a:pt x="74980" y="44430"/>
                </a:lnTo>
                <a:lnTo>
                  <a:pt x="74970" y="44440"/>
                </a:lnTo>
                <a:lnTo>
                  <a:pt x="74960" y="44460"/>
                </a:lnTo>
                <a:lnTo>
                  <a:pt x="74930" y="44510"/>
                </a:lnTo>
                <a:lnTo>
                  <a:pt x="74840" y="44580"/>
                </a:lnTo>
                <a:lnTo>
                  <a:pt x="74690" y="44550"/>
                </a:lnTo>
                <a:lnTo>
                  <a:pt x="74530" y="44590"/>
                </a:lnTo>
                <a:lnTo>
                  <a:pt x="74500" y="44670"/>
                </a:lnTo>
                <a:lnTo>
                  <a:pt x="74510" y="44770"/>
                </a:lnTo>
                <a:lnTo>
                  <a:pt x="74490" y="44820"/>
                </a:lnTo>
                <a:lnTo>
                  <a:pt x="74470" y="44820"/>
                </a:lnTo>
                <a:lnTo>
                  <a:pt x="74350" y="44570"/>
                </a:lnTo>
                <a:lnTo>
                  <a:pt x="74330" y="44520"/>
                </a:lnTo>
                <a:lnTo>
                  <a:pt x="74310" y="44510"/>
                </a:lnTo>
                <a:lnTo>
                  <a:pt x="74300" y="44510"/>
                </a:lnTo>
                <a:lnTo>
                  <a:pt x="74290" y="44510"/>
                </a:lnTo>
                <a:lnTo>
                  <a:pt x="74280" y="44510"/>
                </a:lnTo>
                <a:lnTo>
                  <a:pt x="74250" y="44440"/>
                </a:lnTo>
                <a:lnTo>
                  <a:pt x="74150" y="44540"/>
                </a:lnTo>
                <a:lnTo>
                  <a:pt x="74050" y="44710"/>
                </a:lnTo>
                <a:lnTo>
                  <a:pt x="74020" y="44820"/>
                </a:lnTo>
                <a:lnTo>
                  <a:pt x="74000" y="44820"/>
                </a:lnTo>
                <a:lnTo>
                  <a:pt x="73990" y="44830"/>
                </a:lnTo>
                <a:lnTo>
                  <a:pt x="73990" y="44840"/>
                </a:lnTo>
                <a:lnTo>
                  <a:pt x="73980" y="44840"/>
                </a:lnTo>
                <a:lnTo>
                  <a:pt x="73980" y="44850"/>
                </a:lnTo>
                <a:lnTo>
                  <a:pt x="73980" y="44880"/>
                </a:lnTo>
                <a:lnTo>
                  <a:pt x="73990" y="44920"/>
                </a:lnTo>
                <a:lnTo>
                  <a:pt x="74010" y="44940"/>
                </a:lnTo>
                <a:lnTo>
                  <a:pt x="74020" y="44950"/>
                </a:lnTo>
                <a:lnTo>
                  <a:pt x="74060" y="44970"/>
                </a:lnTo>
                <a:lnTo>
                  <a:pt x="74100" y="44980"/>
                </a:lnTo>
                <a:lnTo>
                  <a:pt x="74170" y="44940"/>
                </a:lnTo>
                <a:lnTo>
                  <a:pt x="74250" y="44960"/>
                </a:lnTo>
                <a:lnTo>
                  <a:pt x="74270" y="45040"/>
                </a:lnTo>
                <a:lnTo>
                  <a:pt x="74180" y="45140"/>
                </a:lnTo>
                <a:lnTo>
                  <a:pt x="74060" y="45210"/>
                </a:lnTo>
                <a:lnTo>
                  <a:pt x="73920" y="45230"/>
                </a:lnTo>
                <a:lnTo>
                  <a:pt x="73720" y="45250"/>
                </a:lnTo>
                <a:lnTo>
                  <a:pt x="73710" y="45250"/>
                </a:lnTo>
                <a:lnTo>
                  <a:pt x="73700" y="45250"/>
                </a:lnTo>
                <a:lnTo>
                  <a:pt x="73570" y="45270"/>
                </a:lnTo>
                <a:lnTo>
                  <a:pt x="73460" y="45370"/>
                </a:lnTo>
                <a:lnTo>
                  <a:pt x="73400" y="45430"/>
                </a:lnTo>
                <a:lnTo>
                  <a:pt x="73390" y="45450"/>
                </a:lnTo>
                <a:lnTo>
                  <a:pt x="73390" y="45470"/>
                </a:lnTo>
                <a:lnTo>
                  <a:pt x="73390" y="45490"/>
                </a:lnTo>
                <a:lnTo>
                  <a:pt x="73400" y="45500"/>
                </a:lnTo>
                <a:lnTo>
                  <a:pt x="73410" y="45510"/>
                </a:lnTo>
                <a:lnTo>
                  <a:pt x="73390" y="45550"/>
                </a:lnTo>
                <a:lnTo>
                  <a:pt x="73370" y="45630"/>
                </a:lnTo>
                <a:lnTo>
                  <a:pt x="73370" y="45690"/>
                </a:lnTo>
                <a:lnTo>
                  <a:pt x="73350" y="45750"/>
                </a:lnTo>
                <a:lnTo>
                  <a:pt x="73290" y="45760"/>
                </a:lnTo>
                <a:lnTo>
                  <a:pt x="73290" y="45750"/>
                </a:lnTo>
                <a:lnTo>
                  <a:pt x="73250" y="45750"/>
                </a:lnTo>
                <a:lnTo>
                  <a:pt x="73230" y="45710"/>
                </a:lnTo>
                <a:lnTo>
                  <a:pt x="73250" y="45640"/>
                </a:lnTo>
                <a:lnTo>
                  <a:pt x="73250" y="45630"/>
                </a:lnTo>
                <a:lnTo>
                  <a:pt x="73240" y="45600"/>
                </a:lnTo>
                <a:lnTo>
                  <a:pt x="73220" y="45580"/>
                </a:lnTo>
                <a:lnTo>
                  <a:pt x="73130" y="45580"/>
                </a:lnTo>
                <a:lnTo>
                  <a:pt x="73090" y="45570"/>
                </a:lnTo>
                <a:lnTo>
                  <a:pt x="72950" y="45600"/>
                </a:lnTo>
                <a:lnTo>
                  <a:pt x="72820" y="45690"/>
                </a:lnTo>
                <a:lnTo>
                  <a:pt x="72620" y="45940"/>
                </a:lnTo>
                <a:lnTo>
                  <a:pt x="72550" y="45980"/>
                </a:lnTo>
                <a:lnTo>
                  <a:pt x="72460" y="45960"/>
                </a:lnTo>
                <a:lnTo>
                  <a:pt x="72320" y="45860"/>
                </a:lnTo>
                <a:lnTo>
                  <a:pt x="72240" y="45830"/>
                </a:lnTo>
                <a:lnTo>
                  <a:pt x="72110" y="45850"/>
                </a:lnTo>
                <a:lnTo>
                  <a:pt x="71990" y="45920"/>
                </a:lnTo>
                <a:lnTo>
                  <a:pt x="71820" y="46070"/>
                </a:lnTo>
                <a:lnTo>
                  <a:pt x="71540" y="46200"/>
                </a:lnTo>
                <a:lnTo>
                  <a:pt x="71450" y="46150"/>
                </a:lnTo>
                <a:lnTo>
                  <a:pt x="71410" y="46130"/>
                </a:lnTo>
                <a:lnTo>
                  <a:pt x="71370" y="46120"/>
                </a:lnTo>
                <a:lnTo>
                  <a:pt x="71360" y="46130"/>
                </a:lnTo>
                <a:lnTo>
                  <a:pt x="71300" y="46130"/>
                </a:lnTo>
                <a:lnTo>
                  <a:pt x="71250" y="46160"/>
                </a:lnTo>
                <a:lnTo>
                  <a:pt x="71210" y="46210"/>
                </a:lnTo>
                <a:lnTo>
                  <a:pt x="71190" y="46200"/>
                </a:lnTo>
                <a:lnTo>
                  <a:pt x="71150" y="46220"/>
                </a:lnTo>
                <a:lnTo>
                  <a:pt x="71120" y="46260"/>
                </a:lnTo>
                <a:lnTo>
                  <a:pt x="71090" y="46330"/>
                </a:lnTo>
                <a:lnTo>
                  <a:pt x="71090" y="46410"/>
                </a:lnTo>
                <a:lnTo>
                  <a:pt x="71120" y="46480"/>
                </a:lnTo>
                <a:lnTo>
                  <a:pt x="71130" y="46570"/>
                </a:lnTo>
                <a:lnTo>
                  <a:pt x="71090" y="46570"/>
                </a:lnTo>
                <a:lnTo>
                  <a:pt x="71050" y="46520"/>
                </a:lnTo>
                <a:lnTo>
                  <a:pt x="71010" y="46490"/>
                </a:lnTo>
                <a:lnTo>
                  <a:pt x="70950" y="46450"/>
                </a:lnTo>
                <a:lnTo>
                  <a:pt x="70910" y="46430"/>
                </a:lnTo>
                <a:lnTo>
                  <a:pt x="70830" y="46430"/>
                </a:lnTo>
                <a:lnTo>
                  <a:pt x="70820" y="46430"/>
                </a:lnTo>
                <a:lnTo>
                  <a:pt x="70740" y="46470"/>
                </a:lnTo>
                <a:lnTo>
                  <a:pt x="70690" y="46480"/>
                </a:lnTo>
                <a:lnTo>
                  <a:pt x="70680" y="46480"/>
                </a:lnTo>
                <a:lnTo>
                  <a:pt x="70680" y="46490"/>
                </a:lnTo>
                <a:lnTo>
                  <a:pt x="70660" y="46510"/>
                </a:lnTo>
                <a:lnTo>
                  <a:pt x="70620" y="46520"/>
                </a:lnTo>
                <a:lnTo>
                  <a:pt x="70540" y="46580"/>
                </a:lnTo>
                <a:lnTo>
                  <a:pt x="70480" y="46600"/>
                </a:lnTo>
                <a:lnTo>
                  <a:pt x="70430" y="46600"/>
                </a:lnTo>
                <a:lnTo>
                  <a:pt x="70380" y="46570"/>
                </a:lnTo>
                <a:lnTo>
                  <a:pt x="70330" y="46560"/>
                </a:lnTo>
                <a:lnTo>
                  <a:pt x="70310" y="46530"/>
                </a:lnTo>
                <a:lnTo>
                  <a:pt x="70330" y="46490"/>
                </a:lnTo>
                <a:lnTo>
                  <a:pt x="70220" y="46550"/>
                </a:lnTo>
                <a:lnTo>
                  <a:pt x="70210" y="46550"/>
                </a:lnTo>
                <a:lnTo>
                  <a:pt x="70090" y="46590"/>
                </a:lnTo>
                <a:lnTo>
                  <a:pt x="69820" y="46780"/>
                </a:lnTo>
                <a:lnTo>
                  <a:pt x="69730" y="46820"/>
                </a:lnTo>
                <a:lnTo>
                  <a:pt x="69700" y="46820"/>
                </a:lnTo>
                <a:lnTo>
                  <a:pt x="69600" y="46800"/>
                </a:lnTo>
                <a:lnTo>
                  <a:pt x="69560" y="46800"/>
                </a:lnTo>
                <a:lnTo>
                  <a:pt x="69460" y="46820"/>
                </a:lnTo>
                <a:lnTo>
                  <a:pt x="69360" y="46880"/>
                </a:lnTo>
                <a:lnTo>
                  <a:pt x="69350" y="46880"/>
                </a:lnTo>
                <a:lnTo>
                  <a:pt x="69210" y="46920"/>
                </a:lnTo>
                <a:lnTo>
                  <a:pt x="68940" y="47080"/>
                </a:lnTo>
                <a:lnTo>
                  <a:pt x="68620" y="47160"/>
                </a:lnTo>
                <a:lnTo>
                  <a:pt x="68470" y="47220"/>
                </a:lnTo>
                <a:lnTo>
                  <a:pt x="68100" y="47520"/>
                </a:lnTo>
                <a:lnTo>
                  <a:pt x="68040" y="47560"/>
                </a:lnTo>
                <a:lnTo>
                  <a:pt x="67980" y="47580"/>
                </a:lnTo>
                <a:lnTo>
                  <a:pt x="67760" y="47580"/>
                </a:lnTo>
                <a:lnTo>
                  <a:pt x="67710" y="47610"/>
                </a:lnTo>
                <a:lnTo>
                  <a:pt x="67660" y="47660"/>
                </a:lnTo>
                <a:lnTo>
                  <a:pt x="67550" y="47730"/>
                </a:lnTo>
                <a:lnTo>
                  <a:pt x="67520" y="47760"/>
                </a:lnTo>
                <a:lnTo>
                  <a:pt x="67510" y="47810"/>
                </a:lnTo>
                <a:lnTo>
                  <a:pt x="67500" y="47920"/>
                </a:lnTo>
                <a:lnTo>
                  <a:pt x="67510" y="47960"/>
                </a:lnTo>
                <a:lnTo>
                  <a:pt x="67510" y="47970"/>
                </a:lnTo>
                <a:lnTo>
                  <a:pt x="67510" y="48030"/>
                </a:lnTo>
                <a:lnTo>
                  <a:pt x="67500" y="48080"/>
                </a:lnTo>
                <a:lnTo>
                  <a:pt x="67480" y="48110"/>
                </a:lnTo>
                <a:lnTo>
                  <a:pt x="67400" y="48120"/>
                </a:lnTo>
                <a:lnTo>
                  <a:pt x="67300" y="48040"/>
                </a:lnTo>
                <a:lnTo>
                  <a:pt x="67240" y="47990"/>
                </a:lnTo>
                <a:lnTo>
                  <a:pt x="67190" y="47960"/>
                </a:lnTo>
                <a:lnTo>
                  <a:pt x="67120" y="47950"/>
                </a:lnTo>
                <a:lnTo>
                  <a:pt x="67060" y="47960"/>
                </a:lnTo>
                <a:lnTo>
                  <a:pt x="66970" y="47970"/>
                </a:lnTo>
                <a:lnTo>
                  <a:pt x="66890" y="47980"/>
                </a:lnTo>
                <a:lnTo>
                  <a:pt x="66850" y="47970"/>
                </a:lnTo>
                <a:lnTo>
                  <a:pt x="66770" y="47940"/>
                </a:lnTo>
                <a:lnTo>
                  <a:pt x="66720" y="47860"/>
                </a:lnTo>
                <a:lnTo>
                  <a:pt x="66660" y="47790"/>
                </a:lnTo>
                <a:lnTo>
                  <a:pt x="66600" y="47770"/>
                </a:lnTo>
                <a:lnTo>
                  <a:pt x="66550" y="47760"/>
                </a:lnTo>
                <a:lnTo>
                  <a:pt x="66520" y="47730"/>
                </a:lnTo>
                <a:lnTo>
                  <a:pt x="66500" y="47650"/>
                </a:lnTo>
                <a:lnTo>
                  <a:pt x="66470" y="47600"/>
                </a:lnTo>
                <a:lnTo>
                  <a:pt x="66440" y="47570"/>
                </a:lnTo>
                <a:lnTo>
                  <a:pt x="66400" y="47520"/>
                </a:lnTo>
                <a:lnTo>
                  <a:pt x="66330" y="47500"/>
                </a:lnTo>
                <a:lnTo>
                  <a:pt x="66290" y="47490"/>
                </a:lnTo>
                <a:lnTo>
                  <a:pt x="66210" y="47480"/>
                </a:lnTo>
                <a:lnTo>
                  <a:pt x="66150" y="47470"/>
                </a:lnTo>
                <a:lnTo>
                  <a:pt x="66040" y="47370"/>
                </a:lnTo>
                <a:lnTo>
                  <a:pt x="66020" y="47330"/>
                </a:lnTo>
                <a:lnTo>
                  <a:pt x="65970" y="47250"/>
                </a:lnTo>
                <a:lnTo>
                  <a:pt x="65940" y="47210"/>
                </a:lnTo>
                <a:lnTo>
                  <a:pt x="65900" y="47170"/>
                </a:lnTo>
                <a:lnTo>
                  <a:pt x="65840" y="47140"/>
                </a:lnTo>
                <a:lnTo>
                  <a:pt x="65740" y="47140"/>
                </a:lnTo>
                <a:lnTo>
                  <a:pt x="65720" y="47130"/>
                </a:lnTo>
                <a:lnTo>
                  <a:pt x="65700" y="47130"/>
                </a:lnTo>
                <a:lnTo>
                  <a:pt x="65690" y="47130"/>
                </a:lnTo>
                <a:lnTo>
                  <a:pt x="65640" y="47140"/>
                </a:lnTo>
                <a:lnTo>
                  <a:pt x="65580" y="47190"/>
                </a:lnTo>
                <a:lnTo>
                  <a:pt x="65410" y="47270"/>
                </a:lnTo>
                <a:lnTo>
                  <a:pt x="65400" y="47280"/>
                </a:lnTo>
                <a:lnTo>
                  <a:pt x="65390" y="47280"/>
                </a:lnTo>
                <a:lnTo>
                  <a:pt x="65270" y="47300"/>
                </a:lnTo>
                <a:lnTo>
                  <a:pt x="65260" y="47300"/>
                </a:lnTo>
                <a:lnTo>
                  <a:pt x="65160" y="47220"/>
                </a:lnTo>
                <a:lnTo>
                  <a:pt x="65080" y="47150"/>
                </a:lnTo>
                <a:lnTo>
                  <a:pt x="65030" y="47100"/>
                </a:lnTo>
                <a:lnTo>
                  <a:pt x="64960" y="47030"/>
                </a:lnTo>
                <a:lnTo>
                  <a:pt x="64870" y="46990"/>
                </a:lnTo>
                <a:lnTo>
                  <a:pt x="64750" y="46930"/>
                </a:lnTo>
                <a:lnTo>
                  <a:pt x="64630" y="46780"/>
                </a:lnTo>
                <a:lnTo>
                  <a:pt x="64550" y="46690"/>
                </a:lnTo>
                <a:lnTo>
                  <a:pt x="64500" y="46620"/>
                </a:lnTo>
                <a:lnTo>
                  <a:pt x="64440" y="46520"/>
                </a:lnTo>
                <a:lnTo>
                  <a:pt x="64400" y="46430"/>
                </a:lnTo>
                <a:lnTo>
                  <a:pt x="64380" y="46400"/>
                </a:lnTo>
                <a:lnTo>
                  <a:pt x="64350" y="46370"/>
                </a:lnTo>
                <a:lnTo>
                  <a:pt x="64310" y="46410"/>
                </a:lnTo>
                <a:lnTo>
                  <a:pt x="64300" y="46430"/>
                </a:lnTo>
                <a:lnTo>
                  <a:pt x="64270" y="46440"/>
                </a:lnTo>
                <a:lnTo>
                  <a:pt x="64250" y="46460"/>
                </a:lnTo>
                <a:lnTo>
                  <a:pt x="64200" y="46480"/>
                </a:lnTo>
                <a:lnTo>
                  <a:pt x="64120" y="46520"/>
                </a:lnTo>
                <a:lnTo>
                  <a:pt x="64040" y="46550"/>
                </a:lnTo>
                <a:lnTo>
                  <a:pt x="63930" y="46550"/>
                </a:lnTo>
                <a:lnTo>
                  <a:pt x="63870" y="46530"/>
                </a:lnTo>
                <a:lnTo>
                  <a:pt x="63820" y="46530"/>
                </a:lnTo>
                <a:lnTo>
                  <a:pt x="63750" y="46600"/>
                </a:lnTo>
                <a:lnTo>
                  <a:pt x="63710" y="46690"/>
                </a:lnTo>
                <a:lnTo>
                  <a:pt x="63710" y="46770"/>
                </a:lnTo>
                <a:lnTo>
                  <a:pt x="63740" y="46860"/>
                </a:lnTo>
                <a:lnTo>
                  <a:pt x="63800" y="46940"/>
                </a:lnTo>
                <a:lnTo>
                  <a:pt x="63740" y="47010"/>
                </a:lnTo>
                <a:lnTo>
                  <a:pt x="63590" y="47120"/>
                </a:lnTo>
                <a:lnTo>
                  <a:pt x="63510" y="47310"/>
                </a:lnTo>
                <a:lnTo>
                  <a:pt x="63430" y="47300"/>
                </a:lnTo>
                <a:lnTo>
                  <a:pt x="63420" y="47280"/>
                </a:lnTo>
                <a:lnTo>
                  <a:pt x="63350" y="47190"/>
                </a:lnTo>
                <a:lnTo>
                  <a:pt x="63320" y="47160"/>
                </a:lnTo>
                <a:lnTo>
                  <a:pt x="63300" y="47150"/>
                </a:lnTo>
                <a:lnTo>
                  <a:pt x="63260" y="47150"/>
                </a:lnTo>
                <a:lnTo>
                  <a:pt x="63230" y="47180"/>
                </a:lnTo>
                <a:lnTo>
                  <a:pt x="63210" y="47200"/>
                </a:lnTo>
                <a:lnTo>
                  <a:pt x="63150" y="47180"/>
                </a:lnTo>
                <a:lnTo>
                  <a:pt x="63030" y="47220"/>
                </a:lnTo>
                <a:lnTo>
                  <a:pt x="62970" y="47320"/>
                </a:lnTo>
                <a:lnTo>
                  <a:pt x="62890" y="47560"/>
                </a:lnTo>
                <a:lnTo>
                  <a:pt x="62840" y="47670"/>
                </a:lnTo>
                <a:lnTo>
                  <a:pt x="62780" y="47750"/>
                </a:lnTo>
                <a:lnTo>
                  <a:pt x="62700" y="47830"/>
                </a:lnTo>
                <a:lnTo>
                  <a:pt x="62600" y="47890"/>
                </a:lnTo>
                <a:lnTo>
                  <a:pt x="62600" y="47970"/>
                </a:lnTo>
                <a:lnTo>
                  <a:pt x="62640" y="48110"/>
                </a:lnTo>
                <a:lnTo>
                  <a:pt x="62650" y="48180"/>
                </a:lnTo>
                <a:lnTo>
                  <a:pt x="62640" y="48230"/>
                </a:lnTo>
                <a:lnTo>
                  <a:pt x="62570" y="48350"/>
                </a:lnTo>
                <a:lnTo>
                  <a:pt x="62550" y="48400"/>
                </a:lnTo>
                <a:lnTo>
                  <a:pt x="62530" y="48430"/>
                </a:lnTo>
                <a:lnTo>
                  <a:pt x="62440" y="48500"/>
                </a:lnTo>
                <a:lnTo>
                  <a:pt x="62420" y="48540"/>
                </a:lnTo>
                <a:lnTo>
                  <a:pt x="62420" y="48710"/>
                </a:lnTo>
                <a:lnTo>
                  <a:pt x="62400" y="48780"/>
                </a:lnTo>
                <a:lnTo>
                  <a:pt x="62360" y="48850"/>
                </a:lnTo>
                <a:lnTo>
                  <a:pt x="62270" y="48900"/>
                </a:lnTo>
                <a:lnTo>
                  <a:pt x="62120" y="48910"/>
                </a:lnTo>
                <a:lnTo>
                  <a:pt x="61990" y="48910"/>
                </a:lnTo>
                <a:lnTo>
                  <a:pt x="61930" y="48900"/>
                </a:lnTo>
                <a:lnTo>
                  <a:pt x="61900" y="48900"/>
                </a:lnTo>
                <a:lnTo>
                  <a:pt x="61890" y="48900"/>
                </a:lnTo>
                <a:lnTo>
                  <a:pt x="61810" y="48900"/>
                </a:lnTo>
                <a:lnTo>
                  <a:pt x="61690" y="48970"/>
                </a:lnTo>
                <a:lnTo>
                  <a:pt x="61650" y="49140"/>
                </a:lnTo>
                <a:lnTo>
                  <a:pt x="61660" y="49340"/>
                </a:lnTo>
                <a:lnTo>
                  <a:pt x="61680" y="49400"/>
                </a:lnTo>
                <a:lnTo>
                  <a:pt x="61650" y="49450"/>
                </a:lnTo>
                <a:lnTo>
                  <a:pt x="61640" y="49480"/>
                </a:lnTo>
                <a:lnTo>
                  <a:pt x="61650" y="49490"/>
                </a:lnTo>
                <a:lnTo>
                  <a:pt x="61660" y="49530"/>
                </a:lnTo>
                <a:lnTo>
                  <a:pt x="61660" y="49540"/>
                </a:lnTo>
                <a:lnTo>
                  <a:pt x="61670" y="49560"/>
                </a:lnTo>
                <a:lnTo>
                  <a:pt x="61750" y="49610"/>
                </a:lnTo>
                <a:lnTo>
                  <a:pt x="61760" y="49610"/>
                </a:lnTo>
                <a:lnTo>
                  <a:pt x="61780" y="49610"/>
                </a:lnTo>
                <a:lnTo>
                  <a:pt x="61820" y="49630"/>
                </a:lnTo>
                <a:lnTo>
                  <a:pt x="61840" y="49670"/>
                </a:lnTo>
                <a:lnTo>
                  <a:pt x="61800" y="49740"/>
                </a:lnTo>
                <a:lnTo>
                  <a:pt x="61740" y="49820"/>
                </a:lnTo>
                <a:lnTo>
                  <a:pt x="61660" y="49880"/>
                </a:lnTo>
                <a:lnTo>
                  <a:pt x="61580" y="49900"/>
                </a:lnTo>
                <a:lnTo>
                  <a:pt x="61520" y="49970"/>
                </a:lnTo>
                <a:lnTo>
                  <a:pt x="61320" y="50340"/>
                </a:lnTo>
                <a:lnTo>
                  <a:pt x="61320" y="50420"/>
                </a:lnTo>
                <a:lnTo>
                  <a:pt x="61360" y="50560"/>
                </a:lnTo>
                <a:lnTo>
                  <a:pt x="61360" y="50630"/>
                </a:lnTo>
                <a:lnTo>
                  <a:pt x="61320" y="50700"/>
                </a:lnTo>
                <a:lnTo>
                  <a:pt x="61200" y="50810"/>
                </a:lnTo>
                <a:lnTo>
                  <a:pt x="61170" y="50840"/>
                </a:lnTo>
                <a:lnTo>
                  <a:pt x="61120" y="50950"/>
                </a:lnTo>
                <a:lnTo>
                  <a:pt x="60990" y="51070"/>
                </a:lnTo>
                <a:lnTo>
                  <a:pt x="60750" y="51240"/>
                </a:lnTo>
                <a:lnTo>
                  <a:pt x="60710" y="51260"/>
                </a:lnTo>
                <a:lnTo>
                  <a:pt x="60570" y="51310"/>
                </a:lnTo>
                <a:lnTo>
                  <a:pt x="60500" y="51340"/>
                </a:lnTo>
                <a:lnTo>
                  <a:pt x="59670" y="51380"/>
                </a:lnTo>
                <a:lnTo>
                  <a:pt x="59000" y="51230"/>
                </a:lnTo>
                <a:lnTo>
                  <a:pt x="58850" y="51130"/>
                </a:lnTo>
                <a:lnTo>
                  <a:pt x="58690" y="51070"/>
                </a:lnTo>
                <a:lnTo>
                  <a:pt x="58620" y="51030"/>
                </a:lnTo>
                <a:lnTo>
                  <a:pt x="58490" y="50890"/>
                </a:lnTo>
                <a:lnTo>
                  <a:pt x="58450" y="50860"/>
                </a:lnTo>
                <a:lnTo>
                  <a:pt x="58320" y="50820"/>
                </a:lnTo>
                <a:lnTo>
                  <a:pt x="57990" y="50750"/>
                </a:lnTo>
                <a:lnTo>
                  <a:pt x="57960" y="50750"/>
                </a:lnTo>
                <a:lnTo>
                  <a:pt x="57950" y="50740"/>
                </a:lnTo>
                <a:lnTo>
                  <a:pt x="57820" y="50680"/>
                </a:lnTo>
                <a:lnTo>
                  <a:pt x="57830" y="50670"/>
                </a:lnTo>
                <a:lnTo>
                  <a:pt x="57830" y="50540"/>
                </a:lnTo>
                <a:lnTo>
                  <a:pt x="57860" y="50470"/>
                </a:lnTo>
                <a:lnTo>
                  <a:pt x="57910" y="50420"/>
                </a:lnTo>
                <a:lnTo>
                  <a:pt x="57970" y="50340"/>
                </a:lnTo>
                <a:lnTo>
                  <a:pt x="58020" y="50250"/>
                </a:lnTo>
                <a:lnTo>
                  <a:pt x="58040" y="50180"/>
                </a:lnTo>
                <a:lnTo>
                  <a:pt x="58010" y="49830"/>
                </a:lnTo>
                <a:lnTo>
                  <a:pt x="58010" y="49750"/>
                </a:lnTo>
                <a:lnTo>
                  <a:pt x="58040" y="49690"/>
                </a:lnTo>
                <a:lnTo>
                  <a:pt x="58190" y="49530"/>
                </a:lnTo>
                <a:lnTo>
                  <a:pt x="58210" y="49500"/>
                </a:lnTo>
                <a:lnTo>
                  <a:pt x="58240" y="49350"/>
                </a:lnTo>
                <a:lnTo>
                  <a:pt x="58310" y="49230"/>
                </a:lnTo>
                <a:lnTo>
                  <a:pt x="58490" y="48990"/>
                </a:lnTo>
                <a:lnTo>
                  <a:pt x="58590" y="48700"/>
                </a:lnTo>
                <a:lnTo>
                  <a:pt x="58480" y="48550"/>
                </a:lnTo>
                <a:lnTo>
                  <a:pt x="58250" y="48500"/>
                </a:lnTo>
                <a:lnTo>
                  <a:pt x="57970" y="48520"/>
                </a:lnTo>
                <a:lnTo>
                  <a:pt x="57570" y="48660"/>
                </a:lnTo>
                <a:lnTo>
                  <a:pt x="57470" y="48630"/>
                </a:lnTo>
                <a:lnTo>
                  <a:pt x="57410" y="48610"/>
                </a:lnTo>
                <a:lnTo>
                  <a:pt x="57220" y="48590"/>
                </a:lnTo>
                <a:lnTo>
                  <a:pt x="57160" y="48560"/>
                </a:lnTo>
                <a:lnTo>
                  <a:pt x="57150" y="48500"/>
                </a:lnTo>
                <a:lnTo>
                  <a:pt x="57240" y="48400"/>
                </a:lnTo>
                <a:lnTo>
                  <a:pt x="57260" y="48330"/>
                </a:lnTo>
                <a:lnTo>
                  <a:pt x="57180" y="48210"/>
                </a:lnTo>
                <a:lnTo>
                  <a:pt x="57070" y="48140"/>
                </a:lnTo>
                <a:lnTo>
                  <a:pt x="56970" y="48060"/>
                </a:lnTo>
                <a:lnTo>
                  <a:pt x="56920" y="47910"/>
                </a:lnTo>
                <a:lnTo>
                  <a:pt x="56940" y="47900"/>
                </a:lnTo>
                <a:lnTo>
                  <a:pt x="56970" y="47870"/>
                </a:lnTo>
                <a:lnTo>
                  <a:pt x="56990" y="47840"/>
                </a:lnTo>
                <a:lnTo>
                  <a:pt x="56970" y="47790"/>
                </a:lnTo>
                <a:lnTo>
                  <a:pt x="56940" y="47780"/>
                </a:lnTo>
                <a:lnTo>
                  <a:pt x="56890" y="47800"/>
                </a:lnTo>
                <a:lnTo>
                  <a:pt x="56840" y="47830"/>
                </a:lnTo>
                <a:lnTo>
                  <a:pt x="56830" y="47850"/>
                </a:lnTo>
                <a:lnTo>
                  <a:pt x="56750" y="47770"/>
                </a:lnTo>
                <a:lnTo>
                  <a:pt x="56720" y="47720"/>
                </a:lnTo>
                <a:lnTo>
                  <a:pt x="56680" y="47650"/>
                </a:lnTo>
                <a:lnTo>
                  <a:pt x="56580" y="47700"/>
                </a:lnTo>
                <a:lnTo>
                  <a:pt x="56490" y="47690"/>
                </a:lnTo>
                <a:lnTo>
                  <a:pt x="56350" y="47600"/>
                </a:lnTo>
                <a:lnTo>
                  <a:pt x="56330" y="47500"/>
                </a:lnTo>
                <a:lnTo>
                  <a:pt x="56300" y="47450"/>
                </a:lnTo>
                <a:lnTo>
                  <a:pt x="56190" y="47510"/>
                </a:lnTo>
                <a:lnTo>
                  <a:pt x="56150" y="47490"/>
                </a:lnTo>
                <a:lnTo>
                  <a:pt x="56120" y="47450"/>
                </a:lnTo>
                <a:lnTo>
                  <a:pt x="56110" y="47410"/>
                </a:lnTo>
                <a:lnTo>
                  <a:pt x="56070" y="47410"/>
                </a:lnTo>
                <a:lnTo>
                  <a:pt x="55980" y="47470"/>
                </a:lnTo>
                <a:lnTo>
                  <a:pt x="55870" y="47470"/>
                </a:lnTo>
                <a:lnTo>
                  <a:pt x="55770" y="47410"/>
                </a:lnTo>
                <a:lnTo>
                  <a:pt x="55730" y="47290"/>
                </a:lnTo>
                <a:lnTo>
                  <a:pt x="55750" y="47230"/>
                </a:lnTo>
                <a:lnTo>
                  <a:pt x="55790" y="47190"/>
                </a:lnTo>
                <a:lnTo>
                  <a:pt x="55820" y="47150"/>
                </a:lnTo>
                <a:lnTo>
                  <a:pt x="55770" y="47040"/>
                </a:lnTo>
                <a:lnTo>
                  <a:pt x="55780" y="46980"/>
                </a:lnTo>
                <a:lnTo>
                  <a:pt x="55810" y="46920"/>
                </a:lnTo>
                <a:lnTo>
                  <a:pt x="55850" y="46760"/>
                </a:lnTo>
                <a:lnTo>
                  <a:pt x="55950" y="46640"/>
                </a:lnTo>
                <a:lnTo>
                  <a:pt x="55970" y="46530"/>
                </a:lnTo>
                <a:lnTo>
                  <a:pt x="56040" y="45790"/>
                </a:lnTo>
                <a:lnTo>
                  <a:pt x="56080" y="45690"/>
                </a:lnTo>
                <a:lnTo>
                  <a:pt x="56340" y="45380"/>
                </a:lnTo>
                <a:lnTo>
                  <a:pt x="56400" y="45260"/>
                </a:lnTo>
                <a:lnTo>
                  <a:pt x="56400" y="45110"/>
                </a:lnTo>
                <a:lnTo>
                  <a:pt x="56330" y="45000"/>
                </a:lnTo>
                <a:lnTo>
                  <a:pt x="56130" y="44790"/>
                </a:lnTo>
                <a:lnTo>
                  <a:pt x="56110" y="44680"/>
                </a:lnTo>
                <a:lnTo>
                  <a:pt x="56160" y="44610"/>
                </a:lnTo>
                <a:lnTo>
                  <a:pt x="56400" y="44400"/>
                </a:lnTo>
                <a:lnTo>
                  <a:pt x="56600" y="44280"/>
                </a:lnTo>
                <a:lnTo>
                  <a:pt x="56690" y="44200"/>
                </a:lnTo>
                <a:lnTo>
                  <a:pt x="56730" y="44080"/>
                </a:lnTo>
                <a:lnTo>
                  <a:pt x="56810" y="43690"/>
                </a:lnTo>
                <a:lnTo>
                  <a:pt x="56830" y="42940"/>
                </a:lnTo>
                <a:lnTo>
                  <a:pt x="56840" y="42860"/>
                </a:lnTo>
                <a:lnTo>
                  <a:pt x="56900" y="42760"/>
                </a:lnTo>
                <a:lnTo>
                  <a:pt x="56920" y="42670"/>
                </a:lnTo>
                <a:lnTo>
                  <a:pt x="56920" y="42640"/>
                </a:lnTo>
                <a:lnTo>
                  <a:pt x="56910" y="42620"/>
                </a:lnTo>
                <a:lnTo>
                  <a:pt x="56890" y="42610"/>
                </a:lnTo>
                <a:lnTo>
                  <a:pt x="56880" y="42570"/>
                </a:lnTo>
                <a:lnTo>
                  <a:pt x="56880" y="42500"/>
                </a:lnTo>
                <a:lnTo>
                  <a:pt x="56860" y="42320"/>
                </a:lnTo>
                <a:lnTo>
                  <a:pt x="56870" y="4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