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Mambéré-Kadéï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Mambéré-Kadéï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19440" y="43370"/>
                </a:moveTo>
                <a:lnTo>
                  <a:pt x="20460" y="42760"/>
                </a:lnTo>
                <a:lnTo>
                  <a:pt x="20710" y="42640"/>
                </a:lnTo>
                <a:lnTo>
                  <a:pt x="20860" y="42610"/>
                </a:lnTo>
                <a:lnTo>
                  <a:pt x="21030" y="42730"/>
                </a:lnTo>
                <a:lnTo>
                  <a:pt x="21160" y="42800"/>
                </a:lnTo>
                <a:lnTo>
                  <a:pt x="21350" y="42830"/>
                </a:lnTo>
                <a:lnTo>
                  <a:pt x="21620" y="42810"/>
                </a:lnTo>
                <a:lnTo>
                  <a:pt x="21890" y="42740"/>
                </a:lnTo>
                <a:lnTo>
                  <a:pt x="22060" y="42710"/>
                </a:lnTo>
                <a:lnTo>
                  <a:pt x="22180" y="42720"/>
                </a:lnTo>
                <a:lnTo>
                  <a:pt x="22260" y="42760"/>
                </a:lnTo>
                <a:lnTo>
                  <a:pt x="22970" y="43290"/>
                </a:lnTo>
                <a:lnTo>
                  <a:pt x="23120" y="43450"/>
                </a:lnTo>
                <a:lnTo>
                  <a:pt x="23570" y="44140"/>
                </a:lnTo>
                <a:lnTo>
                  <a:pt x="23570" y="44210"/>
                </a:lnTo>
                <a:lnTo>
                  <a:pt x="23530" y="44270"/>
                </a:lnTo>
                <a:lnTo>
                  <a:pt x="23480" y="44310"/>
                </a:lnTo>
                <a:lnTo>
                  <a:pt x="23220" y="44390"/>
                </a:lnTo>
                <a:lnTo>
                  <a:pt x="23130" y="44430"/>
                </a:lnTo>
                <a:lnTo>
                  <a:pt x="23050" y="44480"/>
                </a:lnTo>
                <a:lnTo>
                  <a:pt x="22950" y="44570"/>
                </a:lnTo>
                <a:lnTo>
                  <a:pt x="22910" y="44600"/>
                </a:lnTo>
                <a:lnTo>
                  <a:pt x="22870" y="44610"/>
                </a:lnTo>
                <a:lnTo>
                  <a:pt x="22770" y="44620"/>
                </a:lnTo>
                <a:lnTo>
                  <a:pt x="22740" y="44630"/>
                </a:lnTo>
                <a:lnTo>
                  <a:pt x="22730" y="44640"/>
                </a:lnTo>
                <a:lnTo>
                  <a:pt x="22710" y="44650"/>
                </a:lnTo>
                <a:lnTo>
                  <a:pt x="22710" y="44670"/>
                </a:lnTo>
                <a:lnTo>
                  <a:pt x="22710" y="44690"/>
                </a:lnTo>
                <a:lnTo>
                  <a:pt x="22710" y="44720"/>
                </a:lnTo>
                <a:lnTo>
                  <a:pt x="23000" y="45130"/>
                </a:lnTo>
                <a:lnTo>
                  <a:pt x="23020" y="45330"/>
                </a:lnTo>
                <a:lnTo>
                  <a:pt x="23010" y="45380"/>
                </a:lnTo>
                <a:lnTo>
                  <a:pt x="22980" y="45460"/>
                </a:lnTo>
                <a:lnTo>
                  <a:pt x="22930" y="45510"/>
                </a:lnTo>
                <a:lnTo>
                  <a:pt x="22860" y="45550"/>
                </a:lnTo>
                <a:lnTo>
                  <a:pt x="22790" y="45570"/>
                </a:lnTo>
                <a:lnTo>
                  <a:pt x="22740" y="45580"/>
                </a:lnTo>
                <a:lnTo>
                  <a:pt x="22680" y="45610"/>
                </a:lnTo>
                <a:lnTo>
                  <a:pt x="22590" y="45650"/>
                </a:lnTo>
                <a:lnTo>
                  <a:pt x="22070" y="46000"/>
                </a:lnTo>
                <a:lnTo>
                  <a:pt x="21790" y="46120"/>
                </a:lnTo>
                <a:lnTo>
                  <a:pt x="21650" y="46150"/>
                </a:lnTo>
                <a:lnTo>
                  <a:pt x="21610" y="46170"/>
                </a:lnTo>
                <a:lnTo>
                  <a:pt x="21560" y="46220"/>
                </a:lnTo>
                <a:lnTo>
                  <a:pt x="21560" y="47130"/>
                </a:lnTo>
                <a:lnTo>
                  <a:pt x="21580" y="47270"/>
                </a:lnTo>
                <a:lnTo>
                  <a:pt x="21670" y="47530"/>
                </a:lnTo>
                <a:lnTo>
                  <a:pt x="21720" y="47650"/>
                </a:lnTo>
                <a:lnTo>
                  <a:pt x="22280" y="48690"/>
                </a:lnTo>
                <a:lnTo>
                  <a:pt x="22350" y="48760"/>
                </a:lnTo>
                <a:lnTo>
                  <a:pt x="22510" y="48810"/>
                </a:lnTo>
                <a:lnTo>
                  <a:pt x="22630" y="48930"/>
                </a:lnTo>
                <a:lnTo>
                  <a:pt x="22730" y="49080"/>
                </a:lnTo>
                <a:lnTo>
                  <a:pt x="22800" y="49230"/>
                </a:lnTo>
                <a:lnTo>
                  <a:pt x="22860" y="49450"/>
                </a:lnTo>
                <a:lnTo>
                  <a:pt x="22900" y="49520"/>
                </a:lnTo>
                <a:lnTo>
                  <a:pt x="23020" y="49660"/>
                </a:lnTo>
                <a:lnTo>
                  <a:pt x="23030" y="49690"/>
                </a:lnTo>
                <a:lnTo>
                  <a:pt x="23070" y="49690"/>
                </a:lnTo>
                <a:lnTo>
                  <a:pt x="23230" y="49740"/>
                </a:lnTo>
                <a:lnTo>
                  <a:pt x="23210" y="49870"/>
                </a:lnTo>
                <a:lnTo>
                  <a:pt x="23160" y="49900"/>
                </a:lnTo>
                <a:lnTo>
                  <a:pt x="23090" y="49910"/>
                </a:lnTo>
                <a:lnTo>
                  <a:pt x="22760" y="49870"/>
                </a:lnTo>
                <a:lnTo>
                  <a:pt x="22720" y="49860"/>
                </a:lnTo>
                <a:lnTo>
                  <a:pt x="22670" y="49830"/>
                </a:lnTo>
                <a:lnTo>
                  <a:pt x="22560" y="49720"/>
                </a:lnTo>
                <a:lnTo>
                  <a:pt x="22520" y="49650"/>
                </a:lnTo>
                <a:lnTo>
                  <a:pt x="22470" y="49600"/>
                </a:lnTo>
                <a:lnTo>
                  <a:pt x="22050" y="49340"/>
                </a:lnTo>
                <a:lnTo>
                  <a:pt x="21970" y="49310"/>
                </a:lnTo>
                <a:lnTo>
                  <a:pt x="21890" y="49300"/>
                </a:lnTo>
                <a:lnTo>
                  <a:pt x="21830" y="49300"/>
                </a:lnTo>
                <a:lnTo>
                  <a:pt x="21760" y="49330"/>
                </a:lnTo>
                <a:lnTo>
                  <a:pt x="21690" y="49400"/>
                </a:lnTo>
                <a:lnTo>
                  <a:pt x="21510" y="49600"/>
                </a:lnTo>
                <a:lnTo>
                  <a:pt x="21420" y="49680"/>
                </a:lnTo>
                <a:lnTo>
                  <a:pt x="21230" y="49910"/>
                </a:lnTo>
                <a:lnTo>
                  <a:pt x="20910" y="50570"/>
                </a:lnTo>
                <a:lnTo>
                  <a:pt x="20850" y="50550"/>
                </a:lnTo>
                <a:lnTo>
                  <a:pt x="20650" y="50520"/>
                </a:lnTo>
                <a:lnTo>
                  <a:pt x="20500" y="50480"/>
                </a:lnTo>
                <a:lnTo>
                  <a:pt x="20440" y="50510"/>
                </a:lnTo>
                <a:lnTo>
                  <a:pt x="20360" y="50590"/>
                </a:lnTo>
                <a:lnTo>
                  <a:pt x="20080" y="51030"/>
                </a:lnTo>
                <a:lnTo>
                  <a:pt x="20000" y="51180"/>
                </a:lnTo>
                <a:lnTo>
                  <a:pt x="19960" y="51290"/>
                </a:lnTo>
                <a:lnTo>
                  <a:pt x="19940" y="51400"/>
                </a:lnTo>
                <a:lnTo>
                  <a:pt x="19930" y="51610"/>
                </a:lnTo>
                <a:lnTo>
                  <a:pt x="19950" y="51910"/>
                </a:lnTo>
                <a:lnTo>
                  <a:pt x="19950" y="52000"/>
                </a:lnTo>
                <a:lnTo>
                  <a:pt x="19930" y="52090"/>
                </a:lnTo>
                <a:lnTo>
                  <a:pt x="19910" y="52170"/>
                </a:lnTo>
                <a:lnTo>
                  <a:pt x="19850" y="52290"/>
                </a:lnTo>
                <a:lnTo>
                  <a:pt x="19580" y="52630"/>
                </a:lnTo>
                <a:lnTo>
                  <a:pt x="19320" y="52890"/>
                </a:lnTo>
                <a:lnTo>
                  <a:pt x="19160" y="53010"/>
                </a:lnTo>
                <a:lnTo>
                  <a:pt x="19120" y="53040"/>
                </a:lnTo>
                <a:lnTo>
                  <a:pt x="19090" y="53090"/>
                </a:lnTo>
                <a:lnTo>
                  <a:pt x="19020" y="53330"/>
                </a:lnTo>
                <a:lnTo>
                  <a:pt x="18990" y="53390"/>
                </a:lnTo>
                <a:lnTo>
                  <a:pt x="18950" y="53430"/>
                </a:lnTo>
                <a:lnTo>
                  <a:pt x="18900" y="53460"/>
                </a:lnTo>
                <a:lnTo>
                  <a:pt x="18860" y="53460"/>
                </a:lnTo>
                <a:lnTo>
                  <a:pt x="18780" y="53430"/>
                </a:lnTo>
                <a:lnTo>
                  <a:pt x="18540" y="53150"/>
                </a:lnTo>
                <a:lnTo>
                  <a:pt x="18460" y="53090"/>
                </a:lnTo>
                <a:lnTo>
                  <a:pt x="18380" y="53050"/>
                </a:lnTo>
                <a:lnTo>
                  <a:pt x="18280" y="53040"/>
                </a:lnTo>
                <a:lnTo>
                  <a:pt x="18020" y="53050"/>
                </a:lnTo>
                <a:lnTo>
                  <a:pt x="17930" y="53040"/>
                </a:lnTo>
                <a:lnTo>
                  <a:pt x="17860" y="53010"/>
                </a:lnTo>
                <a:lnTo>
                  <a:pt x="17820" y="52970"/>
                </a:lnTo>
                <a:lnTo>
                  <a:pt x="17770" y="52920"/>
                </a:lnTo>
                <a:lnTo>
                  <a:pt x="17700" y="52860"/>
                </a:lnTo>
                <a:lnTo>
                  <a:pt x="17400" y="52710"/>
                </a:lnTo>
                <a:lnTo>
                  <a:pt x="17240" y="52660"/>
                </a:lnTo>
                <a:lnTo>
                  <a:pt x="16640" y="52510"/>
                </a:lnTo>
                <a:lnTo>
                  <a:pt x="16580" y="52480"/>
                </a:lnTo>
                <a:lnTo>
                  <a:pt x="16530" y="52440"/>
                </a:lnTo>
                <a:lnTo>
                  <a:pt x="16480" y="52400"/>
                </a:lnTo>
                <a:lnTo>
                  <a:pt x="16430" y="52370"/>
                </a:lnTo>
                <a:lnTo>
                  <a:pt x="16370" y="52350"/>
                </a:lnTo>
                <a:lnTo>
                  <a:pt x="16270" y="52340"/>
                </a:lnTo>
                <a:lnTo>
                  <a:pt x="16130" y="52350"/>
                </a:lnTo>
                <a:lnTo>
                  <a:pt x="14990" y="52500"/>
                </a:lnTo>
                <a:lnTo>
                  <a:pt x="14710" y="52580"/>
                </a:lnTo>
                <a:lnTo>
                  <a:pt x="13910" y="52930"/>
                </a:lnTo>
                <a:lnTo>
                  <a:pt x="13120" y="53400"/>
                </a:lnTo>
                <a:lnTo>
                  <a:pt x="13010" y="53500"/>
                </a:lnTo>
                <a:lnTo>
                  <a:pt x="12840" y="53910"/>
                </a:lnTo>
                <a:lnTo>
                  <a:pt x="12810" y="53960"/>
                </a:lnTo>
                <a:lnTo>
                  <a:pt x="12730" y="54010"/>
                </a:lnTo>
                <a:lnTo>
                  <a:pt x="12630" y="54050"/>
                </a:lnTo>
                <a:lnTo>
                  <a:pt x="12430" y="54080"/>
                </a:lnTo>
                <a:lnTo>
                  <a:pt x="12340" y="54080"/>
                </a:lnTo>
                <a:lnTo>
                  <a:pt x="12280" y="54050"/>
                </a:lnTo>
                <a:lnTo>
                  <a:pt x="12240" y="53890"/>
                </a:lnTo>
                <a:lnTo>
                  <a:pt x="12210" y="53860"/>
                </a:lnTo>
                <a:lnTo>
                  <a:pt x="12180" y="53840"/>
                </a:lnTo>
                <a:lnTo>
                  <a:pt x="12130" y="53810"/>
                </a:lnTo>
                <a:lnTo>
                  <a:pt x="12070" y="53800"/>
                </a:lnTo>
                <a:lnTo>
                  <a:pt x="12010" y="53800"/>
                </a:lnTo>
                <a:lnTo>
                  <a:pt x="11910" y="53830"/>
                </a:lnTo>
                <a:lnTo>
                  <a:pt x="11770" y="53900"/>
                </a:lnTo>
                <a:lnTo>
                  <a:pt x="10670" y="54610"/>
                </a:lnTo>
                <a:lnTo>
                  <a:pt x="10640" y="54640"/>
                </a:lnTo>
                <a:lnTo>
                  <a:pt x="10570" y="54570"/>
                </a:lnTo>
                <a:lnTo>
                  <a:pt x="10010" y="53960"/>
                </a:lnTo>
                <a:lnTo>
                  <a:pt x="9400" y="53080"/>
                </a:lnTo>
                <a:lnTo>
                  <a:pt x="8990" y="52100"/>
                </a:lnTo>
                <a:lnTo>
                  <a:pt x="9110" y="52100"/>
                </a:lnTo>
                <a:lnTo>
                  <a:pt x="9340" y="52160"/>
                </a:lnTo>
                <a:lnTo>
                  <a:pt x="9450" y="52170"/>
                </a:lnTo>
                <a:lnTo>
                  <a:pt x="9590" y="52140"/>
                </a:lnTo>
                <a:lnTo>
                  <a:pt x="9860" y="52010"/>
                </a:lnTo>
                <a:lnTo>
                  <a:pt x="10010" y="51980"/>
                </a:lnTo>
                <a:lnTo>
                  <a:pt x="10150" y="51920"/>
                </a:lnTo>
                <a:lnTo>
                  <a:pt x="10130" y="51840"/>
                </a:lnTo>
                <a:lnTo>
                  <a:pt x="10050" y="51780"/>
                </a:lnTo>
                <a:lnTo>
                  <a:pt x="9940" y="51770"/>
                </a:lnTo>
                <a:lnTo>
                  <a:pt x="9850" y="51770"/>
                </a:lnTo>
                <a:lnTo>
                  <a:pt x="9810" y="51720"/>
                </a:lnTo>
                <a:lnTo>
                  <a:pt x="9780" y="51620"/>
                </a:lnTo>
                <a:lnTo>
                  <a:pt x="9740" y="51520"/>
                </a:lnTo>
                <a:lnTo>
                  <a:pt x="9630" y="51480"/>
                </a:lnTo>
                <a:lnTo>
                  <a:pt x="9530" y="51500"/>
                </a:lnTo>
                <a:lnTo>
                  <a:pt x="9450" y="51430"/>
                </a:lnTo>
                <a:lnTo>
                  <a:pt x="9400" y="51240"/>
                </a:lnTo>
                <a:lnTo>
                  <a:pt x="9390" y="50850"/>
                </a:lnTo>
                <a:lnTo>
                  <a:pt x="9320" y="50430"/>
                </a:lnTo>
                <a:lnTo>
                  <a:pt x="9260" y="50230"/>
                </a:lnTo>
                <a:lnTo>
                  <a:pt x="9150" y="50040"/>
                </a:lnTo>
                <a:lnTo>
                  <a:pt x="8910" y="49740"/>
                </a:lnTo>
                <a:lnTo>
                  <a:pt x="8860" y="49640"/>
                </a:lnTo>
                <a:lnTo>
                  <a:pt x="8820" y="49470"/>
                </a:lnTo>
                <a:lnTo>
                  <a:pt x="8770" y="49400"/>
                </a:lnTo>
                <a:lnTo>
                  <a:pt x="8690" y="49350"/>
                </a:lnTo>
                <a:lnTo>
                  <a:pt x="8380" y="49240"/>
                </a:lnTo>
                <a:lnTo>
                  <a:pt x="7280" y="48480"/>
                </a:lnTo>
                <a:lnTo>
                  <a:pt x="7030" y="48230"/>
                </a:lnTo>
                <a:lnTo>
                  <a:pt x="6840" y="47940"/>
                </a:lnTo>
                <a:lnTo>
                  <a:pt x="6750" y="47610"/>
                </a:lnTo>
                <a:lnTo>
                  <a:pt x="6700" y="47080"/>
                </a:lnTo>
                <a:lnTo>
                  <a:pt x="6660" y="46960"/>
                </a:lnTo>
                <a:lnTo>
                  <a:pt x="6670" y="46910"/>
                </a:lnTo>
                <a:lnTo>
                  <a:pt x="6700" y="46840"/>
                </a:lnTo>
                <a:lnTo>
                  <a:pt x="6730" y="46660"/>
                </a:lnTo>
                <a:lnTo>
                  <a:pt x="6730" y="46590"/>
                </a:lnTo>
                <a:lnTo>
                  <a:pt x="6630" y="45930"/>
                </a:lnTo>
                <a:lnTo>
                  <a:pt x="6600" y="45850"/>
                </a:lnTo>
                <a:lnTo>
                  <a:pt x="6560" y="45780"/>
                </a:lnTo>
                <a:lnTo>
                  <a:pt x="6530" y="45710"/>
                </a:lnTo>
                <a:lnTo>
                  <a:pt x="6550" y="45520"/>
                </a:lnTo>
                <a:lnTo>
                  <a:pt x="6510" y="45460"/>
                </a:lnTo>
                <a:lnTo>
                  <a:pt x="6470" y="45400"/>
                </a:lnTo>
                <a:lnTo>
                  <a:pt x="6440" y="45320"/>
                </a:lnTo>
                <a:lnTo>
                  <a:pt x="6450" y="45220"/>
                </a:lnTo>
                <a:lnTo>
                  <a:pt x="6540" y="45210"/>
                </a:lnTo>
                <a:lnTo>
                  <a:pt x="7110" y="45230"/>
                </a:lnTo>
                <a:lnTo>
                  <a:pt x="7730" y="45340"/>
                </a:lnTo>
                <a:lnTo>
                  <a:pt x="7880" y="45340"/>
                </a:lnTo>
                <a:lnTo>
                  <a:pt x="8020" y="45320"/>
                </a:lnTo>
                <a:lnTo>
                  <a:pt x="8260" y="45250"/>
                </a:lnTo>
                <a:lnTo>
                  <a:pt x="8340" y="45240"/>
                </a:lnTo>
                <a:lnTo>
                  <a:pt x="8430" y="45250"/>
                </a:lnTo>
                <a:lnTo>
                  <a:pt x="8510" y="45290"/>
                </a:lnTo>
                <a:lnTo>
                  <a:pt x="8520" y="45300"/>
                </a:lnTo>
                <a:lnTo>
                  <a:pt x="8780" y="45590"/>
                </a:lnTo>
                <a:lnTo>
                  <a:pt x="8860" y="45670"/>
                </a:lnTo>
                <a:lnTo>
                  <a:pt x="8900" y="45690"/>
                </a:lnTo>
                <a:lnTo>
                  <a:pt x="8940" y="45700"/>
                </a:lnTo>
                <a:lnTo>
                  <a:pt x="9010" y="45680"/>
                </a:lnTo>
                <a:lnTo>
                  <a:pt x="9120" y="45610"/>
                </a:lnTo>
                <a:lnTo>
                  <a:pt x="9410" y="45360"/>
                </a:lnTo>
                <a:lnTo>
                  <a:pt x="9610" y="45320"/>
                </a:lnTo>
                <a:lnTo>
                  <a:pt x="9780" y="45300"/>
                </a:lnTo>
                <a:lnTo>
                  <a:pt x="10910" y="45280"/>
                </a:lnTo>
                <a:lnTo>
                  <a:pt x="11020" y="45240"/>
                </a:lnTo>
                <a:lnTo>
                  <a:pt x="11070" y="45210"/>
                </a:lnTo>
                <a:lnTo>
                  <a:pt x="11110" y="45200"/>
                </a:lnTo>
                <a:lnTo>
                  <a:pt x="11190" y="45200"/>
                </a:lnTo>
                <a:lnTo>
                  <a:pt x="11350" y="45290"/>
                </a:lnTo>
                <a:lnTo>
                  <a:pt x="11380" y="45300"/>
                </a:lnTo>
                <a:lnTo>
                  <a:pt x="11440" y="45310"/>
                </a:lnTo>
                <a:lnTo>
                  <a:pt x="11640" y="45300"/>
                </a:lnTo>
                <a:lnTo>
                  <a:pt x="11680" y="45280"/>
                </a:lnTo>
                <a:lnTo>
                  <a:pt x="11740" y="45260"/>
                </a:lnTo>
                <a:lnTo>
                  <a:pt x="12170" y="44970"/>
                </a:lnTo>
                <a:lnTo>
                  <a:pt x="12240" y="44930"/>
                </a:lnTo>
                <a:lnTo>
                  <a:pt x="12280" y="44930"/>
                </a:lnTo>
                <a:lnTo>
                  <a:pt x="12320" y="44950"/>
                </a:lnTo>
                <a:lnTo>
                  <a:pt x="12410" y="45000"/>
                </a:lnTo>
                <a:lnTo>
                  <a:pt x="12690" y="45130"/>
                </a:lnTo>
                <a:lnTo>
                  <a:pt x="12700" y="45130"/>
                </a:lnTo>
                <a:lnTo>
                  <a:pt x="12840" y="45130"/>
                </a:lnTo>
                <a:lnTo>
                  <a:pt x="12890" y="45130"/>
                </a:lnTo>
                <a:lnTo>
                  <a:pt x="12930" y="45140"/>
                </a:lnTo>
                <a:lnTo>
                  <a:pt x="13000" y="45170"/>
                </a:lnTo>
                <a:lnTo>
                  <a:pt x="13050" y="45170"/>
                </a:lnTo>
                <a:lnTo>
                  <a:pt x="13590" y="45170"/>
                </a:lnTo>
                <a:lnTo>
                  <a:pt x="13630" y="45160"/>
                </a:lnTo>
                <a:lnTo>
                  <a:pt x="13550" y="44380"/>
                </a:lnTo>
                <a:lnTo>
                  <a:pt x="13530" y="44300"/>
                </a:lnTo>
                <a:lnTo>
                  <a:pt x="13500" y="44250"/>
                </a:lnTo>
                <a:lnTo>
                  <a:pt x="13470" y="44210"/>
                </a:lnTo>
                <a:lnTo>
                  <a:pt x="13450" y="44170"/>
                </a:lnTo>
                <a:lnTo>
                  <a:pt x="13470" y="44120"/>
                </a:lnTo>
                <a:lnTo>
                  <a:pt x="13500" y="44070"/>
                </a:lnTo>
                <a:lnTo>
                  <a:pt x="13690" y="43830"/>
                </a:lnTo>
                <a:lnTo>
                  <a:pt x="13710" y="43770"/>
                </a:lnTo>
                <a:lnTo>
                  <a:pt x="13720" y="43720"/>
                </a:lnTo>
                <a:lnTo>
                  <a:pt x="13710" y="43690"/>
                </a:lnTo>
                <a:lnTo>
                  <a:pt x="13750" y="43670"/>
                </a:lnTo>
                <a:lnTo>
                  <a:pt x="13830" y="43650"/>
                </a:lnTo>
                <a:lnTo>
                  <a:pt x="14050" y="43650"/>
                </a:lnTo>
                <a:lnTo>
                  <a:pt x="14130" y="43660"/>
                </a:lnTo>
                <a:lnTo>
                  <a:pt x="14170" y="43690"/>
                </a:lnTo>
                <a:lnTo>
                  <a:pt x="14150" y="43830"/>
                </a:lnTo>
                <a:lnTo>
                  <a:pt x="14160" y="43880"/>
                </a:lnTo>
                <a:lnTo>
                  <a:pt x="14180" y="43940"/>
                </a:lnTo>
                <a:lnTo>
                  <a:pt x="14260" y="44100"/>
                </a:lnTo>
                <a:lnTo>
                  <a:pt x="14290" y="44170"/>
                </a:lnTo>
                <a:lnTo>
                  <a:pt x="14290" y="44220"/>
                </a:lnTo>
                <a:lnTo>
                  <a:pt x="14290" y="44260"/>
                </a:lnTo>
                <a:lnTo>
                  <a:pt x="14280" y="44300"/>
                </a:lnTo>
                <a:lnTo>
                  <a:pt x="14270" y="44350"/>
                </a:lnTo>
                <a:lnTo>
                  <a:pt x="14270" y="44390"/>
                </a:lnTo>
                <a:lnTo>
                  <a:pt x="14280" y="44450"/>
                </a:lnTo>
                <a:lnTo>
                  <a:pt x="14300" y="44500"/>
                </a:lnTo>
                <a:lnTo>
                  <a:pt x="14430" y="44720"/>
                </a:lnTo>
                <a:lnTo>
                  <a:pt x="14500" y="44760"/>
                </a:lnTo>
                <a:lnTo>
                  <a:pt x="14620" y="44770"/>
                </a:lnTo>
                <a:lnTo>
                  <a:pt x="15010" y="44630"/>
                </a:lnTo>
                <a:lnTo>
                  <a:pt x="15210" y="44520"/>
                </a:lnTo>
                <a:lnTo>
                  <a:pt x="15280" y="44500"/>
                </a:lnTo>
                <a:lnTo>
                  <a:pt x="15350" y="44520"/>
                </a:lnTo>
                <a:lnTo>
                  <a:pt x="15400" y="44560"/>
                </a:lnTo>
                <a:lnTo>
                  <a:pt x="15480" y="44670"/>
                </a:lnTo>
                <a:lnTo>
                  <a:pt x="15550" y="44740"/>
                </a:lnTo>
                <a:lnTo>
                  <a:pt x="15650" y="44800"/>
                </a:lnTo>
                <a:lnTo>
                  <a:pt x="15780" y="44820"/>
                </a:lnTo>
                <a:lnTo>
                  <a:pt x="15960" y="44790"/>
                </a:lnTo>
                <a:lnTo>
                  <a:pt x="16190" y="44720"/>
                </a:lnTo>
                <a:lnTo>
                  <a:pt x="19440" y="4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