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Lobaye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Lobaye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25630" y="54490"/>
                </a:moveTo>
                <a:lnTo>
                  <a:pt x="25090" y="53670"/>
                </a:lnTo>
                <a:lnTo>
                  <a:pt x="25050" y="53630"/>
                </a:lnTo>
                <a:lnTo>
                  <a:pt x="24980" y="53590"/>
                </a:lnTo>
                <a:lnTo>
                  <a:pt x="24620" y="53420"/>
                </a:lnTo>
                <a:lnTo>
                  <a:pt x="24350" y="53250"/>
                </a:lnTo>
                <a:lnTo>
                  <a:pt x="24270" y="53210"/>
                </a:lnTo>
                <a:lnTo>
                  <a:pt x="24040" y="53150"/>
                </a:lnTo>
                <a:lnTo>
                  <a:pt x="23890" y="53070"/>
                </a:lnTo>
                <a:lnTo>
                  <a:pt x="23850" y="53050"/>
                </a:lnTo>
                <a:lnTo>
                  <a:pt x="23810" y="53040"/>
                </a:lnTo>
                <a:lnTo>
                  <a:pt x="23590" y="53020"/>
                </a:lnTo>
                <a:lnTo>
                  <a:pt x="23370" y="52960"/>
                </a:lnTo>
                <a:lnTo>
                  <a:pt x="23340" y="52940"/>
                </a:lnTo>
                <a:lnTo>
                  <a:pt x="22980" y="52700"/>
                </a:lnTo>
                <a:lnTo>
                  <a:pt x="22930" y="52690"/>
                </a:lnTo>
                <a:lnTo>
                  <a:pt x="22850" y="52680"/>
                </a:lnTo>
                <a:lnTo>
                  <a:pt x="22580" y="52660"/>
                </a:lnTo>
                <a:lnTo>
                  <a:pt x="22530" y="52640"/>
                </a:lnTo>
                <a:lnTo>
                  <a:pt x="22280" y="52450"/>
                </a:lnTo>
                <a:lnTo>
                  <a:pt x="22260" y="52410"/>
                </a:lnTo>
                <a:lnTo>
                  <a:pt x="22220" y="52360"/>
                </a:lnTo>
                <a:lnTo>
                  <a:pt x="22030" y="51980"/>
                </a:lnTo>
                <a:lnTo>
                  <a:pt x="21590" y="51330"/>
                </a:lnTo>
                <a:lnTo>
                  <a:pt x="21580" y="51290"/>
                </a:lnTo>
                <a:lnTo>
                  <a:pt x="21560" y="51260"/>
                </a:lnTo>
                <a:lnTo>
                  <a:pt x="21080" y="50690"/>
                </a:lnTo>
                <a:lnTo>
                  <a:pt x="20910" y="50570"/>
                </a:lnTo>
                <a:lnTo>
                  <a:pt x="21230" y="49910"/>
                </a:lnTo>
                <a:lnTo>
                  <a:pt x="21420" y="49680"/>
                </a:lnTo>
                <a:lnTo>
                  <a:pt x="21510" y="49600"/>
                </a:lnTo>
                <a:lnTo>
                  <a:pt x="21690" y="49400"/>
                </a:lnTo>
                <a:lnTo>
                  <a:pt x="21760" y="49330"/>
                </a:lnTo>
                <a:lnTo>
                  <a:pt x="21830" y="49300"/>
                </a:lnTo>
                <a:lnTo>
                  <a:pt x="21890" y="49300"/>
                </a:lnTo>
                <a:lnTo>
                  <a:pt x="21970" y="49310"/>
                </a:lnTo>
                <a:lnTo>
                  <a:pt x="22050" y="49340"/>
                </a:lnTo>
                <a:lnTo>
                  <a:pt x="22470" y="49600"/>
                </a:lnTo>
                <a:lnTo>
                  <a:pt x="22520" y="49650"/>
                </a:lnTo>
                <a:lnTo>
                  <a:pt x="22560" y="49720"/>
                </a:lnTo>
                <a:lnTo>
                  <a:pt x="22670" y="49830"/>
                </a:lnTo>
                <a:lnTo>
                  <a:pt x="22720" y="49860"/>
                </a:lnTo>
                <a:lnTo>
                  <a:pt x="22760" y="49870"/>
                </a:lnTo>
                <a:lnTo>
                  <a:pt x="23090" y="49910"/>
                </a:lnTo>
                <a:lnTo>
                  <a:pt x="23160" y="49900"/>
                </a:lnTo>
                <a:lnTo>
                  <a:pt x="23210" y="49870"/>
                </a:lnTo>
                <a:lnTo>
                  <a:pt x="23230" y="49740"/>
                </a:lnTo>
                <a:lnTo>
                  <a:pt x="23070" y="49690"/>
                </a:lnTo>
                <a:lnTo>
                  <a:pt x="23030" y="49690"/>
                </a:lnTo>
                <a:lnTo>
                  <a:pt x="23020" y="49660"/>
                </a:lnTo>
                <a:lnTo>
                  <a:pt x="22900" y="49520"/>
                </a:lnTo>
                <a:lnTo>
                  <a:pt x="22860" y="49450"/>
                </a:lnTo>
                <a:lnTo>
                  <a:pt x="22800" y="49230"/>
                </a:lnTo>
                <a:lnTo>
                  <a:pt x="22730" y="49080"/>
                </a:lnTo>
                <a:lnTo>
                  <a:pt x="22630" y="48930"/>
                </a:lnTo>
                <a:lnTo>
                  <a:pt x="22510" y="48810"/>
                </a:lnTo>
                <a:lnTo>
                  <a:pt x="22350" y="48760"/>
                </a:lnTo>
                <a:lnTo>
                  <a:pt x="22280" y="48690"/>
                </a:lnTo>
                <a:lnTo>
                  <a:pt x="21720" y="47650"/>
                </a:lnTo>
                <a:lnTo>
                  <a:pt x="21670" y="47530"/>
                </a:lnTo>
                <a:lnTo>
                  <a:pt x="21580" y="47270"/>
                </a:lnTo>
                <a:lnTo>
                  <a:pt x="21560" y="47130"/>
                </a:lnTo>
                <a:lnTo>
                  <a:pt x="21560" y="46220"/>
                </a:lnTo>
                <a:lnTo>
                  <a:pt x="21610" y="46170"/>
                </a:lnTo>
                <a:lnTo>
                  <a:pt x="21650" y="46150"/>
                </a:lnTo>
                <a:lnTo>
                  <a:pt x="21790" y="46120"/>
                </a:lnTo>
                <a:lnTo>
                  <a:pt x="22070" y="46000"/>
                </a:lnTo>
                <a:lnTo>
                  <a:pt x="22590" y="45650"/>
                </a:lnTo>
                <a:lnTo>
                  <a:pt x="22680" y="45610"/>
                </a:lnTo>
                <a:lnTo>
                  <a:pt x="22740" y="45580"/>
                </a:lnTo>
                <a:lnTo>
                  <a:pt x="22790" y="45570"/>
                </a:lnTo>
                <a:lnTo>
                  <a:pt x="22860" y="45550"/>
                </a:lnTo>
                <a:lnTo>
                  <a:pt x="22930" y="45510"/>
                </a:lnTo>
                <a:lnTo>
                  <a:pt x="22980" y="45460"/>
                </a:lnTo>
                <a:lnTo>
                  <a:pt x="23010" y="45380"/>
                </a:lnTo>
                <a:lnTo>
                  <a:pt x="23020" y="45330"/>
                </a:lnTo>
                <a:lnTo>
                  <a:pt x="23000" y="45130"/>
                </a:lnTo>
                <a:lnTo>
                  <a:pt x="23580" y="45040"/>
                </a:lnTo>
                <a:lnTo>
                  <a:pt x="23650" y="45060"/>
                </a:lnTo>
                <a:lnTo>
                  <a:pt x="23740" y="45100"/>
                </a:lnTo>
                <a:lnTo>
                  <a:pt x="23780" y="45170"/>
                </a:lnTo>
                <a:lnTo>
                  <a:pt x="23850" y="45270"/>
                </a:lnTo>
                <a:lnTo>
                  <a:pt x="23950" y="45340"/>
                </a:lnTo>
                <a:lnTo>
                  <a:pt x="24270" y="45510"/>
                </a:lnTo>
                <a:lnTo>
                  <a:pt x="24350" y="45580"/>
                </a:lnTo>
                <a:lnTo>
                  <a:pt x="24500" y="45750"/>
                </a:lnTo>
                <a:lnTo>
                  <a:pt x="24680" y="45880"/>
                </a:lnTo>
                <a:lnTo>
                  <a:pt x="24970" y="46180"/>
                </a:lnTo>
                <a:lnTo>
                  <a:pt x="25260" y="46370"/>
                </a:lnTo>
                <a:lnTo>
                  <a:pt x="25810" y="46630"/>
                </a:lnTo>
                <a:lnTo>
                  <a:pt x="25910" y="46680"/>
                </a:lnTo>
                <a:lnTo>
                  <a:pt x="25980" y="46740"/>
                </a:lnTo>
                <a:lnTo>
                  <a:pt x="26220" y="47050"/>
                </a:lnTo>
                <a:lnTo>
                  <a:pt x="26290" y="47200"/>
                </a:lnTo>
                <a:lnTo>
                  <a:pt x="26510" y="48160"/>
                </a:lnTo>
                <a:lnTo>
                  <a:pt x="26560" y="48260"/>
                </a:lnTo>
                <a:lnTo>
                  <a:pt x="26620" y="48350"/>
                </a:lnTo>
                <a:lnTo>
                  <a:pt x="26820" y="48560"/>
                </a:lnTo>
                <a:lnTo>
                  <a:pt x="26920" y="48620"/>
                </a:lnTo>
                <a:lnTo>
                  <a:pt x="27130" y="48700"/>
                </a:lnTo>
                <a:lnTo>
                  <a:pt x="27220" y="48710"/>
                </a:lnTo>
                <a:lnTo>
                  <a:pt x="27290" y="48710"/>
                </a:lnTo>
                <a:lnTo>
                  <a:pt x="27330" y="48690"/>
                </a:lnTo>
                <a:lnTo>
                  <a:pt x="27360" y="48660"/>
                </a:lnTo>
                <a:lnTo>
                  <a:pt x="27390" y="48630"/>
                </a:lnTo>
                <a:lnTo>
                  <a:pt x="27450" y="48610"/>
                </a:lnTo>
                <a:lnTo>
                  <a:pt x="27760" y="48610"/>
                </a:lnTo>
                <a:lnTo>
                  <a:pt x="27850" y="48590"/>
                </a:lnTo>
                <a:lnTo>
                  <a:pt x="27920" y="48560"/>
                </a:lnTo>
                <a:lnTo>
                  <a:pt x="27990" y="48550"/>
                </a:lnTo>
                <a:lnTo>
                  <a:pt x="28070" y="48550"/>
                </a:lnTo>
                <a:lnTo>
                  <a:pt x="28400" y="48690"/>
                </a:lnTo>
                <a:lnTo>
                  <a:pt x="28460" y="48730"/>
                </a:lnTo>
                <a:lnTo>
                  <a:pt x="28480" y="48780"/>
                </a:lnTo>
                <a:lnTo>
                  <a:pt x="28510" y="48880"/>
                </a:lnTo>
                <a:lnTo>
                  <a:pt x="28530" y="48940"/>
                </a:lnTo>
                <a:lnTo>
                  <a:pt x="28580" y="49000"/>
                </a:lnTo>
                <a:lnTo>
                  <a:pt x="28630" y="49020"/>
                </a:lnTo>
                <a:lnTo>
                  <a:pt x="28720" y="49020"/>
                </a:lnTo>
                <a:lnTo>
                  <a:pt x="28800" y="49040"/>
                </a:lnTo>
                <a:lnTo>
                  <a:pt x="28950" y="49100"/>
                </a:lnTo>
                <a:lnTo>
                  <a:pt x="29020" y="49100"/>
                </a:lnTo>
                <a:lnTo>
                  <a:pt x="29080" y="49080"/>
                </a:lnTo>
                <a:lnTo>
                  <a:pt x="29110" y="49040"/>
                </a:lnTo>
                <a:lnTo>
                  <a:pt x="29150" y="49000"/>
                </a:lnTo>
                <a:lnTo>
                  <a:pt x="29190" y="48970"/>
                </a:lnTo>
                <a:lnTo>
                  <a:pt x="29230" y="48960"/>
                </a:lnTo>
                <a:lnTo>
                  <a:pt x="29260" y="48950"/>
                </a:lnTo>
                <a:lnTo>
                  <a:pt x="29360" y="48940"/>
                </a:lnTo>
                <a:lnTo>
                  <a:pt x="29510" y="48970"/>
                </a:lnTo>
                <a:lnTo>
                  <a:pt x="29690" y="49030"/>
                </a:lnTo>
                <a:lnTo>
                  <a:pt x="29750" y="49040"/>
                </a:lnTo>
                <a:lnTo>
                  <a:pt x="29820" y="49050"/>
                </a:lnTo>
                <a:lnTo>
                  <a:pt x="29910" y="49060"/>
                </a:lnTo>
                <a:lnTo>
                  <a:pt x="29990" y="49100"/>
                </a:lnTo>
                <a:lnTo>
                  <a:pt x="30060" y="49170"/>
                </a:lnTo>
                <a:lnTo>
                  <a:pt x="30150" y="49200"/>
                </a:lnTo>
                <a:lnTo>
                  <a:pt x="30250" y="49180"/>
                </a:lnTo>
                <a:lnTo>
                  <a:pt x="30370" y="49140"/>
                </a:lnTo>
                <a:lnTo>
                  <a:pt x="30480" y="49120"/>
                </a:lnTo>
                <a:lnTo>
                  <a:pt x="30620" y="49150"/>
                </a:lnTo>
                <a:lnTo>
                  <a:pt x="30730" y="49240"/>
                </a:lnTo>
                <a:lnTo>
                  <a:pt x="30820" y="49350"/>
                </a:lnTo>
                <a:lnTo>
                  <a:pt x="31030" y="49770"/>
                </a:lnTo>
                <a:lnTo>
                  <a:pt x="31130" y="49880"/>
                </a:lnTo>
                <a:lnTo>
                  <a:pt x="31230" y="49940"/>
                </a:lnTo>
                <a:lnTo>
                  <a:pt x="31310" y="49970"/>
                </a:lnTo>
                <a:lnTo>
                  <a:pt x="31520" y="50000"/>
                </a:lnTo>
                <a:lnTo>
                  <a:pt x="31670" y="50040"/>
                </a:lnTo>
                <a:lnTo>
                  <a:pt x="31760" y="50090"/>
                </a:lnTo>
                <a:lnTo>
                  <a:pt x="31830" y="50180"/>
                </a:lnTo>
                <a:lnTo>
                  <a:pt x="32090" y="50720"/>
                </a:lnTo>
                <a:lnTo>
                  <a:pt x="32090" y="50780"/>
                </a:lnTo>
                <a:lnTo>
                  <a:pt x="32070" y="50910"/>
                </a:lnTo>
                <a:lnTo>
                  <a:pt x="32080" y="51010"/>
                </a:lnTo>
                <a:lnTo>
                  <a:pt x="32120" y="51220"/>
                </a:lnTo>
                <a:lnTo>
                  <a:pt x="32120" y="51320"/>
                </a:lnTo>
                <a:lnTo>
                  <a:pt x="32110" y="51400"/>
                </a:lnTo>
                <a:lnTo>
                  <a:pt x="32060" y="51580"/>
                </a:lnTo>
                <a:lnTo>
                  <a:pt x="32090" y="51680"/>
                </a:lnTo>
                <a:lnTo>
                  <a:pt x="32160" y="51800"/>
                </a:lnTo>
                <a:lnTo>
                  <a:pt x="32450" y="52130"/>
                </a:lnTo>
                <a:lnTo>
                  <a:pt x="32510" y="52230"/>
                </a:lnTo>
                <a:lnTo>
                  <a:pt x="32530" y="52280"/>
                </a:lnTo>
                <a:lnTo>
                  <a:pt x="32560" y="52320"/>
                </a:lnTo>
                <a:lnTo>
                  <a:pt x="32640" y="52400"/>
                </a:lnTo>
                <a:lnTo>
                  <a:pt x="32740" y="52460"/>
                </a:lnTo>
                <a:lnTo>
                  <a:pt x="32850" y="52500"/>
                </a:lnTo>
                <a:lnTo>
                  <a:pt x="32910" y="52550"/>
                </a:lnTo>
                <a:lnTo>
                  <a:pt x="32970" y="52620"/>
                </a:lnTo>
                <a:lnTo>
                  <a:pt x="33010" y="52700"/>
                </a:lnTo>
                <a:lnTo>
                  <a:pt x="33120" y="52840"/>
                </a:lnTo>
                <a:lnTo>
                  <a:pt x="33180" y="52900"/>
                </a:lnTo>
                <a:lnTo>
                  <a:pt x="33240" y="52940"/>
                </a:lnTo>
                <a:lnTo>
                  <a:pt x="33420" y="52970"/>
                </a:lnTo>
                <a:lnTo>
                  <a:pt x="33880" y="53180"/>
                </a:lnTo>
                <a:lnTo>
                  <a:pt x="33880" y="53200"/>
                </a:lnTo>
                <a:lnTo>
                  <a:pt x="33870" y="53230"/>
                </a:lnTo>
                <a:lnTo>
                  <a:pt x="33860" y="53290"/>
                </a:lnTo>
                <a:lnTo>
                  <a:pt x="33850" y="53320"/>
                </a:lnTo>
                <a:lnTo>
                  <a:pt x="33850" y="53390"/>
                </a:lnTo>
                <a:lnTo>
                  <a:pt x="33860" y="53500"/>
                </a:lnTo>
                <a:lnTo>
                  <a:pt x="33870" y="53570"/>
                </a:lnTo>
                <a:lnTo>
                  <a:pt x="33870" y="53650"/>
                </a:lnTo>
                <a:lnTo>
                  <a:pt x="33870" y="53660"/>
                </a:lnTo>
                <a:lnTo>
                  <a:pt x="33810" y="53920"/>
                </a:lnTo>
                <a:lnTo>
                  <a:pt x="33790" y="54020"/>
                </a:lnTo>
                <a:lnTo>
                  <a:pt x="33790" y="54040"/>
                </a:lnTo>
                <a:lnTo>
                  <a:pt x="33790" y="54070"/>
                </a:lnTo>
                <a:lnTo>
                  <a:pt x="33800" y="54080"/>
                </a:lnTo>
                <a:lnTo>
                  <a:pt x="33800" y="54090"/>
                </a:lnTo>
                <a:lnTo>
                  <a:pt x="33810" y="54150"/>
                </a:lnTo>
                <a:lnTo>
                  <a:pt x="33810" y="54180"/>
                </a:lnTo>
                <a:lnTo>
                  <a:pt x="33820" y="54350"/>
                </a:lnTo>
                <a:lnTo>
                  <a:pt x="33840" y="54410"/>
                </a:lnTo>
                <a:lnTo>
                  <a:pt x="33850" y="54450"/>
                </a:lnTo>
                <a:lnTo>
                  <a:pt x="33860" y="54460"/>
                </a:lnTo>
                <a:lnTo>
                  <a:pt x="34000" y="55490"/>
                </a:lnTo>
                <a:lnTo>
                  <a:pt x="34010" y="55540"/>
                </a:lnTo>
                <a:lnTo>
                  <a:pt x="34020" y="55580"/>
                </a:lnTo>
                <a:lnTo>
                  <a:pt x="34070" y="55930"/>
                </a:lnTo>
                <a:lnTo>
                  <a:pt x="33760" y="55930"/>
                </a:lnTo>
                <a:lnTo>
                  <a:pt x="33680" y="55840"/>
                </a:lnTo>
                <a:lnTo>
                  <a:pt x="33570" y="55590"/>
                </a:lnTo>
                <a:lnTo>
                  <a:pt x="33280" y="55130"/>
                </a:lnTo>
                <a:lnTo>
                  <a:pt x="33170" y="54990"/>
                </a:lnTo>
                <a:lnTo>
                  <a:pt x="32990" y="54850"/>
                </a:lnTo>
                <a:lnTo>
                  <a:pt x="32900" y="54850"/>
                </a:lnTo>
                <a:lnTo>
                  <a:pt x="32820" y="54950"/>
                </a:lnTo>
                <a:lnTo>
                  <a:pt x="32700" y="55070"/>
                </a:lnTo>
                <a:lnTo>
                  <a:pt x="32630" y="55100"/>
                </a:lnTo>
                <a:lnTo>
                  <a:pt x="32520" y="55090"/>
                </a:lnTo>
                <a:lnTo>
                  <a:pt x="32440" y="55100"/>
                </a:lnTo>
                <a:lnTo>
                  <a:pt x="32410" y="55130"/>
                </a:lnTo>
                <a:lnTo>
                  <a:pt x="32380" y="55230"/>
                </a:lnTo>
                <a:lnTo>
                  <a:pt x="32350" y="55250"/>
                </a:lnTo>
                <a:lnTo>
                  <a:pt x="32300" y="55250"/>
                </a:lnTo>
                <a:lnTo>
                  <a:pt x="32220" y="55210"/>
                </a:lnTo>
                <a:lnTo>
                  <a:pt x="32180" y="55200"/>
                </a:lnTo>
                <a:lnTo>
                  <a:pt x="31630" y="55250"/>
                </a:lnTo>
                <a:lnTo>
                  <a:pt x="31550" y="55250"/>
                </a:lnTo>
                <a:lnTo>
                  <a:pt x="31490" y="55230"/>
                </a:lnTo>
                <a:lnTo>
                  <a:pt x="31440" y="55250"/>
                </a:lnTo>
                <a:lnTo>
                  <a:pt x="31390" y="55340"/>
                </a:lnTo>
                <a:lnTo>
                  <a:pt x="31340" y="55560"/>
                </a:lnTo>
                <a:lnTo>
                  <a:pt x="31320" y="55620"/>
                </a:lnTo>
                <a:lnTo>
                  <a:pt x="31240" y="55740"/>
                </a:lnTo>
                <a:lnTo>
                  <a:pt x="31120" y="55860"/>
                </a:lnTo>
                <a:lnTo>
                  <a:pt x="30970" y="55930"/>
                </a:lnTo>
                <a:lnTo>
                  <a:pt x="30820" y="55910"/>
                </a:lnTo>
                <a:lnTo>
                  <a:pt x="30730" y="55810"/>
                </a:lnTo>
                <a:lnTo>
                  <a:pt x="30640" y="55530"/>
                </a:lnTo>
                <a:lnTo>
                  <a:pt x="30520" y="55410"/>
                </a:lnTo>
                <a:lnTo>
                  <a:pt x="30280" y="55330"/>
                </a:lnTo>
                <a:lnTo>
                  <a:pt x="30030" y="55330"/>
                </a:lnTo>
                <a:lnTo>
                  <a:pt x="29800" y="55390"/>
                </a:lnTo>
                <a:lnTo>
                  <a:pt x="29580" y="55500"/>
                </a:lnTo>
                <a:lnTo>
                  <a:pt x="29490" y="55510"/>
                </a:lnTo>
                <a:lnTo>
                  <a:pt x="29430" y="55480"/>
                </a:lnTo>
                <a:lnTo>
                  <a:pt x="29180" y="55330"/>
                </a:lnTo>
                <a:lnTo>
                  <a:pt x="29140" y="55310"/>
                </a:lnTo>
                <a:lnTo>
                  <a:pt x="29100" y="55340"/>
                </a:lnTo>
                <a:lnTo>
                  <a:pt x="28840" y="55470"/>
                </a:lnTo>
                <a:lnTo>
                  <a:pt x="28700" y="55510"/>
                </a:lnTo>
                <a:lnTo>
                  <a:pt x="28610" y="55490"/>
                </a:lnTo>
                <a:lnTo>
                  <a:pt x="28560" y="55380"/>
                </a:lnTo>
                <a:lnTo>
                  <a:pt x="28520" y="55240"/>
                </a:lnTo>
                <a:lnTo>
                  <a:pt x="28460" y="55120"/>
                </a:lnTo>
                <a:lnTo>
                  <a:pt x="28370" y="55010"/>
                </a:lnTo>
                <a:lnTo>
                  <a:pt x="28260" y="54950"/>
                </a:lnTo>
                <a:lnTo>
                  <a:pt x="28200" y="54950"/>
                </a:lnTo>
                <a:lnTo>
                  <a:pt x="28070" y="54970"/>
                </a:lnTo>
                <a:lnTo>
                  <a:pt x="28010" y="54970"/>
                </a:lnTo>
                <a:lnTo>
                  <a:pt x="27960" y="54950"/>
                </a:lnTo>
                <a:lnTo>
                  <a:pt x="27890" y="54870"/>
                </a:lnTo>
                <a:lnTo>
                  <a:pt x="27850" y="54850"/>
                </a:lnTo>
                <a:lnTo>
                  <a:pt x="27800" y="54850"/>
                </a:lnTo>
                <a:lnTo>
                  <a:pt x="27720" y="54880"/>
                </a:lnTo>
                <a:lnTo>
                  <a:pt x="27680" y="54890"/>
                </a:lnTo>
                <a:lnTo>
                  <a:pt x="27110" y="54890"/>
                </a:lnTo>
                <a:lnTo>
                  <a:pt x="26830" y="54850"/>
                </a:lnTo>
                <a:lnTo>
                  <a:pt x="26570" y="54740"/>
                </a:lnTo>
                <a:lnTo>
                  <a:pt x="26320" y="54520"/>
                </a:lnTo>
                <a:lnTo>
                  <a:pt x="26280" y="54500"/>
                </a:lnTo>
                <a:lnTo>
                  <a:pt x="26190" y="54490"/>
                </a:lnTo>
                <a:lnTo>
                  <a:pt x="26150" y="54470"/>
                </a:lnTo>
                <a:lnTo>
                  <a:pt x="26130" y="54370"/>
                </a:lnTo>
                <a:lnTo>
                  <a:pt x="26100" y="54340"/>
                </a:lnTo>
                <a:lnTo>
                  <a:pt x="25940" y="54320"/>
                </a:lnTo>
                <a:lnTo>
                  <a:pt x="25820" y="54370"/>
                </a:lnTo>
                <a:lnTo>
                  <a:pt x="25720" y="54440"/>
                </a:lnTo>
                <a:lnTo>
                  <a:pt x="25630" y="54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